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g"/>
  <Default Extension="png" ContentType="image/png"/>
  <Default Extension="bmp" ContentType="image/bmp"/>
  <Default Extension="gif" ContentType="image/gif"/>
  <Default Extension="tif" ContentType="image/tif"/>
  <Default Extension="pdf" ContentType="application/pdf"/>
  <Default Extension="mov" ContentType="application/movie"/>
  <Default Extension="vml" ContentType="application/vnd.openxmlformats-officedocument.vmlDrawing"/>
  <Default Extension="xlsx" ContentType="application/vnd.openxmlformats-officedocument.spreadsheetml.sheet"/>
  <Override PartName="/docProps/core.xml" ContentType="application/vnd.openxmlformats-package.core-propertie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commentAuthors.xml" ContentType="application/vnd.openxmlformats-officedocument.presentationml.commentAuthors+xml"/>
  <Override PartName="/ppt/tableStyles.xml" ContentType="application/vnd.openxmlformats-officedocument.presentationml.tableStyl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media/image1.jpeg" ContentType="image/jpeg"/>
  <Override PartName="/ppt/theme/theme2.xml" ContentType="application/vnd.openxmlformats-officedocument.theme+xml"/>
</Types>
</file>

<file path=_rels/.rels><?xml version="1.0" encoding="UTF-8" standalone="yes"?>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officeDocument" Target="ppt/presentation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5"/>
  </p:sldMasterIdLst>
  <p:notesMasterIdLst>
    <p:notesMasterId r:id="rId7"/>
  </p:notesMasterIdLst>
  <p:sldIdLst>
    <p:sldId id="256" r:id="rId8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  <p:sldId id="272" r:id="rId24"/>
    <p:sldId id="273" r:id="rId25"/>
    <p:sldId id="274" r:id="rId26"/>
    <p:sldId id="275" r:id="rId27"/>
    <p:sldId id="276" r:id="rId28"/>
  </p:sldIdLst>
  <p:sldSz cx="13004800" cy="9753600"/>
  <p:notesSz cx="6858000" cy="9144000"/>
  <p:defaultTextStyle>
    <a:lvl1pPr algn="ctr" defTabSz="584200">
      <a:defRPr sz="4200">
        <a:latin typeface="Gill Sans"/>
        <a:ea typeface="Gill Sans"/>
        <a:cs typeface="Gill Sans"/>
        <a:sym typeface="Gill Sans"/>
      </a:defRPr>
    </a:lvl1pPr>
    <a:lvl2pPr indent="342900" algn="ctr" defTabSz="584200">
      <a:defRPr sz="4200">
        <a:latin typeface="Gill Sans"/>
        <a:ea typeface="Gill Sans"/>
        <a:cs typeface="Gill Sans"/>
        <a:sym typeface="Gill Sans"/>
      </a:defRPr>
    </a:lvl2pPr>
    <a:lvl3pPr indent="685800" algn="ctr" defTabSz="584200">
      <a:defRPr sz="4200">
        <a:latin typeface="Gill Sans"/>
        <a:ea typeface="Gill Sans"/>
        <a:cs typeface="Gill Sans"/>
        <a:sym typeface="Gill Sans"/>
      </a:defRPr>
    </a:lvl3pPr>
    <a:lvl4pPr indent="1028700" algn="ctr" defTabSz="584200">
      <a:defRPr sz="4200">
        <a:latin typeface="Gill Sans"/>
        <a:ea typeface="Gill Sans"/>
        <a:cs typeface="Gill Sans"/>
        <a:sym typeface="Gill Sans"/>
      </a:defRPr>
    </a:lvl4pPr>
    <a:lvl5pPr indent="1371600" algn="ctr" defTabSz="584200">
      <a:defRPr sz="4200">
        <a:latin typeface="Gill Sans"/>
        <a:ea typeface="Gill Sans"/>
        <a:cs typeface="Gill Sans"/>
        <a:sym typeface="Gill Sans"/>
      </a:defRPr>
    </a:lvl5pPr>
    <a:lvl6pPr indent="1714500" algn="ctr" defTabSz="584200">
      <a:defRPr sz="4200">
        <a:latin typeface="Gill Sans"/>
        <a:ea typeface="Gill Sans"/>
        <a:cs typeface="Gill Sans"/>
        <a:sym typeface="Gill Sans"/>
      </a:defRPr>
    </a:lvl6pPr>
    <a:lvl7pPr indent="2057400" algn="ctr" defTabSz="584200">
      <a:defRPr sz="4200">
        <a:latin typeface="Gill Sans"/>
        <a:ea typeface="Gill Sans"/>
        <a:cs typeface="Gill Sans"/>
        <a:sym typeface="Gill Sans"/>
      </a:defRPr>
    </a:lvl7pPr>
    <a:lvl8pPr indent="2400300" algn="ctr" defTabSz="584200">
      <a:defRPr sz="4200">
        <a:latin typeface="Gill Sans"/>
        <a:ea typeface="Gill Sans"/>
        <a:cs typeface="Gill Sans"/>
        <a:sym typeface="Gill Sans"/>
      </a:defRPr>
    </a:lvl8pPr>
    <a:lvl9pPr indent="2743200" algn="ctr" defTabSz="584200">
      <a:defRPr sz="4200">
        <a:latin typeface="Gill Sans"/>
        <a:ea typeface="Gill Sans"/>
        <a:cs typeface="Gill Sans"/>
        <a:sym typeface="Gill San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/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0"/>
</p:presentationPr>
</file>

<file path=ppt/tableStyles.xml><?xml version="1.0" encoding="utf-8"?>
<a:tblStyleLst xmlns:a="http://schemas.openxmlformats.org/drawingml/2006/main" xmlns:r="http://schemas.openxmlformats.org/officeDocument/2006/relationships" def="{5940675A-B579-460E-94D1-54222C63F5DA}">
  <a:tblStyle styleId="{8F44A2F1-9E1F-4B54-A3A2-5F16C0AD49E2}" styleName="">
    <a:tblBg/>
    <a:wholeTbl>
      <a:tcTxStyle b="off" i="off">
        <a:font>
          <a:latin typeface="Gill Sans"/>
          <a:ea typeface="Gill Sans"/>
          <a:cs typeface="Gill Sans"/>
        </a:font>
        <a:srgbClr val="000000"/>
      </a:tcTxStyle>
      <a:tcStyle>
        <a:tcBdr>
          <a:left>
            <a:ln w="25400" cap="flat">
              <a:solidFill>
                <a:srgbClr val="000000"/>
              </a:solidFill>
              <a:prstDash val="solid"/>
              <a:miter lim="400000"/>
            </a:ln>
          </a:left>
          <a:right>
            <a:ln w="25400" cap="flat">
              <a:solidFill>
                <a:srgbClr val="000000"/>
              </a:solidFill>
              <a:prstDash val="solid"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miter lim="400000"/>
            </a:ln>
          </a:top>
          <a:bottom>
            <a:ln w="25400" cap="flat">
              <a:solidFill>
                <a:srgbClr val="000000"/>
              </a:solidFill>
              <a:prstDash val="solid"/>
              <a:miter lim="400000"/>
            </a:ln>
          </a:bottom>
          <a:insideH>
            <a:ln w="25400" cap="flat">
              <a:solidFill>
                <a:srgbClr val="000000"/>
              </a:solidFill>
              <a:prstDash val="solid"/>
              <a:miter lim="400000"/>
            </a:ln>
          </a:insideH>
          <a:insideV>
            <a:ln w="254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C5C7C9">
              <a:alpha val="30000"/>
            </a:srgbClr>
          </a:solidFill>
        </a:fill>
      </a:tcStyle>
    </a:band2H>
    <a:firstCol>
      <a:tcTxStyle b="off" i="off">
        <a:font>
          <a:latin typeface="Gill Sans"/>
          <a:ea typeface="Gill Sans"/>
          <a:cs typeface="Gill Sans"/>
        </a:font>
        <a:srgbClr val="FFFFFF"/>
      </a:tcTxStyle>
      <a:tcStyle>
        <a:tcBdr>
          <a:left>
            <a:ln w="25400" cap="flat">
              <a:solidFill>
                <a:srgbClr val="000000"/>
              </a:solidFill>
              <a:prstDash val="solid"/>
              <a:miter lim="400000"/>
            </a:ln>
          </a:left>
          <a:right>
            <a:ln w="25400" cap="flat">
              <a:solidFill>
                <a:srgbClr val="000000"/>
              </a:solidFill>
              <a:prstDash val="solid"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miter lim="400000"/>
            </a:ln>
          </a:top>
          <a:bottom>
            <a:ln w="25400" cap="flat">
              <a:solidFill>
                <a:srgbClr val="000000"/>
              </a:solidFill>
              <a:prstDash val="solid"/>
              <a:miter lim="400000"/>
            </a:ln>
          </a:bottom>
          <a:insideH>
            <a:ln w="25400" cap="flat">
              <a:solidFill>
                <a:srgbClr val="000000"/>
              </a:solidFill>
              <a:prstDash val="solid"/>
              <a:miter lim="400000"/>
            </a:ln>
          </a:insideH>
          <a:insideV>
            <a:ln w="25400" cap="flat">
              <a:solidFill>
                <a:srgbClr val="000000"/>
              </a:solidFill>
              <a:prstDash val="solid"/>
              <a:miter lim="400000"/>
            </a:ln>
          </a:insideV>
        </a:tcBdr>
      </a:tcStyle>
    </a:firstCol>
    <a:lastRow>
      <a:tcTxStyle b="off" i="off">
        <a:font>
          <a:latin typeface="Gill Sans"/>
          <a:ea typeface="Gill Sans"/>
          <a:cs typeface="Gill Sans"/>
        </a:font>
        <a:srgbClr val="FFFFFF"/>
      </a:tcTxStyle>
      <a:tcStyle>
        <a:tcBdr>
          <a:left>
            <a:ln w="25400" cap="flat">
              <a:solidFill>
                <a:srgbClr val="000000"/>
              </a:solidFill>
              <a:prstDash val="solid"/>
              <a:miter lim="400000"/>
            </a:ln>
          </a:left>
          <a:right>
            <a:ln w="25400" cap="flat">
              <a:solidFill>
                <a:srgbClr val="000000"/>
              </a:solidFill>
              <a:prstDash val="solid"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miter lim="400000"/>
            </a:ln>
          </a:top>
          <a:bottom>
            <a:ln w="25400" cap="flat">
              <a:solidFill>
                <a:srgbClr val="000000"/>
              </a:solidFill>
              <a:prstDash val="solid"/>
              <a:miter lim="400000"/>
            </a:ln>
          </a:bottom>
          <a:insideH>
            <a:ln w="25400" cap="flat">
              <a:solidFill>
                <a:srgbClr val="000000"/>
              </a:solidFill>
              <a:prstDash val="solid"/>
              <a:miter lim="400000"/>
            </a:ln>
          </a:insideH>
          <a:insideV>
            <a:ln w="25400" cap="flat">
              <a:solidFill>
                <a:srgbClr val="000000"/>
              </a:solidFill>
              <a:prstDash val="solid"/>
              <a:miter lim="400000"/>
            </a:ln>
          </a:insideV>
        </a:tcBdr>
      </a:tcStyle>
    </a:lastRow>
    <a:firstRow>
      <a:tcTxStyle b="off" i="off">
        <a:font>
          <a:latin typeface="Gill Sans"/>
          <a:ea typeface="Gill Sans"/>
          <a:cs typeface="Gill Sans"/>
        </a:font>
        <a:srgbClr val="FFFFFF"/>
      </a:tcTxStyle>
      <a:tcStyle>
        <a:tcBdr>
          <a:left>
            <a:ln w="25400" cap="flat">
              <a:solidFill>
                <a:srgbClr val="000000"/>
              </a:solidFill>
              <a:prstDash val="solid"/>
              <a:miter lim="400000"/>
            </a:ln>
          </a:left>
          <a:right>
            <a:ln w="25400" cap="flat">
              <a:solidFill>
                <a:srgbClr val="000000"/>
              </a:solidFill>
              <a:prstDash val="solid"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miter lim="400000"/>
            </a:ln>
          </a:top>
          <a:bottom>
            <a:ln w="25400" cap="flat">
              <a:solidFill>
                <a:srgbClr val="000000"/>
              </a:solidFill>
              <a:prstDash val="solid"/>
              <a:miter lim="400000"/>
            </a:ln>
          </a:bottom>
          <a:insideH>
            <a:ln w="25400" cap="flat">
              <a:solidFill>
                <a:srgbClr val="000000"/>
              </a:solidFill>
              <a:prstDash val="solid"/>
              <a:miter lim="400000"/>
            </a:ln>
          </a:insideH>
          <a:insideV>
            <a:ln w="25400" cap="flat">
              <a:solidFill>
                <a:srgbClr val="000000"/>
              </a:solidFill>
              <a:prstDash val="solid"/>
              <a:miter lim="400000"/>
            </a:ln>
          </a:insideV>
        </a:tcBdr>
      </a:tcStyle>
    </a:firstRow>
  </a:tblStyle>
  <a:tblStyle styleId="{C7B018BB-80A7-4F77-B60F-C8B233D01FF8}" styleName="">
    <a:tblBg/>
    <a:wholeTbl>
      <a:tcTxStyle b="def" i="def">
        <a:font>
          <a:latin typeface="Helvetica Light"/>
          <a:ea typeface="Helvetica Light"/>
          <a:cs typeface="Helvetica Light"/>
        </a:font>
        <a:srgbClr val="000000"/>
      </a:tcTxStyle>
      <a:tcStyle>
        <a:tcBdr>
          <a:left>
            <a:ln w="12700" cap="flat">
              <a:solidFill>
                <a:srgbClr val="B8B8B8"/>
              </a:solidFill>
              <a:prstDash val="solid"/>
              <a:miter lim="400000"/>
            </a:ln>
          </a:left>
          <a:right>
            <a:ln w="12700" cap="flat">
              <a:solidFill>
                <a:srgbClr val="B8B8B8"/>
              </a:solidFill>
              <a:prstDash val="solid"/>
              <a:miter lim="400000"/>
            </a:ln>
          </a:right>
          <a:top>
            <a:ln w="12700" cap="flat">
              <a:solidFill>
                <a:srgbClr val="B8B8B8"/>
              </a:solidFill>
              <a:prstDash val="solid"/>
              <a:miter lim="400000"/>
            </a:ln>
          </a:top>
          <a:bottom>
            <a:ln w="12700" cap="flat">
              <a:solidFill>
                <a:srgbClr val="B8B8B8"/>
              </a:solidFill>
              <a:prstDash val="solid"/>
              <a:miter lim="400000"/>
            </a:ln>
          </a:bottom>
          <a:insideH>
            <a:ln w="12700" cap="flat">
              <a:solidFill>
                <a:srgbClr val="B8B8B8"/>
              </a:solidFill>
              <a:prstDash val="solid"/>
              <a:miter lim="400000"/>
            </a:ln>
          </a:insideH>
          <a:insideV>
            <a:ln w="12700" cap="flat">
              <a:solidFill>
                <a:srgbClr val="B8B8B8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 b="def" i="def"/>
      <a:tcStyle>
        <a:tcBdr/>
        <a:fill>
          <a:solidFill>
            <a:srgbClr val="E1E0DA"/>
          </a:solidFill>
        </a:fill>
      </a:tcStyle>
    </a:band2H>
    <a:firstCol>
      <a:tcTxStyle b="on" i="de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606060"/>
              </a:solidFill>
              <a:prstDash val="solid"/>
              <a:miter lim="400000"/>
            </a:ln>
          </a:left>
          <a:right>
            <a:ln w="12700" cap="flat">
              <a:solidFill>
                <a:srgbClr val="606060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606060"/>
              </a:solidFill>
              <a:prstDash val="solid"/>
              <a:miter lim="400000"/>
            </a:ln>
          </a:insideH>
          <a:insideV>
            <a:ln w="127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rgbClr val="5AC831"/>
          </a:solidFill>
        </a:fill>
      </a:tcStyle>
    </a:firstCol>
    <a:lastRow>
      <a:tcTxStyle b="def" i="def">
        <a:font>
          <a:latin typeface="Helvetica Light"/>
          <a:ea typeface="Helvetica Light"/>
          <a:cs typeface="Helvetica Light"/>
        </a:font>
        <a:srgbClr val="000000"/>
      </a:tcTxStyle>
      <a:tcStyle>
        <a:tcBdr>
          <a:left>
            <a:ln w="12700" cap="flat">
              <a:solidFill>
                <a:srgbClr val="B8B8B8"/>
              </a:solidFill>
              <a:prstDash val="solid"/>
              <a:miter lim="400000"/>
            </a:ln>
          </a:left>
          <a:right>
            <a:ln w="12700" cap="flat">
              <a:solidFill>
                <a:srgbClr val="B8B8B8"/>
              </a:solidFill>
              <a:prstDash val="solid"/>
              <a:miter lim="400000"/>
            </a:ln>
          </a:right>
          <a:top>
            <a:ln w="254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B8B8B8"/>
              </a:solidFill>
              <a:prstDash val="solid"/>
              <a:miter lim="400000"/>
            </a:ln>
          </a:insideH>
          <a:insideV>
            <a:ln w="12700" cap="flat">
              <a:solidFill>
                <a:srgbClr val="B8B8B8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lastRow>
    <a:firstRow>
      <a:tcTxStyle b="on" i="de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606060"/>
              </a:solidFill>
              <a:prstDash val="solid"/>
              <a:miter lim="400000"/>
            </a:ln>
          </a:left>
          <a:right>
            <a:ln w="12700" cap="flat">
              <a:solidFill>
                <a:srgbClr val="606060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606060"/>
              </a:solidFill>
              <a:prstDash val="solid"/>
              <a:miter lim="400000"/>
            </a:ln>
          </a:insideH>
          <a:insideV>
            <a:ln w="127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rgbClr val="00882B"/>
          </a:solidFill>
        </a:fill>
      </a:tcStyle>
    </a:firstRow>
  </a:tblStyle>
  <a:tblStyle styleId="{EEE7283C-3CF3-47DC-8721-378D4A62B228}" styleName="">
    <a:tblBg/>
    <a:wholeTbl>
      <a:tcTxStyle b="def" i="def">
        <a:font>
          <a:latin typeface="Helvetica Light"/>
          <a:ea typeface="Helvetica Light"/>
          <a:cs typeface="Helvetica Light"/>
        </a:font>
        <a:srgbClr val="000000"/>
      </a:tcTxStyle>
      <a:tcStyle>
        <a:tcBdr>
          <a:left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V>
        </a:tcBdr>
        <a:fill>
          <a:solidFill>
            <a:srgbClr val="E6E3D7"/>
          </a:solidFill>
        </a:fill>
      </a:tcStyle>
    </a:wholeTbl>
    <a:band2H>
      <a:tcTxStyle b="def" i="def"/>
      <a:tcStyle>
        <a:tcBdr/>
        <a:fill>
          <a:solidFill>
            <a:srgbClr val="C3C2C2"/>
          </a:solidFill>
        </a:fill>
      </a:tcStyle>
    </a:band2H>
    <a:firstCol>
      <a:tcTxStyle b="on" i="de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909C99"/>
          </a:solidFill>
        </a:fill>
      </a:tcStyle>
    </a:firstCol>
    <a:lastRow>
      <a:tcTxStyle b="on" i="de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97764E"/>
          </a:solidFill>
        </a:fill>
      </a:tcStyle>
    </a:lastRow>
    <a:firstRow>
      <a:tcTxStyle b="on" i="de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97764E"/>
          </a:solidFill>
        </a:fill>
      </a:tcStyle>
    </a:firstRow>
  </a:tblStyle>
  <a:tblStyle styleId="{CF821DB8-F4EB-4A41-A1BA-3FCAFE7338EE}" styleName="">
    <a:tblBg/>
    <a:wholeTbl>
      <a:tcTxStyle b="def" i="def">
        <a:font>
          <a:latin typeface="Helvetica Light"/>
          <a:ea typeface="Helvetica Light"/>
          <a:cs typeface="Helvetica Light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 b="def" i="def"/>
      <a:tcStyle>
        <a:tcBdr/>
        <a:fill>
          <a:solidFill>
            <a:srgbClr val="DCE5E6"/>
          </a:solidFill>
        </a:fill>
      </a:tcStyle>
    </a:band2H>
    <a:firstCol>
      <a:tcTxStyle b="on" i="de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5E7790"/>
          </a:solidFill>
        </a:fill>
      </a:tcStyle>
    </a:firstCol>
    <a:lastRow>
      <a:tcTxStyle b="on" i="de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5E7790"/>
          </a:solidFill>
        </a:fill>
      </a:tcStyle>
    </a:lastRow>
    <a:firstRow>
      <a:tcTxStyle b="on" i="de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5E7790"/>
          </a:solidFill>
        </a:fill>
      </a:tcStyle>
    </a:firstRow>
  </a:tblStyle>
  <a:tblStyle styleId="{33BA23B1-9221-436E-865A-0063620EA4FD}" styleName="">
    <a:tblBg/>
    <a:wholeTbl>
      <a:tcTxStyle b="def" i="def">
        <a:font>
          <a:latin typeface="Helvetica Light"/>
          <a:ea typeface="Helvetica Light"/>
          <a:cs typeface="Helvetica Light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D0D1D2"/>
          </a:solidFill>
        </a:fill>
      </a:tcStyle>
    </a:wholeTbl>
    <a:band2H>
      <a:tcTxStyle b="def" i="def"/>
      <a:tcStyle>
        <a:tcBdr/>
        <a:fill>
          <a:solidFill>
            <a:srgbClr val="DEDEDF"/>
          </a:solidFill>
        </a:fill>
      </a:tcStyle>
    </a:band2H>
    <a:firstCol>
      <a:tcTxStyle b="on" i="de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535761"/>
          </a:solidFill>
        </a:fill>
      </a:tcStyle>
    </a:firstCol>
    <a:lastRow>
      <a:tcTxStyle b="on" i="de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909398"/>
          </a:solidFill>
        </a:fill>
      </a:tcStyle>
    </a:lastRow>
    <a:firstRow>
      <a:tcTxStyle b="on" i="de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767C85"/>
          </a:solidFill>
        </a:fill>
      </a:tcStyle>
    </a:firstRow>
  </a:tblStyle>
  <a:tblStyle styleId="{2708684C-4D16-4618-839F-0558EEFCDFE6}" styleName="">
    <a:tblBg/>
    <a:wholeTbl>
      <a:tcTxStyle b="def" i="def">
        <a:font>
          <a:latin typeface="Helvetica Light"/>
          <a:ea typeface="Helvetica Light"/>
          <a:cs typeface="Helvetica Light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EDEEEE"/>
          </a:solidFill>
        </a:fill>
      </a:tcStyle>
    </a:band2H>
    <a:firstCol>
      <a:tcTxStyle b="on" i="def">
        <a:font>
          <a:latin typeface="Helvetica"/>
          <a:ea typeface="Helvetica"/>
          <a:cs typeface="Helvetica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Col>
    <a:lastRow>
      <a:tcTxStyle b="on" i="def">
        <a:font>
          <a:latin typeface="Helvetica"/>
          <a:ea typeface="Helvetica"/>
          <a:cs typeface="Helvetica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lastRow>
    <a:firstRow>
      <a:tcTxStyle b="on" i="def">
        <a:font>
          <a:latin typeface="Helvetica"/>
          <a:ea typeface="Helvetica"/>
          <a:cs typeface="Helvetica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Row>
  </a:tblStyle>
  <a:tblStyle styleId="{4C3C2611-4C71-4FC5-86AE-919BDF0F9419}" styleName="">
    <a:tblBg/>
    <a:wholeTbl>
      <a:tcTxStyle b="def" i="def">
        <a:font>
          <a:latin typeface="Helvetica Light"/>
          <a:ea typeface="Helvetica Light"/>
          <a:cs typeface="Helvetica Light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wholeTbl>
    <a:band2H>
      <a:tcTxStyle b="def" i="def"/>
      <a:tcStyle>
        <a:tcBdr/>
        <a:fill>
          <a:solidFill>
            <a:srgbClr val="E3E5E8"/>
          </a:solidFill>
        </a:fill>
      </a:tcStyle>
    </a:band2H>
    <a:firstCol>
      <a:tcTxStyle b="on" i="de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398CCE"/>
          </a:solidFill>
        </a:fill>
      </a:tcStyle>
    </a:firstCol>
    <a:lastRow>
      <a:tcTxStyle b="def" i="def">
        <a:font>
          <a:latin typeface="Helvetica Light"/>
          <a:ea typeface="Helvetica Light"/>
          <a:cs typeface="Helvetica Light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3797C6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de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0365C0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1"/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presProps" Target="presProps.xml"/><Relationship Id="rId2" Type="http://schemas.openxmlformats.org/officeDocument/2006/relationships/viewProps" Target="viewProps.xml"/><Relationship Id="rId3" Type="http://schemas.openxmlformats.org/officeDocument/2006/relationships/commentAuthors" Target="commentAuthors.xml"/><Relationship Id="rId4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7" Type="http://schemas.openxmlformats.org/officeDocument/2006/relationships/notesMaster" Target="notesMasters/notesMaster1.xml"/><Relationship Id="rId8" Type="http://schemas.openxmlformats.org/officeDocument/2006/relationships/slide" Target="slides/slide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Relationship Id="rId22" Type="http://schemas.openxmlformats.org/officeDocument/2006/relationships/slide" Target="slides/slide15.xml"/><Relationship Id="rId23" Type="http://schemas.openxmlformats.org/officeDocument/2006/relationships/slide" Target="slides/slide16.xml"/><Relationship Id="rId24" Type="http://schemas.openxmlformats.org/officeDocument/2006/relationships/slide" Target="slides/slide17.xml"/><Relationship Id="rId25" Type="http://schemas.openxmlformats.org/officeDocument/2006/relationships/slide" Target="slides/slide18.xml"/><Relationship Id="rId26" Type="http://schemas.openxmlformats.org/officeDocument/2006/relationships/slide" Target="slides/slide19.xml"/><Relationship Id="rId27" Type="http://schemas.openxmlformats.org/officeDocument/2006/relationships/slide" Target="slides/slide20.xml"/><Relationship Id="rId28" Type="http://schemas.openxmlformats.org/officeDocument/2006/relationships/slide" Target="slides/slide21.xml"/></Relationships>

</file>

<file path=ppt/notesMasters/_rels/notesMaster1.xml.rels><?xml version="1.0" encoding="UTF-8" standalone="yes"?><Relationships xmlns="http://schemas.openxmlformats.org/package/2006/relationships"><Relationship Id="rId1" Type="http://schemas.openxmlformats.org/officeDocument/2006/relationships/theme" Target="../theme/theme2.xml"/></Relationships>
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Shape 42"/>
          <p:cNvSpPr/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pPr lvl="0"/>
          </a:p>
        </p:txBody>
      </p:sp>
      <p:sp>
        <p:nvSpPr>
          <p:cNvPr id="43" name="Shape 43"/>
          <p:cNvSpPr/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pPr lvl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584200">
      <a:defRPr sz="2200">
        <a:latin typeface="Lucida Grande"/>
        <a:ea typeface="Lucida Grande"/>
        <a:cs typeface="Lucida Grande"/>
        <a:sym typeface="Lucida Grande"/>
      </a:defRPr>
    </a:lvl1pPr>
    <a:lvl2pPr indent="228600" defTabSz="584200">
      <a:defRPr sz="2200">
        <a:latin typeface="Lucida Grande"/>
        <a:ea typeface="Lucida Grande"/>
        <a:cs typeface="Lucida Grande"/>
        <a:sym typeface="Lucida Grande"/>
      </a:defRPr>
    </a:lvl2pPr>
    <a:lvl3pPr indent="457200" defTabSz="584200">
      <a:defRPr sz="2200">
        <a:latin typeface="Lucida Grande"/>
        <a:ea typeface="Lucida Grande"/>
        <a:cs typeface="Lucida Grande"/>
        <a:sym typeface="Lucida Grande"/>
      </a:defRPr>
    </a:lvl3pPr>
    <a:lvl4pPr indent="685800" defTabSz="584200">
      <a:defRPr sz="2200">
        <a:latin typeface="Lucida Grande"/>
        <a:ea typeface="Lucida Grande"/>
        <a:cs typeface="Lucida Grande"/>
        <a:sym typeface="Lucida Grande"/>
      </a:defRPr>
    </a:lvl4pPr>
    <a:lvl5pPr indent="914400" defTabSz="584200">
      <a:defRPr sz="2200">
        <a:latin typeface="Lucida Grande"/>
        <a:ea typeface="Lucida Grande"/>
        <a:cs typeface="Lucida Grande"/>
        <a:sym typeface="Lucida Grande"/>
      </a:defRPr>
    </a:lvl5pPr>
    <a:lvl6pPr indent="1143000" defTabSz="584200">
      <a:defRPr sz="2200">
        <a:latin typeface="Lucida Grande"/>
        <a:ea typeface="Lucida Grande"/>
        <a:cs typeface="Lucida Grande"/>
        <a:sym typeface="Lucida Grande"/>
      </a:defRPr>
    </a:lvl6pPr>
    <a:lvl7pPr indent="1371600" defTabSz="584200">
      <a:defRPr sz="2200">
        <a:latin typeface="Lucida Grande"/>
        <a:ea typeface="Lucida Grande"/>
        <a:cs typeface="Lucida Grande"/>
        <a:sym typeface="Lucida Grande"/>
      </a:defRPr>
    </a:lvl7pPr>
    <a:lvl8pPr indent="1600200" defTabSz="584200">
      <a:defRPr sz="2200">
        <a:latin typeface="Lucida Grande"/>
        <a:ea typeface="Lucida Grande"/>
        <a:cs typeface="Lucida Grande"/>
        <a:sym typeface="Lucida Grande"/>
      </a:defRPr>
    </a:lvl8pPr>
    <a:lvl9pPr indent="1828800" defTabSz="584200">
      <a:defRPr sz="2200">
        <a:latin typeface="Lucida Grande"/>
        <a:ea typeface="Lucida Grande"/>
        <a:cs typeface="Lucida Grande"/>
        <a:sym typeface="Lucida Grande"/>
      </a:defRPr>
    </a:lvl9pPr>
  </p:notesStyle>
</p:notesMaster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0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2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3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4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3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4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5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6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7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8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9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0" showMasterPhAnim="1">
  <p:cSld name="Title &amp;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hape 6"/>
          <p:cNvSpPr/>
          <p:nvPr/>
        </p:nvSpPr>
        <p:spPr>
          <a:xfrm>
            <a:off x="279400" y="5092700"/>
            <a:ext cx="12446655" cy="0"/>
          </a:xfrm>
          <a:prstGeom prst="line">
            <a:avLst/>
          </a:prstGeom>
          <a:ln w="25400">
            <a:solidFill>
              <a:srgbClr val="7A7A7A"/>
            </a:solidFill>
            <a:miter lim="400000"/>
          </a:ln>
        </p:spPr>
        <p:txBody>
          <a:bodyPr lIns="0" tIns="0" rIns="0" bIns="0"/>
          <a:lstStyle/>
          <a:p>
            <a:pPr lvl="0" algn="l" defTabSz="457200">
              <a:defRPr sz="1200">
                <a:latin typeface="Helvetica"/>
                <a:ea typeface="Helvetica"/>
                <a:cs typeface="Helvetica"/>
                <a:sym typeface="Helvetica"/>
              </a:defRPr>
            </a:pPr>
          </a:p>
        </p:txBody>
      </p:sp>
      <p:sp>
        <p:nvSpPr>
          <p:cNvPr id="7" name="Shape 7"/>
          <p:cNvSpPr/>
          <p:nvPr>
            <p:ph type="title"/>
          </p:nvPr>
        </p:nvSpPr>
        <p:spPr>
          <a:xfrm>
            <a:off x="292100" y="1638300"/>
            <a:ext cx="12446000" cy="3302000"/>
          </a:xfrm>
          <a:prstGeom prst="rect">
            <a:avLst/>
          </a:prstGeom>
        </p:spPr>
        <p:txBody>
          <a:bodyPr lIns="0" tIns="0" rIns="0" bIns="0" anchor="b"/>
          <a:lstStyle>
            <a:lvl1pPr>
              <a:defRPr sz="8400"/>
            </a:lvl1pPr>
          </a:lstStyle>
          <a:p>
            <a:pPr lvl="0">
              <a:defRPr sz="1800"/>
            </a:pPr>
            <a:r>
              <a:rPr sz="8400"/>
              <a:t>Title Text</a:t>
            </a:r>
          </a:p>
        </p:txBody>
      </p:sp>
      <p:sp>
        <p:nvSpPr>
          <p:cNvPr id="8" name="Shape 8"/>
          <p:cNvSpPr/>
          <p:nvPr>
            <p:ph type="body" idx="1"/>
          </p:nvPr>
        </p:nvSpPr>
        <p:spPr>
          <a:xfrm>
            <a:off x="304800" y="5638800"/>
            <a:ext cx="12446000" cy="1130300"/>
          </a:xfrm>
          <a:prstGeom prst="rect">
            <a:avLst/>
          </a:prstGeom>
        </p:spPr>
        <p:txBody>
          <a:bodyPr/>
          <a:lstStyle>
            <a:lvl1pPr marL="0" indent="0" algn="r">
              <a:spcBef>
                <a:spcPts val="0"/>
              </a:spcBef>
              <a:buSzTx/>
              <a:buNone/>
            </a:lvl1pPr>
            <a:lvl2pPr marL="0" indent="0" algn="r">
              <a:spcBef>
                <a:spcPts val="0"/>
              </a:spcBef>
              <a:buSzTx/>
              <a:buNone/>
            </a:lvl2pPr>
            <a:lvl3pPr marL="0" indent="0" algn="ctr">
              <a:spcBef>
                <a:spcPts val="0"/>
              </a:spcBef>
              <a:buSzTx/>
              <a:buNone/>
            </a:lvl3pPr>
            <a:lvl4pPr marL="0" indent="0" algn="ctr">
              <a:spcBef>
                <a:spcPts val="0"/>
              </a:spcBef>
              <a:buSzTx/>
              <a:buNone/>
            </a:lvl4pPr>
            <a:lvl5pPr marL="0" indent="0" algn="ctr">
              <a:spcBef>
                <a:spcPts val="0"/>
              </a:spcBef>
              <a:buSzTx/>
              <a:buNone/>
            </a:lvl5pPr>
          </a:lstStyle>
          <a:p>
            <a:pPr lvl="0">
              <a:defRPr sz="1800"/>
            </a:pPr>
            <a:r>
              <a:rPr sz="3600"/>
              <a:t>Body Level One</a:t>
            </a:r>
            <a:endParaRPr sz="3600"/>
          </a:p>
          <a:p>
            <a:pPr lvl="1">
              <a:defRPr sz="1800"/>
            </a:pPr>
            <a:r>
              <a:rPr sz="3600"/>
              <a:t>Body Level Two</a:t>
            </a:r>
            <a:endParaRPr sz="3600"/>
          </a:p>
          <a:p>
            <a:pPr lvl="2">
              <a:defRPr sz="1800"/>
            </a:pPr>
            <a:r>
              <a:rPr sz="3600"/>
              <a:t>Body Level Three</a:t>
            </a:r>
            <a:endParaRPr sz="3600"/>
          </a:p>
          <a:p>
            <a:pPr lvl="3">
              <a:defRPr sz="1800"/>
            </a:pPr>
            <a:r>
              <a:rPr sz="3600"/>
              <a:t>Body Level Four</a:t>
            </a:r>
            <a:endParaRPr sz="3600"/>
          </a:p>
          <a:p>
            <a:pPr lvl="4">
              <a:defRPr sz="1800"/>
            </a:pPr>
            <a:r>
              <a:rPr sz="3600"/>
              <a:t>Body Level Five</a:t>
            </a:r>
          </a:p>
        </p:txBody>
      </p:sp>
    </p:spTree>
  </p:cSld>
  <p:clrMapOvr>
    <a:masterClrMapping/>
  </p:clrMapOvr>
  <p:transition spd="med" advClick="1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0" showMasterPhAnim="1">
  <p:cSld name="Photo -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Shape 28"/>
          <p:cNvSpPr/>
          <p:nvPr>
            <p:ph type="title"/>
          </p:nvPr>
        </p:nvSpPr>
        <p:spPr>
          <a:xfrm>
            <a:off x="635000" y="1409700"/>
            <a:ext cx="5867400" cy="3302000"/>
          </a:xfrm>
          <a:prstGeom prst="rect">
            <a:avLst/>
          </a:prstGeom>
        </p:spPr>
        <p:txBody>
          <a:bodyPr lIns="0" tIns="0" rIns="0" bIns="0" anchor="b"/>
          <a:lstStyle>
            <a:lvl1pPr algn="ctr">
              <a:defRPr sz="7000"/>
            </a:lvl1pPr>
          </a:lstStyle>
          <a:p>
            <a:pPr lvl="0">
              <a:defRPr sz="1800"/>
            </a:pPr>
            <a:r>
              <a:rPr sz="7000"/>
              <a:t>Title Text</a:t>
            </a:r>
          </a:p>
        </p:txBody>
      </p:sp>
      <p:sp>
        <p:nvSpPr>
          <p:cNvPr id="29" name="Shape 29"/>
          <p:cNvSpPr/>
          <p:nvPr>
            <p:ph type="body" idx="1"/>
          </p:nvPr>
        </p:nvSpPr>
        <p:spPr>
          <a:xfrm>
            <a:off x="635000" y="4787900"/>
            <a:ext cx="5867400" cy="3302000"/>
          </a:xfrm>
          <a:prstGeom prst="rect">
            <a:avLst/>
          </a:prstGeom>
        </p:spPr>
        <p:txBody>
          <a:bodyPr/>
          <a:lstStyle>
            <a:lvl1pPr marL="0" indent="0" algn="ctr">
              <a:spcBef>
                <a:spcPts val="0"/>
              </a:spcBef>
              <a:buSzTx/>
              <a:buNone/>
              <a:defRPr sz="3400"/>
            </a:lvl1pPr>
            <a:lvl2pPr marL="0" indent="0" algn="ctr">
              <a:spcBef>
                <a:spcPts val="0"/>
              </a:spcBef>
              <a:buSzTx/>
              <a:buNone/>
              <a:defRPr sz="3400"/>
            </a:lvl2pPr>
            <a:lvl3pPr marL="0" indent="0" algn="ctr">
              <a:spcBef>
                <a:spcPts val="0"/>
              </a:spcBef>
              <a:buSzTx/>
              <a:buNone/>
              <a:defRPr sz="3400"/>
            </a:lvl3pPr>
            <a:lvl4pPr marL="0" indent="0" algn="ctr">
              <a:spcBef>
                <a:spcPts val="0"/>
              </a:spcBef>
              <a:buSzTx/>
              <a:buNone/>
              <a:defRPr sz="3400"/>
            </a:lvl4pPr>
            <a:lvl5pPr marL="0" indent="0" algn="ctr">
              <a:spcBef>
                <a:spcPts val="0"/>
              </a:spcBef>
              <a:buSzTx/>
              <a:buNone/>
              <a:defRPr sz="3400"/>
            </a:lvl5pPr>
          </a:lstStyle>
          <a:p>
            <a:pPr lvl="0">
              <a:defRPr sz="1800"/>
            </a:pPr>
            <a:r>
              <a:rPr sz="3400"/>
              <a:t>Body Level One</a:t>
            </a:r>
            <a:endParaRPr sz="3400"/>
          </a:p>
          <a:p>
            <a:pPr lvl="1">
              <a:defRPr sz="1800"/>
            </a:pPr>
            <a:r>
              <a:rPr sz="3400"/>
              <a:t>Body Level Two</a:t>
            </a:r>
            <a:endParaRPr sz="3400"/>
          </a:p>
          <a:p>
            <a:pPr lvl="2">
              <a:defRPr sz="1800"/>
            </a:pPr>
            <a:r>
              <a:rPr sz="3400"/>
              <a:t>Body Level Three</a:t>
            </a:r>
            <a:endParaRPr sz="3400"/>
          </a:p>
          <a:p>
            <a:pPr lvl="3">
              <a:defRPr sz="1800"/>
            </a:pPr>
            <a:r>
              <a:rPr sz="3400"/>
              <a:t>Body Level Four</a:t>
            </a:r>
            <a:endParaRPr sz="3400"/>
          </a:p>
          <a:p>
            <a:pPr lvl="4">
              <a:defRPr sz="1800"/>
            </a:pPr>
            <a:r>
              <a:rPr sz="3400"/>
              <a:t>Body Level Five</a:t>
            </a:r>
          </a:p>
        </p:txBody>
      </p:sp>
    </p:spTree>
  </p:cSld>
  <p:clrMapOvr>
    <a:masterClrMapping/>
  </p:clrMapOvr>
  <p:transition spd="med" advClick="1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0" showMasterPhAnim="1">
  <p:cSld name="Photo - Vertical Refl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Shape 31"/>
          <p:cNvSpPr/>
          <p:nvPr>
            <p:ph type="title"/>
          </p:nvPr>
        </p:nvSpPr>
        <p:spPr>
          <a:xfrm>
            <a:off x="635000" y="1409700"/>
            <a:ext cx="5867400" cy="3302000"/>
          </a:xfrm>
          <a:prstGeom prst="rect">
            <a:avLst/>
          </a:prstGeom>
        </p:spPr>
        <p:txBody>
          <a:bodyPr lIns="0" tIns="0" rIns="0" bIns="0" anchor="b"/>
          <a:lstStyle>
            <a:lvl1pPr algn="ctr">
              <a:defRPr sz="7000"/>
            </a:lvl1pPr>
          </a:lstStyle>
          <a:p>
            <a:pPr lvl="0">
              <a:defRPr sz="1800"/>
            </a:pPr>
            <a:r>
              <a:rPr sz="7000"/>
              <a:t>Title Text</a:t>
            </a:r>
          </a:p>
        </p:txBody>
      </p:sp>
      <p:sp>
        <p:nvSpPr>
          <p:cNvPr id="32" name="Shape 32"/>
          <p:cNvSpPr/>
          <p:nvPr>
            <p:ph type="body" idx="1"/>
          </p:nvPr>
        </p:nvSpPr>
        <p:spPr>
          <a:xfrm>
            <a:off x="635000" y="4787900"/>
            <a:ext cx="5867400" cy="3302000"/>
          </a:xfrm>
          <a:prstGeom prst="rect">
            <a:avLst/>
          </a:prstGeom>
        </p:spPr>
        <p:txBody>
          <a:bodyPr/>
          <a:lstStyle>
            <a:lvl1pPr marL="0" indent="0" algn="ctr">
              <a:spcBef>
                <a:spcPts val="0"/>
              </a:spcBef>
              <a:buSzTx/>
              <a:buNone/>
              <a:defRPr sz="3400"/>
            </a:lvl1pPr>
            <a:lvl2pPr marL="0" indent="0" algn="ctr">
              <a:spcBef>
                <a:spcPts val="0"/>
              </a:spcBef>
              <a:buSzTx/>
              <a:buNone/>
              <a:defRPr sz="3400"/>
            </a:lvl2pPr>
            <a:lvl3pPr marL="0" indent="0" algn="ctr">
              <a:spcBef>
                <a:spcPts val="0"/>
              </a:spcBef>
              <a:buSzTx/>
              <a:buNone/>
              <a:defRPr sz="3400"/>
            </a:lvl3pPr>
            <a:lvl4pPr marL="0" indent="0" algn="ctr">
              <a:spcBef>
                <a:spcPts val="0"/>
              </a:spcBef>
              <a:buSzTx/>
              <a:buNone/>
              <a:defRPr sz="3400"/>
            </a:lvl4pPr>
            <a:lvl5pPr marL="0" indent="0" algn="ctr">
              <a:spcBef>
                <a:spcPts val="0"/>
              </a:spcBef>
              <a:buSzTx/>
              <a:buNone/>
              <a:defRPr sz="3400"/>
            </a:lvl5pPr>
          </a:lstStyle>
          <a:p>
            <a:pPr lvl="0">
              <a:defRPr sz="1800"/>
            </a:pPr>
            <a:r>
              <a:rPr sz="3400"/>
              <a:t>Body Level One</a:t>
            </a:r>
            <a:endParaRPr sz="3400"/>
          </a:p>
          <a:p>
            <a:pPr lvl="1">
              <a:defRPr sz="1800"/>
            </a:pPr>
            <a:r>
              <a:rPr sz="3400"/>
              <a:t>Body Level Two</a:t>
            </a:r>
            <a:endParaRPr sz="3400"/>
          </a:p>
          <a:p>
            <a:pPr lvl="2">
              <a:defRPr sz="1800"/>
            </a:pPr>
            <a:r>
              <a:rPr sz="3400"/>
              <a:t>Body Level Three</a:t>
            </a:r>
            <a:endParaRPr sz="3400"/>
          </a:p>
          <a:p>
            <a:pPr lvl="3">
              <a:defRPr sz="1800"/>
            </a:pPr>
            <a:r>
              <a:rPr sz="3400"/>
              <a:t>Body Level Four</a:t>
            </a:r>
            <a:endParaRPr sz="3400"/>
          </a:p>
          <a:p>
            <a:pPr lvl="4">
              <a:defRPr sz="1800"/>
            </a:pPr>
            <a:r>
              <a:rPr sz="3400"/>
              <a:t>Body Level Five</a:t>
            </a:r>
          </a:p>
        </p:txBody>
      </p:sp>
    </p:spTree>
  </p:cSld>
  <p:clrMapOvr>
    <a:masterClrMapping/>
  </p:clrMapOvr>
  <p:transition spd="med" advClick="1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0" showMasterPhAnim="1">
  <p:cSld name="Title, Bullets &amp;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Shape 34"/>
          <p:cNvSpPr/>
          <p:nvPr>
            <p:ph type="title"/>
          </p:nvPr>
        </p:nvSpPr>
        <p:spPr>
          <a:xfrm>
            <a:off x="1270000" y="254000"/>
            <a:ext cx="10464800" cy="2438400"/>
          </a:xfrm>
          <a:prstGeom prst="rect">
            <a:avLst/>
          </a:prstGeom>
        </p:spPr>
        <p:txBody>
          <a:bodyPr/>
          <a:lstStyle>
            <a:lvl1pPr algn="ctr">
              <a:defRPr sz="8400"/>
            </a:lvl1pPr>
          </a:lstStyle>
          <a:p>
            <a:pPr lvl="0">
              <a:defRPr sz="1800"/>
            </a:pPr>
            <a:r>
              <a:rPr sz="8400"/>
              <a:t>Title Text</a:t>
            </a:r>
          </a:p>
        </p:txBody>
      </p:sp>
      <p:sp>
        <p:nvSpPr>
          <p:cNvPr id="35" name="Shape 35"/>
          <p:cNvSpPr/>
          <p:nvPr>
            <p:ph type="body" idx="1"/>
          </p:nvPr>
        </p:nvSpPr>
        <p:spPr>
          <a:xfrm>
            <a:off x="1270000" y="2768600"/>
            <a:ext cx="5041900" cy="5715000"/>
          </a:xfrm>
          <a:prstGeom prst="rect">
            <a:avLst/>
          </a:prstGeom>
        </p:spPr>
        <p:txBody>
          <a:bodyPr lIns="50800" tIns="50800" rIns="50800" bIns="50800" anchor="ctr"/>
          <a:lstStyle>
            <a:lvl1pPr marL="812120" indent="-494620">
              <a:spcBef>
                <a:spcPts val="3800"/>
              </a:spcBef>
              <a:buSzPct val="171000"/>
              <a:defRPr sz="3200"/>
            </a:lvl1pPr>
            <a:lvl2pPr marL="1256620" indent="-494620">
              <a:spcBef>
                <a:spcPts val="3800"/>
              </a:spcBef>
              <a:buSzPct val="171000"/>
              <a:defRPr sz="3200"/>
            </a:lvl2pPr>
            <a:lvl3pPr marL="1701120" indent="-494620">
              <a:spcBef>
                <a:spcPts val="3800"/>
              </a:spcBef>
              <a:buSzPct val="171000"/>
              <a:defRPr sz="3200"/>
            </a:lvl3pPr>
            <a:lvl4pPr marL="2145620" indent="-494620">
              <a:spcBef>
                <a:spcPts val="3800"/>
              </a:spcBef>
              <a:defRPr sz="3200"/>
            </a:lvl4pPr>
            <a:lvl5pPr marL="2590120" indent="-494620">
              <a:spcBef>
                <a:spcPts val="3800"/>
              </a:spcBef>
              <a:defRPr sz="3200"/>
            </a:lvl5pPr>
          </a:lstStyle>
          <a:p>
            <a:pPr lvl="0">
              <a:defRPr sz="1800"/>
            </a:pPr>
            <a:r>
              <a:rPr sz="3200"/>
              <a:t>Body Level One</a:t>
            </a:r>
            <a:endParaRPr sz="3200"/>
          </a:p>
          <a:p>
            <a:pPr lvl="1">
              <a:defRPr sz="1800"/>
            </a:pPr>
            <a:r>
              <a:rPr sz="3200"/>
              <a:t>Body Level Two</a:t>
            </a:r>
            <a:endParaRPr sz="3200"/>
          </a:p>
          <a:p>
            <a:pPr lvl="2">
              <a:defRPr sz="1800"/>
            </a:pPr>
            <a:r>
              <a:rPr sz="3200"/>
              <a:t>Body Level Three</a:t>
            </a:r>
            <a:endParaRPr sz="3200"/>
          </a:p>
          <a:p>
            <a:pPr lvl="3">
              <a:defRPr sz="1800"/>
            </a:pPr>
            <a:r>
              <a:rPr sz="3200"/>
              <a:t>Body Level Four</a:t>
            </a:r>
            <a:endParaRPr sz="3200"/>
          </a:p>
          <a:p>
            <a:pPr lvl="4">
              <a:defRPr sz="1800"/>
            </a:pPr>
            <a:r>
              <a:rPr sz="3200"/>
              <a:t>Body Level Five</a:t>
            </a:r>
          </a:p>
        </p:txBody>
      </p:sp>
    </p:spTree>
  </p:cSld>
  <p:clrMapOvr>
    <a:masterClrMapping/>
  </p:clrMapOvr>
  <p:transition spd="med" advClick="1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0" showMasterPhAnim="1">
  <p:cSld name="Title &amp; Bullets -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Shape 37"/>
          <p:cNvSpPr/>
          <p:nvPr>
            <p:ph type="title"/>
          </p:nvPr>
        </p:nvSpPr>
        <p:spPr>
          <a:xfrm>
            <a:off x="1270000" y="254000"/>
            <a:ext cx="10464800" cy="2438400"/>
          </a:xfrm>
          <a:prstGeom prst="rect">
            <a:avLst/>
          </a:prstGeom>
        </p:spPr>
        <p:txBody>
          <a:bodyPr/>
          <a:lstStyle>
            <a:lvl1pPr algn="ctr">
              <a:defRPr sz="8400"/>
            </a:lvl1pPr>
          </a:lstStyle>
          <a:p>
            <a:pPr lvl="0">
              <a:defRPr sz="1800"/>
            </a:pPr>
            <a:r>
              <a:rPr sz="8400"/>
              <a:t>Title Text</a:t>
            </a:r>
          </a:p>
        </p:txBody>
      </p:sp>
      <p:sp>
        <p:nvSpPr>
          <p:cNvPr id="38" name="Shape 38"/>
          <p:cNvSpPr/>
          <p:nvPr>
            <p:ph type="body" idx="1"/>
          </p:nvPr>
        </p:nvSpPr>
        <p:spPr>
          <a:xfrm>
            <a:off x="1270000" y="2768600"/>
            <a:ext cx="5041900" cy="5715000"/>
          </a:xfrm>
          <a:prstGeom prst="rect">
            <a:avLst/>
          </a:prstGeom>
        </p:spPr>
        <p:txBody>
          <a:bodyPr lIns="50800" tIns="50800" rIns="50800" bIns="50800" anchor="ctr"/>
          <a:lstStyle>
            <a:lvl1pPr marL="812120" indent="-494620">
              <a:spcBef>
                <a:spcPts val="3800"/>
              </a:spcBef>
              <a:buSzPct val="171000"/>
              <a:defRPr sz="3200"/>
            </a:lvl1pPr>
            <a:lvl2pPr marL="1256620" indent="-494620">
              <a:spcBef>
                <a:spcPts val="3800"/>
              </a:spcBef>
              <a:buSzPct val="171000"/>
              <a:defRPr sz="3200"/>
            </a:lvl2pPr>
            <a:lvl3pPr marL="1701120" indent="-494620">
              <a:spcBef>
                <a:spcPts val="3800"/>
              </a:spcBef>
              <a:buSzPct val="171000"/>
              <a:defRPr sz="3200"/>
            </a:lvl3pPr>
            <a:lvl4pPr marL="2145620" indent="-494620">
              <a:spcBef>
                <a:spcPts val="3800"/>
              </a:spcBef>
              <a:defRPr sz="3200"/>
            </a:lvl4pPr>
            <a:lvl5pPr marL="2590120" indent="-494620">
              <a:spcBef>
                <a:spcPts val="3800"/>
              </a:spcBef>
              <a:defRPr sz="3200"/>
            </a:lvl5pPr>
          </a:lstStyle>
          <a:p>
            <a:pPr lvl="0">
              <a:defRPr sz="1800"/>
            </a:pPr>
            <a:r>
              <a:rPr sz="3200"/>
              <a:t>Body Level One</a:t>
            </a:r>
            <a:endParaRPr sz="3200"/>
          </a:p>
          <a:p>
            <a:pPr lvl="1">
              <a:defRPr sz="1800"/>
            </a:pPr>
            <a:r>
              <a:rPr sz="3200"/>
              <a:t>Body Level Two</a:t>
            </a:r>
            <a:endParaRPr sz="3200"/>
          </a:p>
          <a:p>
            <a:pPr lvl="2">
              <a:defRPr sz="1800"/>
            </a:pPr>
            <a:r>
              <a:rPr sz="3200"/>
              <a:t>Body Level Three</a:t>
            </a:r>
            <a:endParaRPr sz="3200"/>
          </a:p>
          <a:p>
            <a:pPr lvl="3">
              <a:defRPr sz="1800"/>
            </a:pPr>
            <a:r>
              <a:rPr sz="3200"/>
              <a:t>Body Level Four</a:t>
            </a:r>
            <a:endParaRPr sz="3200"/>
          </a:p>
          <a:p>
            <a:pPr lvl="4">
              <a:defRPr sz="1800"/>
            </a:pPr>
            <a:r>
              <a:rPr sz="3200"/>
              <a:t>Body Level Five</a:t>
            </a:r>
          </a:p>
        </p:txBody>
      </p:sp>
    </p:spTree>
  </p:cSld>
  <p:clrMapOvr>
    <a:masterClrMapping/>
  </p:clrMapOvr>
  <p:transition spd="med" advClick="1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0" showMasterPhAnim="1">
  <p:cSld name="Title &amp; Bullets -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Shape 40"/>
          <p:cNvSpPr/>
          <p:nvPr>
            <p:ph type="title"/>
          </p:nvPr>
        </p:nvSpPr>
        <p:spPr>
          <a:xfrm>
            <a:off x="1270000" y="254000"/>
            <a:ext cx="10464800" cy="2438400"/>
          </a:xfrm>
          <a:prstGeom prst="rect">
            <a:avLst/>
          </a:prstGeom>
        </p:spPr>
        <p:txBody>
          <a:bodyPr/>
          <a:lstStyle>
            <a:lvl1pPr algn="ctr">
              <a:defRPr sz="8400"/>
            </a:lvl1pPr>
          </a:lstStyle>
          <a:p>
            <a:pPr lvl="0">
              <a:defRPr sz="1800"/>
            </a:pPr>
            <a:r>
              <a:rPr sz="8400"/>
              <a:t>Title Text</a:t>
            </a:r>
          </a:p>
        </p:txBody>
      </p:sp>
      <p:sp>
        <p:nvSpPr>
          <p:cNvPr id="41" name="Shape 41"/>
          <p:cNvSpPr/>
          <p:nvPr>
            <p:ph type="body" idx="1"/>
          </p:nvPr>
        </p:nvSpPr>
        <p:spPr>
          <a:xfrm>
            <a:off x="7772400" y="2768600"/>
            <a:ext cx="3962400" cy="5715000"/>
          </a:xfrm>
          <a:prstGeom prst="rect">
            <a:avLst/>
          </a:prstGeom>
        </p:spPr>
        <p:txBody>
          <a:bodyPr lIns="50800" tIns="50800" rIns="50800" bIns="50800" anchor="ctr"/>
          <a:lstStyle>
            <a:lvl1pPr marL="812120" indent="-494620">
              <a:spcBef>
                <a:spcPts val="3800"/>
              </a:spcBef>
              <a:buSzPct val="171000"/>
              <a:defRPr sz="3200"/>
            </a:lvl1pPr>
            <a:lvl2pPr marL="1256620" indent="-494620">
              <a:spcBef>
                <a:spcPts val="3800"/>
              </a:spcBef>
              <a:buSzPct val="171000"/>
              <a:defRPr sz="3200"/>
            </a:lvl2pPr>
            <a:lvl3pPr marL="1701120" indent="-494620">
              <a:spcBef>
                <a:spcPts val="3800"/>
              </a:spcBef>
              <a:buSzPct val="171000"/>
              <a:defRPr sz="3200"/>
            </a:lvl3pPr>
            <a:lvl4pPr marL="2145620" indent="-494620">
              <a:spcBef>
                <a:spcPts val="3800"/>
              </a:spcBef>
              <a:defRPr sz="3200"/>
            </a:lvl4pPr>
            <a:lvl5pPr marL="2590120" indent="-494620">
              <a:spcBef>
                <a:spcPts val="3800"/>
              </a:spcBef>
              <a:defRPr sz="3200"/>
            </a:lvl5pPr>
          </a:lstStyle>
          <a:p>
            <a:pPr lvl="0">
              <a:defRPr sz="1800"/>
            </a:pPr>
            <a:r>
              <a:rPr sz="3200"/>
              <a:t>Body Level One</a:t>
            </a:r>
            <a:endParaRPr sz="3200"/>
          </a:p>
          <a:p>
            <a:pPr lvl="1">
              <a:defRPr sz="1800"/>
            </a:pPr>
            <a:r>
              <a:rPr sz="3200"/>
              <a:t>Body Level Two</a:t>
            </a:r>
            <a:endParaRPr sz="3200"/>
          </a:p>
          <a:p>
            <a:pPr lvl="2">
              <a:defRPr sz="1800"/>
            </a:pPr>
            <a:r>
              <a:rPr sz="3200"/>
              <a:t>Body Level Three</a:t>
            </a:r>
            <a:endParaRPr sz="3200"/>
          </a:p>
          <a:p>
            <a:pPr lvl="3">
              <a:defRPr sz="1800"/>
            </a:pPr>
            <a:r>
              <a:rPr sz="3200"/>
              <a:t>Body Level Four</a:t>
            </a:r>
            <a:endParaRPr sz="3200"/>
          </a:p>
          <a:p>
            <a:pPr lvl="4">
              <a:defRPr sz="1800"/>
            </a:pPr>
            <a:r>
              <a:rPr sz="3200"/>
              <a:t>Body Level Five</a:t>
            </a:r>
          </a:p>
        </p:txBody>
      </p:sp>
    </p:spTree>
  </p:cSld>
  <p:clrMapOvr>
    <a:masterClrMapping/>
  </p:clrMapOvr>
  <p:transition spd="med" advClick="1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Title &amp;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hape 10"/>
          <p:cNvSpPr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/>
            </a:pPr>
            <a:r>
              <a:rPr sz="5600"/>
              <a:t>Title Text</a:t>
            </a:r>
          </a:p>
        </p:txBody>
      </p:sp>
      <p:sp>
        <p:nvSpPr>
          <p:cNvPr id="11" name="Shape 11"/>
          <p:cNvSpPr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>
            <a:lvl2pPr marL="1333500" indent="-571500">
              <a:buClr>
                <a:srgbClr val="000000"/>
              </a:buClr>
              <a:buFont typeface="Lucida Grande"/>
              <a:buChar char="‣"/>
              <a:defRPr sz="3200"/>
            </a:lvl2pPr>
            <a:lvl3pPr marL="1778000" indent="-571500">
              <a:buFont typeface="Lucida Grande"/>
              <a:buChar char="✓"/>
              <a:defRPr sz="2800"/>
            </a:lvl3pPr>
            <a:lvl4pPr marL="2222500" indent="-571500">
              <a:buFont typeface="Zapf Dingbats"/>
              <a:buChar char="★"/>
              <a:defRPr sz="2400"/>
            </a:lvl4pPr>
            <a:lvl5pPr marL="2667000" indent="-571500">
              <a:defRPr sz="2200"/>
            </a:lvl5pPr>
          </a:lstStyle>
          <a:p>
            <a:pPr lvl="0">
              <a:defRPr sz="1800"/>
            </a:pPr>
            <a:r>
              <a:rPr sz="3600"/>
              <a:t>Body Level One</a:t>
            </a:r>
            <a:endParaRPr sz="3600"/>
          </a:p>
          <a:p>
            <a:pPr lvl="1">
              <a:defRPr sz="1800"/>
            </a:pPr>
            <a:r>
              <a:rPr sz="3200"/>
              <a:t>Body Level Two</a:t>
            </a:r>
            <a:endParaRPr sz="3200"/>
          </a:p>
          <a:p>
            <a:pPr lvl="2">
              <a:defRPr sz="1800"/>
            </a:pPr>
            <a:r>
              <a:rPr sz="2800"/>
              <a:t>Body Level Three</a:t>
            </a:r>
            <a:endParaRPr sz="2800"/>
          </a:p>
          <a:p>
            <a:pPr lvl="3">
              <a:defRPr sz="1800"/>
            </a:pPr>
            <a:r>
              <a:rPr sz="2400"/>
              <a:t>Body Level Four</a:t>
            </a:r>
            <a:endParaRPr sz="2400"/>
          </a:p>
          <a:p>
            <a:pPr lvl="4">
              <a:defRPr sz="1800"/>
            </a:pPr>
            <a:r>
              <a:rPr sz="2200"/>
              <a:t>Body Level Five</a:t>
            </a:r>
          </a:p>
        </p:txBody>
      </p:sp>
    </p:spTree>
  </p:cSld>
  <p:clrMapOvr>
    <a:masterClrMapping/>
  </p:clrMapOvr>
  <p:transition spd="med" advClick="1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0" showMasterPhAnim="1">
  <p:cSld name="Title &amp; Bullets - 2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Shape 13"/>
          <p:cNvSpPr/>
          <p:nvPr/>
        </p:nvSpPr>
        <p:spPr>
          <a:xfrm>
            <a:off x="304800" y="1943100"/>
            <a:ext cx="12446655" cy="0"/>
          </a:xfrm>
          <a:prstGeom prst="line">
            <a:avLst/>
          </a:prstGeom>
          <a:ln w="38100">
            <a:solidFill/>
            <a:miter lim="400000"/>
          </a:ln>
        </p:spPr>
        <p:txBody>
          <a:bodyPr lIns="0" tIns="0" rIns="0" bIns="0"/>
          <a:lstStyle/>
          <a:p>
            <a:pPr lvl="0" algn="l" defTabSz="457200">
              <a:defRPr sz="1200">
                <a:latin typeface="Helvetica"/>
                <a:ea typeface="Helvetica"/>
                <a:cs typeface="Helvetica"/>
                <a:sym typeface="Helvetica"/>
              </a:defRPr>
            </a:pPr>
          </a:p>
        </p:txBody>
      </p:sp>
      <p:sp>
        <p:nvSpPr>
          <p:cNvPr id="14" name="Shape 14"/>
          <p:cNvSpPr/>
          <p:nvPr>
            <p:ph type="title"/>
          </p:nvPr>
        </p:nvSpPr>
        <p:spPr>
          <a:xfrm>
            <a:off x="317500" y="254000"/>
            <a:ext cx="12433300" cy="1524000"/>
          </a:xfrm>
          <a:prstGeom prst="rect">
            <a:avLst/>
          </a:prstGeom>
        </p:spPr>
        <p:txBody>
          <a:bodyPr/>
          <a:lstStyle>
            <a:lvl1pPr>
              <a:defRPr sz="8400"/>
            </a:lvl1pPr>
          </a:lstStyle>
          <a:p>
            <a:pPr lvl="0">
              <a:defRPr sz="1800"/>
            </a:pPr>
            <a:r>
              <a:rPr sz="8400"/>
              <a:t>Title Text</a:t>
            </a:r>
          </a:p>
        </p:txBody>
      </p:sp>
      <p:sp>
        <p:nvSpPr>
          <p:cNvPr id="15" name="Shape 15"/>
          <p:cNvSpPr/>
          <p:nvPr>
            <p:ph type="body" idx="1"/>
          </p:nvPr>
        </p:nvSpPr>
        <p:spPr>
          <a:xfrm>
            <a:off x="330200" y="2324100"/>
            <a:ext cx="12420600" cy="6159500"/>
          </a:xfrm>
          <a:prstGeom prst="rect">
            <a:avLst/>
          </a:prstGeom>
        </p:spPr>
        <p:txBody>
          <a:bodyPr numCol="2" spcCol="621030"/>
          <a:lstStyle>
            <a:lvl1pPr marL="812120" indent="-494620">
              <a:spcBef>
                <a:spcPts val="3800"/>
              </a:spcBef>
              <a:buSzPct val="171000"/>
              <a:defRPr sz="3200"/>
            </a:lvl1pPr>
            <a:lvl2pPr marL="1256620" indent="-494620">
              <a:spcBef>
                <a:spcPts val="3800"/>
              </a:spcBef>
              <a:buSzPct val="171000"/>
              <a:defRPr sz="3200"/>
            </a:lvl2pPr>
            <a:lvl3pPr marL="1701120" indent="-494620">
              <a:spcBef>
                <a:spcPts val="3800"/>
              </a:spcBef>
              <a:buSzPct val="171000"/>
              <a:defRPr sz="3200"/>
            </a:lvl3pPr>
            <a:lvl4pPr marL="2145620" indent="-494620">
              <a:spcBef>
                <a:spcPts val="3800"/>
              </a:spcBef>
              <a:defRPr sz="3200"/>
            </a:lvl4pPr>
            <a:lvl5pPr marL="2590120" indent="-494620">
              <a:spcBef>
                <a:spcPts val="3800"/>
              </a:spcBef>
              <a:defRPr sz="3200"/>
            </a:lvl5pPr>
          </a:lstStyle>
          <a:p>
            <a:pPr lvl="0">
              <a:defRPr sz="1800"/>
            </a:pPr>
            <a:r>
              <a:rPr sz="3200"/>
              <a:t>Body Level One</a:t>
            </a:r>
            <a:endParaRPr sz="3200"/>
          </a:p>
          <a:p>
            <a:pPr lvl="1">
              <a:defRPr sz="1800"/>
            </a:pPr>
            <a:r>
              <a:rPr sz="3200"/>
              <a:t>Body Level Two</a:t>
            </a:r>
            <a:endParaRPr sz="3200"/>
          </a:p>
          <a:p>
            <a:pPr lvl="2">
              <a:defRPr sz="1800"/>
            </a:pPr>
            <a:r>
              <a:rPr sz="3200"/>
              <a:t>Body Level Three</a:t>
            </a:r>
            <a:endParaRPr sz="3200"/>
          </a:p>
          <a:p>
            <a:pPr lvl="3">
              <a:defRPr sz="1800"/>
            </a:pPr>
            <a:r>
              <a:rPr sz="3200"/>
              <a:t>Body Level Four</a:t>
            </a:r>
            <a:endParaRPr sz="3200"/>
          </a:p>
          <a:p>
            <a:pPr lvl="4">
              <a:defRPr sz="1800"/>
            </a:pPr>
            <a:r>
              <a:rPr sz="3200"/>
              <a:t>Body Level Five</a:t>
            </a:r>
          </a:p>
        </p:txBody>
      </p:sp>
    </p:spTree>
  </p:cSld>
  <p:clrMapOvr>
    <a:masterClrMapping/>
  </p:clrMapOvr>
  <p:transition spd="med" advClick="1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0" showMasterPhAnim="1">
  <p:cSld name="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Shape 17"/>
          <p:cNvSpPr/>
          <p:nvPr>
            <p:ph type="body" idx="1"/>
          </p:nvPr>
        </p:nvSpPr>
        <p:spPr>
          <a:xfrm>
            <a:off x="1270000" y="1270000"/>
            <a:ext cx="10464800" cy="7213600"/>
          </a:xfrm>
          <a:prstGeom prst="rect">
            <a:avLst/>
          </a:prstGeom>
        </p:spPr>
        <p:txBody>
          <a:bodyPr lIns="50800" tIns="50800" rIns="50800" bIns="50800" anchor="ctr"/>
          <a:lstStyle>
            <a:lvl1pPr>
              <a:spcBef>
                <a:spcPts val="4800"/>
              </a:spcBef>
              <a:buSzPct val="171000"/>
              <a:defRPr sz="4200"/>
            </a:lvl1pPr>
            <a:lvl2pPr marL="1333500" indent="-571500">
              <a:spcBef>
                <a:spcPts val="4800"/>
              </a:spcBef>
              <a:buSzPct val="171000"/>
              <a:defRPr sz="4200"/>
            </a:lvl2pPr>
            <a:lvl3pPr marL="1778000" indent="-571500">
              <a:spcBef>
                <a:spcPts val="4800"/>
              </a:spcBef>
              <a:buSzPct val="171000"/>
              <a:defRPr sz="4200"/>
            </a:lvl3pPr>
            <a:lvl4pPr marL="2222500" indent="-571500">
              <a:spcBef>
                <a:spcPts val="4800"/>
              </a:spcBef>
              <a:defRPr sz="4200"/>
            </a:lvl4pPr>
            <a:lvl5pPr marL="2667000" indent="-571500">
              <a:spcBef>
                <a:spcPts val="4800"/>
              </a:spcBef>
              <a:defRPr sz="4200"/>
            </a:lvl5pPr>
          </a:lstStyle>
          <a:p>
            <a:pPr lvl="0">
              <a:defRPr sz="1800"/>
            </a:pPr>
            <a:r>
              <a:rPr sz="4200"/>
              <a:t>Body Level One</a:t>
            </a:r>
            <a:endParaRPr sz="4200"/>
          </a:p>
          <a:p>
            <a:pPr lvl="1">
              <a:defRPr sz="1800"/>
            </a:pPr>
            <a:r>
              <a:rPr sz="4200"/>
              <a:t>Body Level Two</a:t>
            </a:r>
            <a:endParaRPr sz="4200"/>
          </a:p>
          <a:p>
            <a:pPr lvl="2">
              <a:defRPr sz="1800"/>
            </a:pPr>
            <a:r>
              <a:rPr sz="4200"/>
              <a:t>Body Level Three</a:t>
            </a:r>
            <a:endParaRPr sz="4200"/>
          </a:p>
          <a:p>
            <a:pPr lvl="3">
              <a:defRPr sz="1800"/>
            </a:pPr>
            <a:r>
              <a:rPr sz="4200"/>
              <a:t>Body Level Four</a:t>
            </a:r>
            <a:endParaRPr sz="4200"/>
          </a:p>
          <a:p>
            <a:pPr lvl="4">
              <a:defRPr sz="1800"/>
            </a:pPr>
            <a:r>
              <a:rPr sz="4200"/>
              <a:t>Body Level Five</a:t>
            </a:r>
          </a:p>
        </p:txBody>
      </p:sp>
    </p:spTree>
  </p:cSld>
  <p:clrMapOvr>
    <a:masterClrMapping/>
  </p:clrMapOvr>
  <p:transition spd="med" advClick="1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0" showMasterPhAnim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med" advClick="1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0" showMasterPhAnim="1">
  <p:cSld name="Title - T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Shape 20"/>
          <p:cNvSpPr/>
          <p:nvPr>
            <p:ph type="title"/>
          </p:nvPr>
        </p:nvSpPr>
        <p:spPr>
          <a:xfrm>
            <a:off x="1270000" y="254000"/>
            <a:ext cx="10464800" cy="2438400"/>
          </a:xfrm>
          <a:prstGeom prst="rect">
            <a:avLst/>
          </a:prstGeom>
        </p:spPr>
        <p:txBody>
          <a:bodyPr/>
          <a:lstStyle>
            <a:lvl1pPr algn="ctr">
              <a:defRPr sz="8400"/>
            </a:lvl1pPr>
          </a:lstStyle>
          <a:p>
            <a:pPr lvl="0">
              <a:defRPr sz="1800"/>
            </a:pPr>
            <a:r>
              <a:rPr sz="8400"/>
              <a:t>Title Text</a:t>
            </a:r>
          </a:p>
        </p:txBody>
      </p:sp>
    </p:spTree>
  </p:cSld>
  <p:clrMapOvr>
    <a:masterClrMapping/>
  </p:clrMapOvr>
  <p:transition spd="med" advClick="1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0" showMasterPhAnim="1">
  <p:cSld name="Title - Cen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Shape 22"/>
          <p:cNvSpPr/>
          <p:nvPr>
            <p:ph type="title"/>
          </p:nvPr>
        </p:nvSpPr>
        <p:spPr>
          <a:xfrm>
            <a:off x="1270000" y="2971800"/>
            <a:ext cx="10464800" cy="3810000"/>
          </a:xfrm>
          <a:prstGeom prst="rect">
            <a:avLst/>
          </a:prstGeom>
        </p:spPr>
        <p:txBody>
          <a:bodyPr/>
          <a:lstStyle>
            <a:lvl1pPr algn="ctr">
              <a:defRPr sz="8400"/>
            </a:lvl1pPr>
          </a:lstStyle>
          <a:p>
            <a:pPr lvl="0">
              <a:defRPr sz="1800"/>
            </a:pPr>
            <a:r>
              <a:rPr sz="8400"/>
              <a:t>Title Text</a:t>
            </a:r>
          </a:p>
        </p:txBody>
      </p:sp>
    </p:spTree>
  </p:cSld>
  <p:clrMapOvr>
    <a:masterClrMapping/>
  </p:clrMapOvr>
  <p:transition spd="med" advClick="1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0" showMasterPhAnim="1">
  <p:cSld name="Photo - Horizont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Shape 24"/>
          <p:cNvSpPr/>
          <p:nvPr>
            <p:ph type="title"/>
          </p:nvPr>
        </p:nvSpPr>
        <p:spPr>
          <a:xfrm>
            <a:off x="1270000" y="7366000"/>
            <a:ext cx="10464800" cy="1701800"/>
          </a:xfrm>
          <a:prstGeom prst="rect">
            <a:avLst/>
          </a:prstGeom>
        </p:spPr>
        <p:txBody>
          <a:bodyPr/>
          <a:lstStyle>
            <a:lvl1pPr algn="ctr">
              <a:defRPr sz="8400"/>
            </a:lvl1pPr>
          </a:lstStyle>
          <a:p>
            <a:pPr lvl="0">
              <a:defRPr sz="1800"/>
            </a:pPr>
            <a:r>
              <a:rPr sz="8400"/>
              <a:t>Title Text</a:t>
            </a:r>
          </a:p>
        </p:txBody>
      </p:sp>
    </p:spTree>
  </p:cSld>
  <p:clrMapOvr>
    <a:masterClrMapping/>
  </p:clrMapOvr>
  <p:transition spd="med" advClick="1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0" showMasterPhAnim="1">
  <p:cSld name="Photo - Horizontal Refl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Shape 26"/>
          <p:cNvSpPr/>
          <p:nvPr>
            <p:ph type="title"/>
          </p:nvPr>
        </p:nvSpPr>
        <p:spPr>
          <a:xfrm>
            <a:off x="1270000" y="7366000"/>
            <a:ext cx="10464800" cy="1701800"/>
          </a:xfrm>
          <a:prstGeom prst="rect">
            <a:avLst/>
          </a:prstGeom>
        </p:spPr>
        <p:txBody>
          <a:bodyPr/>
          <a:lstStyle>
            <a:lvl1pPr algn="ctr">
              <a:defRPr sz="8400"/>
            </a:lvl1pPr>
          </a:lstStyle>
          <a:p>
            <a:pPr lvl="0">
              <a:defRPr sz="1800"/>
            </a:pPr>
            <a:r>
              <a:rPr sz="8400"/>
              <a:t>Title Text</a:t>
            </a:r>
          </a:p>
        </p:txBody>
      </p:sp>
    </p:spTree>
  </p:cSld>
  <p:clrMapOvr>
    <a:masterClrMapping/>
  </p:clrMapOvr>
  <p:transition spd="med" advClick="1"/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2.xml"/><Relationship Id="rId14" Type="http://schemas.openxmlformats.org/officeDocument/2006/relationships/slideLayout" Target="../slideLayouts/slideLayout13.xml"/><Relationship Id="rId15" Type="http://schemas.openxmlformats.org/officeDocument/2006/relationships/slideLayout" Target="../slideLayouts/slideLayout14.xml"/>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2"/>
          <p:cNvSpPr/>
          <p:nvPr/>
        </p:nvSpPr>
        <p:spPr>
          <a:xfrm>
            <a:off x="304800" y="1511300"/>
            <a:ext cx="12446655" cy="0"/>
          </a:xfrm>
          <a:prstGeom prst="line">
            <a:avLst/>
          </a:prstGeom>
          <a:ln w="25400">
            <a:solidFill>
              <a:srgbClr val="7A7A7A"/>
            </a:solidFill>
            <a:miter lim="400000"/>
          </a:ln>
        </p:spPr>
        <p:txBody>
          <a:bodyPr lIns="0" tIns="0" rIns="0" bIns="0"/>
          <a:lstStyle/>
          <a:p>
            <a:pPr lvl="0" algn="l" defTabSz="457200">
              <a:defRPr sz="1200">
                <a:latin typeface="Helvetica"/>
                <a:ea typeface="Helvetica"/>
                <a:cs typeface="Helvetica"/>
                <a:sym typeface="Helvetica"/>
              </a:defRPr>
            </a:pPr>
          </a:p>
        </p:txBody>
      </p:sp>
      <p:sp>
        <p:nvSpPr>
          <p:cNvPr id="3" name="Shape 3"/>
          <p:cNvSpPr/>
          <p:nvPr>
            <p:ph type="title"/>
          </p:nvPr>
        </p:nvSpPr>
        <p:spPr>
          <a:xfrm>
            <a:off x="304800" y="254000"/>
            <a:ext cx="12446000" cy="11557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/>
          <a:lstStyle/>
          <a:p>
            <a:pPr lvl="0">
              <a:defRPr sz="1800"/>
            </a:pPr>
            <a:r>
              <a:rPr sz="5600"/>
              <a:t>Title Text</a:t>
            </a:r>
          </a:p>
        </p:txBody>
      </p:sp>
      <p:sp>
        <p:nvSpPr>
          <p:cNvPr id="4" name="Shape 4"/>
          <p:cNvSpPr/>
          <p:nvPr>
            <p:ph type="body" idx="1"/>
          </p:nvPr>
        </p:nvSpPr>
        <p:spPr>
          <a:xfrm>
            <a:off x="304800" y="1752600"/>
            <a:ext cx="12446000" cy="70358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/>
          <a:lstStyle>
            <a:lvl2pPr marL="1333500" indent="-571500">
              <a:buClr>
                <a:srgbClr val="000000"/>
              </a:buClr>
              <a:buFont typeface="Lucida Grande"/>
              <a:buChar char="‣"/>
              <a:defRPr sz="3200"/>
            </a:lvl2pPr>
            <a:lvl3pPr marL="1778000" indent="-571500">
              <a:buFont typeface="Lucida Grande"/>
              <a:buChar char="✓"/>
              <a:defRPr sz="2800"/>
            </a:lvl3pPr>
            <a:lvl4pPr marL="2222500" indent="-571500">
              <a:buFont typeface="Zapf Dingbats"/>
              <a:buChar char="★"/>
              <a:defRPr sz="2400"/>
            </a:lvl4pPr>
            <a:lvl5pPr marL="2667000" indent="-571500">
              <a:defRPr sz="2200"/>
            </a:lvl5pPr>
          </a:lstStyle>
          <a:p>
            <a:pPr lvl="0">
              <a:defRPr sz="1800"/>
            </a:pPr>
            <a:r>
              <a:rPr sz="3600"/>
              <a:t>Body Level One</a:t>
            </a:r>
            <a:endParaRPr sz="3600"/>
          </a:p>
          <a:p>
            <a:pPr lvl="1">
              <a:defRPr sz="1800"/>
            </a:pPr>
            <a:r>
              <a:rPr sz="3200"/>
              <a:t>Body Level Two</a:t>
            </a:r>
            <a:endParaRPr sz="3200"/>
          </a:p>
          <a:p>
            <a:pPr lvl="2">
              <a:defRPr sz="1800"/>
            </a:pPr>
            <a:r>
              <a:rPr sz="2800"/>
              <a:t>Body Level Three</a:t>
            </a:r>
            <a:endParaRPr sz="2800"/>
          </a:p>
          <a:p>
            <a:pPr lvl="3">
              <a:defRPr sz="1800"/>
            </a:pPr>
            <a:r>
              <a:rPr sz="2400"/>
              <a:t>Body Level Four</a:t>
            </a:r>
            <a:endParaRPr sz="2400"/>
          </a:p>
          <a:p>
            <a:pPr lvl="4">
              <a:defRPr sz="1800"/>
            </a:pPr>
            <a:r>
              <a:rPr sz="2200"/>
              <a:t>Body Level Five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  <p:sldLayoutId id="2147483661" r:id="rId14"/>
    <p:sldLayoutId id="2147483662" r:id="rId15"/>
  </p:sldLayoutIdLst>
  <p:transition spd="med" advClick="1"/>
  <p:txStyles>
    <p:titleStyle>
      <a:lvl1pPr defTabSz="584200">
        <a:defRPr sz="5600">
          <a:latin typeface="+mn-lt"/>
          <a:ea typeface="+mn-ea"/>
          <a:cs typeface="+mn-cs"/>
          <a:sym typeface="Candara"/>
        </a:defRPr>
      </a:lvl1pPr>
      <a:lvl2pPr indent="228600" defTabSz="584200">
        <a:defRPr sz="5600">
          <a:latin typeface="+mn-lt"/>
          <a:ea typeface="+mn-ea"/>
          <a:cs typeface="+mn-cs"/>
          <a:sym typeface="Candara"/>
        </a:defRPr>
      </a:lvl2pPr>
      <a:lvl3pPr indent="457200" defTabSz="584200">
        <a:defRPr sz="5600">
          <a:latin typeface="+mn-lt"/>
          <a:ea typeface="+mn-ea"/>
          <a:cs typeface="+mn-cs"/>
          <a:sym typeface="Candara"/>
        </a:defRPr>
      </a:lvl3pPr>
      <a:lvl4pPr indent="685800" defTabSz="584200">
        <a:defRPr sz="5600">
          <a:latin typeface="+mn-lt"/>
          <a:ea typeface="+mn-ea"/>
          <a:cs typeface="+mn-cs"/>
          <a:sym typeface="Candara"/>
        </a:defRPr>
      </a:lvl4pPr>
      <a:lvl5pPr indent="914400" defTabSz="584200">
        <a:defRPr sz="5600">
          <a:latin typeface="+mn-lt"/>
          <a:ea typeface="+mn-ea"/>
          <a:cs typeface="+mn-cs"/>
          <a:sym typeface="Candara"/>
        </a:defRPr>
      </a:lvl5pPr>
      <a:lvl6pPr indent="1143000" defTabSz="584200">
        <a:defRPr sz="5600">
          <a:latin typeface="+mn-lt"/>
          <a:ea typeface="+mn-ea"/>
          <a:cs typeface="+mn-cs"/>
          <a:sym typeface="Candara"/>
        </a:defRPr>
      </a:lvl6pPr>
      <a:lvl7pPr indent="1371600" defTabSz="584200">
        <a:defRPr sz="5600">
          <a:latin typeface="+mn-lt"/>
          <a:ea typeface="+mn-ea"/>
          <a:cs typeface="+mn-cs"/>
          <a:sym typeface="Candara"/>
        </a:defRPr>
      </a:lvl7pPr>
      <a:lvl8pPr indent="1600200" defTabSz="584200">
        <a:defRPr sz="5600">
          <a:latin typeface="+mn-lt"/>
          <a:ea typeface="+mn-ea"/>
          <a:cs typeface="+mn-cs"/>
          <a:sym typeface="Candara"/>
        </a:defRPr>
      </a:lvl8pPr>
      <a:lvl9pPr indent="1828800" defTabSz="584200">
        <a:defRPr sz="5600">
          <a:latin typeface="+mn-lt"/>
          <a:ea typeface="+mn-ea"/>
          <a:cs typeface="+mn-cs"/>
          <a:sym typeface="Candara"/>
        </a:defRPr>
      </a:lvl9pPr>
    </p:titleStyle>
    <p:bodyStyle>
      <a:lvl1pPr marL="889000" indent="-571500" defTabSz="584200">
        <a:spcBef>
          <a:spcPts val="2400"/>
        </a:spcBef>
        <a:buSzPct val="125000"/>
        <a:buChar char="•"/>
        <a:defRPr sz="3600">
          <a:latin typeface="+mn-lt"/>
          <a:ea typeface="+mn-ea"/>
          <a:cs typeface="+mn-cs"/>
          <a:sym typeface="Candara"/>
        </a:defRPr>
      </a:lvl1pPr>
      <a:lvl2pPr marL="1404937" indent="-642937" defTabSz="584200">
        <a:spcBef>
          <a:spcPts val="2400"/>
        </a:spcBef>
        <a:buSzPct val="125000"/>
        <a:buChar char="•"/>
        <a:defRPr sz="3600">
          <a:latin typeface="+mn-lt"/>
          <a:ea typeface="+mn-ea"/>
          <a:cs typeface="+mn-cs"/>
          <a:sym typeface="Candara"/>
        </a:defRPr>
      </a:lvl2pPr>
      <a:lvl3pPr marL="1941285" indent="-734785" defTabSz="584200">
        <a:spcBef>
          <a:spcPts val="2400"/>
        </a:spcBef>
        <a:buSzPct val="80000"/>
        <a:buChar char="•"/>
        <a:defRPr sz="3600">
          <a:latin typeface="+mn-lt"/>
          <a:ea typeface="+mn-ea"/>
          <a:cs typeface="+mn-cs"/>
          <a:sym typeface="Candara"/>
        </a:defRPr>
      </a:lvl3pPr>
      <a:lvl4pPr marL="2508250" indent="-857250" defTabSz="584200">
        <a:spcBef>
          <a:spcPts val="2400"/>
        </a:spcBef>
        <a:buSzPct val="171000"/>
        <a:buChar char="•"/>
        <a:defRPr sz="3600">
          <a:latin typeface="+mn-lt"/>
          <a:ea typeface="+mn-ea"/>
          <a:cs typeface="+mn-cs"/>
          <a:sym typeface="Candara"/>
        </a:defRPr>
      </a:lvl4pPr>
      <a:lvl5pPr marL="3030681" indent="-935181" defTabSz="584200">
        <a:spcBef>
          <a:spcPts val="2400"/>
        </a:spcBef>
        <a:buSzPct val="171000"/>
        <a:buChar char="•"/>
        <a:defRPr sz="3600">
          <a:latin typeface="+mn-lt"/>
          <a:ea typeface="+mn-ea"/>
          <a:cs typeface="+mn-cs"/>
          <a:sym typeface="Candara"/>
        </a:defRPr>
      </a:lvl5pPr>
      <a:lvl6pPr marL="3386281" indent="-935181" defTabSz="584200">
        <a:spcBef>
          <a:spcPts val="2400"/>
        </a:spcBef>
        <a:buSzPct val="171000"/>
        <a:buChar char="•"/>
        <a:defRPr sz="3600">
          <a:latin typeface="+mn-lt"/>
          <a:ea typeface="+mn-ea"/>
          <a:cs typeface="+mn-cs"/>
          <a:sym typeface="Candara"/>
        </a:defRPr>
      </a:lvl6pPr>
      <a:lvl7pPr marL="3741881" indent="-935181" defTabSz="584200">
        <a:spcBef>
          <a:spcPts val="2400"/>
        </a:spcBef>
        <a:buSzPct val="171000"/>
        <a:buChar char="•"/>
        <a:defRPr sz="3600">
          <a:latin typeface="+mn-lt"/>
          <a:ea typeface="+mn-ea"/>
          <a:cs typeface="+mn-cs"/>
          <a:sym typeface="Candara"/>
        </a:defRPr>
      </a:lvl7pPr>
      <a:lvl8pPr marL="4097481" indent="-935181" defTabSz="584200">
        <a:spcBef>
          <a:spcPts val="2400"/>
        </a:spcBef>
        <a:buSzPct val="171000"/>
        <a:buChar char="•"/>
        <a:defRPr sz="3600">
          <a:latin typeface="+mn-lt"/>
          <a:ea typeface="+mn-ea"/>
          <a:cs typeface="+mn-cs"/>
          <a:sym typeface="Candara"/>
        </a:defRPr>
      </a:lvl8pPr>
      <a:lvl9pPr marL="4453081" indent="-935181" defTabSz="584200">
        <a:spcBef>
          <a:spcPts val="2400"/>
        </a:spcBef>
        <a:buSzPct val="171000"/>
        <a:buChar char="•"/>
        <a:defRPr sz="3600">
          <a:latin typeface="+mn-lt"/>
          <a:ea typeface="+mn-ea"/>
          <a:cs typeface="+mn-cs"/>
          <a:sym typeface="Candara"/>
        </a:defRPr>
      </a:lvl9pPr>
    </p:bodyStyle>
    <p:otherStyle>
      <a:lvl1pPr algn="ctr" defTabSz="584200">
        <a:defRPr>
          <a:solidFill>
            <a:schemeClr val="tx1"/>
          </a:solidFill>
          <a:latin typeface="+mn-lt"/>
          <a:ea typeface="+mn-ea"/>
          <a:cs typeface="+mn-cs"/>
          <a:sym typeface="Gill Sans"/>
        </a:defRPr>
      </a:lvl1pPr>
      <a:lvl2pPr indent="228600" algn="ctr" defTabSz="584200">
        <a:defRPr>
          <a:solidFill>
            <a:schemeClr val="tx1"/>
          </a:solidFill>
          <a:latin typeface="+mn-lt"/>
          <a:ea typeface="+mn-ea"/>
          <a:cs typeface="+mn-cs"/>
          <a:sym typeface="Gill Sans"/>
        </a:defRPr>
      </a:lvl2pPr>
      <a:lvl3pPr indent="457200" algn="ctr" defTabSz="584200">
        <a:defRPr>
          <a:solidFill>
            <a:schemeClr val="tx1"/>
          </a:solidFill>
          <a:latin typeface="+mn-lt"/>
          <a:ea typeface="+mn-ea"/>
          <a:cs typeface="+mn-cs"/>
          <a:sym typeface="Gill Sans"/>
        </a:defRPr>
      </a:lvl3pPr>
      <a:lvl4pPr indent="685800" algn="ctr" defTabSz="584200">
        <a:defRPr>
          <a:solidFill>
            <a:schemeClr val="tx1"/>
          </a:solidFill>
          <a:latin typeface="+mn-lt"/>
          <a:ea typeface="+mn-ea"/>
          <a:cs typeface="+mn-cs"/>
          <a:sym typeface="Gill Sans"/>
        </a:defRPr>
      </a:lvl4pPr>
      <a:lvl5pPr indent="914400" algn="ctr" defTabSz="584200">
        <a:defRPr>
          <a:solidFill>
            <a:schemeClr val="tx1"/>
          </a:solidFill>
          <a:latin typeface="+mn-lt"/>
          <a:ea typeface="+mn-ea"/>
          <a:cs typeface="+mn-cs"/>
          <a:sym typeface="Gill Sans"/>
        </a:defRPr>
      </a:lvl5pPr>
      <a:lvl6pPr indent="1143000" algn="ctr" defTabSz="584200">
        <a:defRPr>
          <a:solidFill>
            <a:schemeClr val="tx1"/>
          </a:solidFill>
          <a:latin typeface="+mn-lt"/>
          <a:ea typeface="+mn-ea"/>
          <a:cs typeface="+mn-cs"/>
          <a:sym typeface="Gill Sans"/>
        </a:defRPr>
      </a:lvl6pPr>
      <a:lvl7pPr indent="1371600" algn="ctr" defTabSz="584200">
        <a:defRPr>
          <a:solidFill>
            <a:schemeClr val="tx1"/>
          </a:solidFill>
          <a:latin typeface="+mn-lt"/>
          <a:ea typeface="+mn-ea"/>
          <a:cs typeface="+mn-cs"/>
          <a:sym typeface="Gill Sans"/>
        </a:defRPr>
      </a:lvl7pPr>
      <a:lvl8pPr indent="1600200" algn="ctr" defTabSz="584200">
        <a:defRPr>
          <a:solidFill>
            <a:schemeClr val="tx1"/>
          </a:solidFill>
          <a:latin typeface="+mn-lt"/>
          <a:ea typeface="+mn-ea"/>
          <a:cs typeface="+mn-cs"/>
          <a:sym typeface="Gill Sans"/>
        </a:defRPr>
      </a:lvl8pPr>
      <a:lvl9pPr indent="1828800" algn="ctr" defTabSz="584200">
        <a:defRPr>
          <a:solidFill>
            <a:schemeClr val="tx1"/>
          </a:solidFill>
          <a:latin typeface="+mn-lt"/>
          <a:ea typeface="+mn-ea"/>
          <a:cs typeface="+mn-cs"/>
          <a:sym typeface="Gill San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hyperlink" Target="mailto:czhang82@illinois.edu" TargetMode="External"/><Relationship Id="rId3" Type="http://schemas.openxmlformats.org/officeDocument/2006/relationships/image" Target="../media/image1.png"/><Relationship Id="rId4" Type="http://schemas.openxmlformats.org/officeDocument/2006/relationships/image" Target="../media/image2.png"/><Relationship Id="rId5" Type="http://schemas.openxmlformats.org/officeDocument/2006/relationships/image" Target="../media/image3.png"/><Relationship Id="rId6" Type="http://schemas.openxmlformats.org/officeDocument/2006/relationships/image" Target="../media/image4.png"/></Relationships>

</file>

<file path=ppt/slides/_rels/slide1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3.png"/><Relationship Id="rId3" Type="http://schemas.openxmlformats.org/officeDocument/2006/relationships/image" Target="../media/image14.png"/></Relationships>

</file>

<file path=ppt/slides/_rels/slide1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5.png"/></Relationships>

</file>

<file path=ppt/slides/_rels/slide1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/Relationships>

</file>

<file path=ppt/slides/_rels/slide1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6.png"/><Relationship Id="rId3" Type="http://schemas.openxmlformats.org/officeDocument/2006/relationships/image" Target="../media/image17.png"/></Relationships>

</file>

<file path=ppt/slides/_rels/slide1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8.png"/><Relationship Id="rId3" Type="http://schemas.openxmlformats.org/officeDocument/2006/relationships/image" Target="../media/image19.png"/><Relationship Id="rId4" Type="http://schemas.openxmlformats.org/officeDocument/2006/relationships/image" Target="../media/image20.png"/></Relationships>

</file>

<file path=ppt/slides/_rels/slide1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1.png"/><Relationship Id="rId3" Type="http://schemas.openxmlformats.org/officeDocument/2006/relationships/image" Target="../media/image22.png"/><Relationship Id="rId4" Type="http://schemas.openxmlformats.org/officeDocument/2006/relationships/image" Target="../media/image20.png"/></Relationships>

</file>

<file path=ppt/slides/_rels/slide1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1.png"/></Relationships>

</file>

<file path=ppt/slides/_rels/slide1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/Relationships>

</file>

<file path=ppt/slides/_rels/slide1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3.png"/><Relationship Id="rId3" Type="http://schemas.openxmlformats.org/officeDocument/2006/relationships/image" Target="../media/image24.png"/><Relationship Id="rId4" Type="http://schemas.openxmlformats.org/officeDocument/2006/relationships/image" Target="../media/image25.png"/></Relationships>

</file>

<file path=ppt/slides/_rels/slide1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6.png"/><Relationship Id="rId3" Type="http://schemas.openxmlformats.org/officeDocument/2006/relationships/image" Target="../media/image27.png"/></Relationships>
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png"/><Relationship Id="rId3" Type="http://schemas.openxmlformats.org/officeDocument/2006/relationships/image" Target="../media/image6.png"/></Relationships>

</file>

<file path=ppt/slides/_rels/slide2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8.png"/><Relationship Id="rId3" Type="http://schemas.openxmlformats.org/officeDocument/2006/relationships/image" Target="../media/image29.png"/></Relationships>

</file>

<file path=ppt/slides/_rels/slide2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/Relationships>
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.png"/><Relationship Id="rId3" Type="http://schemas.openxmlformats.org/officeDocument/2006/relationships/image" Target="../media/image5.png"/><Relationship Id="rId4" Type="http://schemas.openxmlformats.org/officeDocument/2006/relationships/image" Target="../media/image7.png"/></Relationships>
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.png"/></Relationships>
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.png"/></Relationships>
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png"/><Relationship Id="rId3" Type="http://schemas.openxmlformats.org/officeDocument/2006/relationships/image" Target="../media/image6.png"/></Relationships>
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9.png"/><Relationship Id="rId3" Type="http://schemas.openxmlformats.org/officeDocument/2006/relationships/image" Target="../media/image10.png"/></Relationships>

</file>

<file path=ppt/slides/_rels/slide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1.png"/></Relationships>

</file>

<file path=ppt/slides/_rels/slide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2.png"/>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Shape 45"/>
          <p:cNvSpPr/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>
              <a:defRPr sz="5400"/>
            </a:lvl1pPr>
          </a:lstStyle>
          <a:p>
            <a:pPr lvl="0">
              <a:defRPr sz="1800"/>
            </a:pPr>
            <a:r>
              <a:rPr sz="5400"/>
              <a:t>Efficient Discovery of Spatial Co-evolving Patterns in Massive Geo-sensory Data</a:t>
            </a:r>
          </a:p>
        </p:txBody>
      </p:sp>
      <p:sp>
        <p:nvSpPr>
          <p:cNvPr id="46" name="Shape 46"/>
          <p:cNvSpPr/>
          <p:nvPr>
            <p:ph type="body" idx="1"/>
          </p:nvPr>
        </p:nvSpPr>
        <p:spPr>
          <a:xfrm>
            <a:off x="292100" y="5404857"/>
            <a:ext cx="12446000" cy="3553986"/>
          </a:xfrm>
          <a:prstGeom prst="rect">
            <a:avLst/>
          </a:prstGeom>
        </p:spPr>
        <p:txBody>
          <a:bodyPr/>
          <a:lstStyle/>
          <a:p>
            <a:pPr lvl="0" algn="ctr">
              <a:defRPr sz="1800"/>
            </a:pPr>
            <a:r>
              <a:rPr sz="3600"/>
              <a:t>Chao Zhang</a:t>
            </a:r>
            <a:r>
              <a:rPr baseline="31999" sz="3600"/>
              <a:t>1</a:t>
            </a:r>
            <a:r>
              <a:rPr sz="3600"/>
              <a:t>, Yu Zheng</a:t>
            </a:r>
            <a:r>
              <a:rPr baseline="31999" sz="3600"/>
              <a:t>2</a:t>
            </a:r>
            <a:r>
              <a:rPr sz="3600"/>
              <a:t>, Xiuli Ma</a:t>
            </a:r>
            <a:r>
              <a:rPr baseline="31999" sz="3600"/>
              <a:t>3</a:t>
            </a:r>
            <a:r>
              <a:rPr sz="3600"/>
              <a:t>, Jiawei Han</a:t>
            </a:r>
            <a:r>
              <a:rPr baseline="31999" sz="3600"/>
              <a:t>1</a:t>
            </a:r>
            <a:endParaRPr sz="3600"/>
          </a:p>
          <a:p>
            <a:pPr lvl="0" algn="ctr">
              <a:defRPr sz="1800"/>
            </a:pPr>
            <a:r>
              <a:rPr baseline="31999" sz="3600"/>
              <a:t>1</a:t>
            </a:r>
            <a:r>
              <a:rPr sz="3600"/>
              <a:t>UIUC, </a:t>
            </a:r>
            <a:r>
              <a:rPr baseline="31999" sz="3600"/>
              <a:t>2</a:t>
            </a:r>
            <a:r>
              <a:rPr sz="3600"/>
              <a:t>Microsoft, </a:t>
            </a:r>
            <a:r>
              <a:rPr baseline="31999" sz="3600"/>
              <a:t>3</a:t>
            </a:r>
            <a:r>
              <a:rPr sz="3600"/>
              <a:t>PKU</a:t>
            </a:r>
            <a:endParaRPr sz="3600"/>
          </a:p>
          <a:p>
            <a:pPr lvl="0" algn="ctr">
              <a:defRPr sz="1800"/>
            </a:pPr>
            <a:r>
              <a:rPr sz="3600" u="sng">
                <a:hlinkClick r:id="rId2" invalidUrl="" action="" tgtFrame="" tooltip="" history="1" highlightClick="0" endSnd="0"/>
              </a:rPr>
              <a:t>czhang82@illinois.edu</a:t>
            </a:r>
          </a:p>
        </p:txBody>
      </p:sp>
      <p:pic>
        <p:nvPicPr>
          <p:cNvPr id="47" name="pasted-image.png"/>
          <p:cNvPicPr/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3657223" y="7817737"/>
            <a:ext cx="826007" cy="1053159"/>
          </a:xfrm>
          <a:prstGeom prst="rect">
            <a:avLst/>
          </a:prstGeom>
          <a:ln w="12700">
            <a:miter lim="400000"/>
          </a:ln>
        </p:spPr>
      </p:pic>
      <p:pic>
        <p:nvPicPr>
          <p:cNvPr id="48" name="pasted-image.png"/>
          <p:cNvPicPr/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8654332" y="7817737"/>
            <a:ext cx="1053158" cy="1053159"/>
          </a:xfrm>
          <a:prstGeom prst="rect">
            <a:avLst/>
          </a:prstGeom>
          <a:ln w="12700">
            <a:miter lim="400000"/>
          </a:ln>
        </p:spPr>
      </p:pic>
      <p:pic>
        <p:nvPicPr>
          <p:cNvPr id="49" name="pasted-image.png"/>
          <p:cNvPicPr/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4892388" y="7729789"/>
            <a:ext cx="3352786" cy="1229054"/>
          </a:xfrm>
          <a:prstGeom prst="rect">
            <a:avLst/>
          </a:prstGeom>
          <a:ln w="12700">
            <a:miter lim="400000"/>
          </a:ln>
        </p:spPr>
      </p:pic>
      <p:sp>
        <p:nvSpPr>
          <p:cNvPr id="50" name="Shape 50"/>
          <p:cNvSpPr/>
          <p:nvPr>
            <p:ph type="sldNum" sz="quarter" idx="4294967295"/>
          </p:nvPr>
        </p:nvSpPr>
        <p:spPr>
          <a:xfrm>
            <a:off x="6324600" y="9258300"/>
            <a:ext cx="342900" cy="3683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0" tIns="0" rIns="0" bIns="0">
            <a:spAutoFit/>
          </a:bodyPr>
          <a:lstStyle>
            <a:lvl1pPr>
              <a:defRPr sz="1800"/>
            </a:lvl1pPr>
          </a:lstStyle>
          <a:p>
            <a:pPr lvl="0"/>
            <a:fld id="{86CB4B4D-7CA3-9044-876B-883B54F8677D}" type="slidenum"/>
          </a:p>
        </p:txBody>
      </p:sp>
      <p:pic>
        <p:nvPicPr>
          <p:cNvPr id="51" name="pasted-image.png"/>
          <p:cNvPicPr/>
          <p:nvPr/>
        </p:nvPicPr>
        <p:blipFill>
          <a:blip r:embed="rId6">
            <a:extLst/>
          </a:blip>
          <a:stretch>
            <a:fillRect/>
          </a:stretch>
        </p:blipFill>
        <p:spPr>
          <a:xfrm>
            <a:off x="560212" y="318695"/>
            <a:ext cx="3270856" cy="1611953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 advClick="1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Shape 102"/>
          <p:cNvSpPr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/>
            </a:pPr>
            <a:r>
              <a:rPr sz="5600"/>
              <a:t>Detecting Frequent Evolutions</a:t>
            </a:r>
          </a:p>
        </p:txBody>
      </p:sp>
      <p:sp>
        <p:nvSpPr>
          <p:cNvPr id="103" name="Shape 103"/>
          <p:cNvSpPr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/>
            </a:pPr>
            <a:r>
              <a:rPr sz="3600"/>
              <a:t>After extracting evolving intervals in the time series, we detect frequent evolutions via clustering.</a:t>
            </a:r>
            <a:endParaRPr sz="3600"/>
          </a:p>
          <a:p>
            <a:pPr lvl="0">
              <a:defRPr sz="1800"/>
            </a:pPr>
            <a:r>
              <a:rPr sz="3600"/>
              <a:t>A segment-and-group approach:</a:t>
            </a:r>
            <a:endParaRPr sz="3600"/>
          </a:p>
          <a:p>
            <a:pPr lvl="1">
              <a:defRPr sz="1800"/>
            </a:pPr>
            <a:r>
              <a:rPr sz="3200"/>
              <a:t>Partition each interval into line segments.</a:t>
            </a:r>
            <a:endParaRPr sz="3200"/>
          </a:p>
          <a:p>
            <a:pPr lvl="1">
              <a:defRPr sz="1800"/>
            </a:pPr>
            <a:r>
              <a:rPr sz="3200"/>
              <a:t>Use mean shift to cluster the line segments based on slope (change rate).</a:t>
            </a:r>
          </a:p>
        </p:txBody>
      </p:sp>
      <p:sp>
        <p:nvSpPr>
          <p:cNvPr id="104" name="Shape 104"/>
          <p:cNvSpPr/>
          <p:nvPr>
            <p:ph type="sldNum" sz="quarter" idx="4294967295"/>
          </p:nvPr>
        </p:nvSpPr>
        <p:spPr>
          <a:xfrm>
            <a:off x="6324600" y="9258300"/>
            <a:ext cx="342900" cy="3683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0" tIns="0" rIns="0" bIns="0">
            <a:spAutoFit/>
          </a:bodyPr>
          <a:lstStyle>
            <a:lvl1pPr>
              <a:defRPr sz="1800"/>
            </a:lvl1pPr>
          </a:lstStyle>
          <a:p>
            <a:pPr lvl="0"/>
            <a:fld id="{86CB4B4D-7CA3-9044-876B-883B54F8677D}" type="slidenum"/>
          </a:p>
        </p:txBody>
      </p:sp>
      <p:pic>
        <p:nvPicPr>
          <p:cNvPr id="105" name="pasted-image.pdf"/>
          <p:cNvPicPr/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254376" y="6192661"/>
            <a:ext cx="5987694" cy="2584163"/>
          </a:xfrm>
          <a:prstGeom prst="rect">
            <a:avLst/>
          </a:prstGeom>
          <a:ln w="12700">
            <a:miter lim="400000"/>
          </a:ln>
        </p:spPr>
      </p:pic>
      <p:pic>
        <p:nvPicPr>
          <p:cNvPr id="106" name="pasted-image.png"/>
          <p:cNvPicPr/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6349040" y="6668178"/>
            <a:ext cx="6372750" cy="1633129"/>
          </a:xfrm>
          <a:prstGeom prst="rect">
            <a:avLst/>
          </a:prstGeom>
          <a:ln w="12700">
            <a:miter lim="400000"/>
          </a:ln>
        </p:spPr>
      </p:pic>
      <p:sp>
        <p:nvSpPr>
          <p:cNvPr id="107" name="Shape 107"/>
          <p:cNvSpPr/>
          <p:nvPr/>
        </p:nvSpPr>
        <p:spPr>
          <a:xfrm>
            <a:off x="1636191" y="8741416"/>
            <a:ext cx="3224064" cy="457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2400"/>
            </a:lvl1pPr>
          </a:lstStyle>
          <a:p>
            <a:pPr lvl="0">
              <a:defRPr sz="1800"/>
            </a:pPr>
            <a:r>
              <a:rPr sz="2400"/>
              <a:t>Segment</a:t>
            </a:r>
          </a:p>
        </p:txBody>
      </p:sp>
      <p:sp>
        <p:nvSpPr>
          <p:cNvPr id="108" name="Shape 108"/>
          <p:cNvSpPr/>
          <p:nvPr/>
        </p:nvSpPr>
        <p:spPr>
          <a:xfrm>
            <a:off x="7923383" y="8741416"/>
            <a:ext cx="3224064" cy="457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2400"/>
            </a:lvl1pPr>
          </a:lstStyle>
          <a:p>
            <a:pPr lvl="0">
              <a:defRPr sz="1800"/>
            </a:pPr>
            <a:r>
              <a:rPr sz="2400"/>
              <a:t>Mean shift clustering</a:t>
            </a:r>
          </a:p>
        </p:txBody>
      </p:sp>
    </p:spTree>
  </p:cSld>
  <p:clrMapOvr>
    <a:masterClrMapping/>
  </p:clrMapOvr>
  <p:transition spd="med" advClick="1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Shape 110"/>
          <p:cNvSpPr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/>
            </a:pPr>
            <a:r>
              <a:rPr sz="5600"/>
              <a:t>Stage II: SCP Generation</a:t>
            </a:r>
          </a:p>
        </p:txBody>
      </p:sp>
      <p:sp>
        <p:nvSpPr>
          <p:cNvPr id="111" name="Shape 111"/>
          <p:cNvSpPr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/>
            </a:pPr>
            <a:r>
              <a:rPr sz="3600"/>
              <a:t>From individual sensors to groups of sensors</a:t>
            </a:r>
            <a:endParaRPr sz="3600"/>
          </a:p>
          <a:p>
            <a:pPr lvl="1">
              <a:defRPr sz="1800"/>
            </a:pPr>
            <a:r>
              <a:rPr sz="3200"/>
              <a:t>Pattern assembling via timestamp intersection.</a:t>
            </a:r>
          </a:p>
        </p:txBody>
      </p:sp>
      <p:sp>
        <p:nvSpPr>
          <p:cNvPr id="112" name="Shape 112"/>
          <p:cNvSpPr/>
          <p:nvPr>
            <p:ph type="sldNum" sz="quarter" idx="4294967295"/>
          </p:nvPr>
        </p:nvSpPr>
        <p:spPr>
          <a:xfrm>
            <a:off x="6324600" y="9258300"/>
            <a:ext cx="342900" cy="3683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0" tIns="0" rIns="0" bIns="0">
            <a:spAutoFit/>
          </a:bodyPr>
          <a:lstStyle>
            <a:lvl1pPr>
              <a:defRPr sz="1800"/>
            </a:lvl1pPr>
          </a:lstStyle>
          <a:p>
            <a:pPr lvl="0"/>
            <a:fld id="{86CB4B4D-7CA3-9044-876B-883B54F8677D}" type="slidenum"/>
          </a:p>
        </p:txBody>
      </p:sp>
      <p:pic>
        <p:nvPicPr>
          <p:cNvPr id="113" name="pasted-image.png"/>
          <p:cNvPicPr/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977751" y="3665388"/>
            <a:ext cx="9100752" cy="3451524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 advClick="1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Shape 115"/>
          <p:cNvSpPr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/>
            </a:pPr>
            <a:r>
              <a:rPr sz="5600"/>
              <a:t>Stage II: SCP Generation</a:t>
            </a:r>
          </a:p>
        </p:txBody>
      </p:sp>
      <p:sp>
        <p:nvSpPr>
          <p:cNvPr id="116" name="Shape 116"/>
          <p:cNvSpPr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/>
            </a:pPr>
            <a:r>
              <a:rPr b="1" sz="3600"/>
              <a:t>Anti-monotonicity</a:t>
            </a:r>
            <a:r>
              <a:rPr sz="3600"/>
              <a:t>: if one set of sensors have SCP, any of its subsets must also have SCP.</a:t>
            </a:r>
            <a:endParaRPr sz="3600"/>
          </a:p>
          <a:p>
            <a:pPr lvl="0">
              <a:defRPr sz="1800"/>
            </a:pPr>
            <a:r>
              <a:rPr sz="3600"/>
              <a:t>A baseline method based on Apriori: starting with patterns on individual sensors, obtain SCPs in a bottom-up manner.</a:t>
            </a:r>
            <a:endParaRPr sz="3600"/>
          </a:p>
          <a:p>
            <a:pPr lvl="0">
              <a:defRPr sz="1800"/>
            </a:pPr>
            <a:r>
              <a:rPr sz="3600"/>
              <a:t>The baseline method is not efficient enough</a:t>
            </a:r>
            <a:endParaRPr sz="3600"/>
          </a:p>
          <a:p>
            <a:pPr lvl="1">
              <a:defRPr sz="1800"/>
            </a:pPr>
            <a:r>
              <a:rPr sz="3200"/>
              <a:t>It generates numerous candidates and keep them in memory.</a:t>
            </a:r>
            <a:endParaRPr sz="3200"/>
          </a:p>
          <a:p>
            <a:pPr lvl="1">
              <a:defRPr sz="1800"/>
            </a:pPr>
            <a:r>
              <a:rPr sz="3200"/>
              <a:t>It performs pair-wise comparison to examine whether two candidates can be joined.</a:t>
            </a:r>
          </a:p>
        </p:txBody>
      </p:sp>
      <p:sp>
        <p:nvSpPr>
          <p:cNvPr id="117" name="Shape 117"/>
          <p:cNvSpPr/>
          <p:nvPr>
            <p:ph type="sldNum" sz="quarter" idx="4294967295"/>
          </p:nvPr>
        </p:nvSpPr>
        <p:spPr>
          <a:xfrm>
            <a:off x="6324600" y="9258300"/>
            <a:ext cx="342900" cy="3683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0" tIns="0" rIns="0" bIns="0">
            <a:spAutoFit/>
          </a:bodyPr>
          <a:lstStyle>
            <a:lvl1pPr>
              <a:defRPr sz="1800"/>
            </a:lvl1pPr>
          </a:lstStyle>
          <a:p>
            <a:pPr lvl="0"/>
            <a:fld id="{86CB4B4D-7CA3-9044-876B-883B54F8677D}" type="slidenum"/>
          </a:p>
        </p:txBody>
      </p:sp>
    </p:spTree>
  </p:cSld>
  <p:clrMapOvr>
    <a:masterClrMapping/>
  </p:clrMapOvr>
  <p:transition spd="med" advClick="1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Shape 119"/>
          <p:cNvSpPr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/>
            </a:pPr>
            <a:r>
              <a:rPr sz="5600"/>
              <a:t>Stage II: SCP Generation</a:t>
            </a:r>
          </a:p>
        </p:txBody>
      </p:sp>
      <p:sp>
        <p:nvSpPr>
          <p:cNvPr id="120" name="Shape 120"/>
          <p:cNvSpPr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/>
            </a:pPr>
            <a:r>
              <a:rPr sz="3600"/>
              <a:t>Can we leverage the spatial constraint to generate SCPs more efficiently?</a:t>
            </a:r>
            <a:endParaRPr sz="3600"/>
          </a:p>
          <a:p>
            <a:pPr lvl="0">
              <a:defRPr sz="1800"/>
            </a:pPr>
            <a:r>
              <a:rPr sz="3600"/>
              <a:t>The connectivity graph</a:t>
            </a:r>
            <a:endParaRPr sz="3600"/>
          </a:p>
          <a:p>
            <a:pPr lvl="1">
              <a:defRPr sz="1800"/>
            </a:pPr>
            <a:r>
              <a:rPr sz="3200"/>
              <a:t>Each set of spatially connected sensors corresponds to a connected component in the connectivity graph.</a:t>
            </a:r>
          </a:p>
        </p:txBody>
      </p:sp>
      <p:sp>
        <p:nvSpPr>
          <p:cNvPr id="121" name="Shape 121"/>
          <p:cNvSpPr/>
          <p:nvPr>
            <p:ph type="sldNum" sz="quarter" idx="4294967295"/>
          </p:nvPr>
        </p:nvSpPr>
        <p:spPr>
          <a:xfrm>
            <a:off x="6324600" y="9258300"/>
            <a:ext cx="342900" cy="3683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0" tIns="0" rIns="0" bIns="0">
            <a:spAutoFit/>
          </a:bodyPr>
          <a:lstStyle>
            <a:lvl1pPr>
              <a:defRPr sz="1800"/>
            </a:lvl1pPr>
          </a:lstStyle>
          <a:p>
            <a:pPr lvl="0"/>
            <a:fld id="{86CB4B4D-7CA3-9044-876B-883B54F8677D}" type="slidenum"/>
          </a:p>
        </p:txBody>
      </p:sp>
      <p:pic>
        <p:nvPicPr>
          <p:cNvPr id="122" name="pasted-image.pdf"/>
          <p:cNvPicPr/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3094689" y="5432167"/>
            <a:ext cx="3312134" cy="3266132"/>
          </a:xfrm>
          <a:prstGeom prst="rect">
            <a:avLst/>
          </a:prstGeom>
          <a:ln w="12700">
            <a:miter lim="400000"/>
          </a:ln>
        </p:spPr>
      </p:pic>
      <p:pic>
        <p:nvPicPr>
          <p:cNvPr id="123" name="pasted-image.pdf"/>
          <p:cNvPicPr/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7787644" y="6128650"/>
            <a:ext cx="1790547" cy="2233662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 advClick="1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Shape 125"/>
          <p:cNvSpPr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/>
            </a:pPr>
            <a:r>
              <a:rPr sz="5600"/>
              <a:t>Parent Relation</a:t>
            </a:r>
          </a:p>
        </p:txBody>
      </p:sp>
      <p:sp>
        <p:nvSpPr>
          <p:cNvPr id="126" name="Shape 126"/>
          <p:cNvSpPr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/>
            </a:pPr>
            <a:r>
              <a:rPr sz="3600"/>
              <a:t>We define the parent relation between two connected components.</a:t>
            </a:r>
          </a:p>
        </p:txBody>
      </p:sp>
      <p:pic>
        <p:nvPicPr>
          <p:cNvPr id="127" name="droppedImage.png"/>
          <p:cNvPicPr/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0347287" y="3302000"/>
            <a:ext cx="2120901" cy="2659542"/>
          </a:xfrm>
          <a:prstGeom prst="rect">
            <a:avLst/>
          </a:prstGeom>
          <a:ln w="12700">
            <a:miter lim="400000"/>
          </a:ln>
        </p:spPr>
      </p:pic>
      <p:pic>
        <p:nvPicPr>
          <p:cNvPr id="128" name="droppedImage.png"/>
          <p:cNvPicPr/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722949" y="3387225"/>
            <a:ext cx="9305806" cy="2489092"/>
          </a:xfrm>
          <a:prstGeom prst="rect">
            <a:avLst/>
          </a:prstGeom>
          <a:ln w="12700">
            <a:miter lim="400000"/>
          </a:ln>
        </p:spPr>
      </p:pic>
      <p:sp>
        <p:nvSpPr>
          <p:cNvPr id="129" name="Shape 129"/>
          <p:cNvSpPr/>
          <p:nvPr/>
        </p:nvSpPr>
        <p:spPr>
          <a:xfrm>
            <a:off x="609083" y="6312124"/>
            <a:ext cx="12174737" cy="29083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 lvl="0" algn="l">
              <a:defRPr sz="1800"/>
            </a:pPr>
            <a:r>
              <a:rPr sz="3200">
                <a:latin typeface="+mn-lt"/>
                <a:ea typeface="+mn-ea"/>
                <a:cs typeface="+mn-cs"/>
                <a:sym typeface="Candara"/>
              </a:rPr>
              <a:t>Example:</a:t>
            </a:r>
            <a:endParaRPr sz="2800"/>
          </a:p>
          <a:p>
            <a:pPr lvl="0" algn="l">
              <a:spcBef>
                <a:spcPts val="2400"/>
              </a:spcBef>
              <a:defRPr sz="1800"/>
            </a:pPr>
            <a:r>
              <a:rPr sz="3200">
                <a:latin typeface="+mn-lt"/>
                <a:ea typeface="+mn-ea"/>
                <a:cs typeface="+mn-cs"/>
                <a:sym typeface="Candara"/>
              </a:rPr>
              <a:t>Suppose V = 1 -&gt; 2 -&gt; 3 -&gt; 4 -&gt; 5 -&gt; 6, then the parent relation generates:</a:t>
            </a:r>
            <a:endParaRPr sz="3200">
              <a:latin typeface="+mn-lt"/>
              <a:ea typeface="+mn-ea"/>
              <a:cs typeface="+mn-cs"/>
              <a:sym typeface="Candara"/>
            </a:endParaRPr>
          </a:p>
          <a:p>
            <a:pPr lvl="0" algn="l">
              <a:spcBef>
                <a:spcPts val="2400"/>
              </a:spcBef>
              <a:defRPr sz="1800"/>
            </a:pPr>
            <a:r>
              <a:rPr sz="3200">
                <a:latin typeface="+mn-lt"/>
                <a:ea typeface="+mn-ea"/>
                <a:cs typeface="+mn-cs"/>
                <a:sym typeface="Candara"/>
              </a:rPr>
              <a:t>{245} -&gt; {25} -&gt; {5} -&gt;</a:t>
            </a:r>
            <a:endParaRPr sz="3200">
              <a:latin typeface="+mn-lt"/>
              <a:ea typeface="+mn-ea"/>
              <a:cs typeface="+mn-cs"/>
              <a:sym typeface="Candara"/>
            </a:endParaRPr>
          </a:p>
        </p:txBody>
      </p:sp>
      <p:pic>
        <p:nvPicPr>
          <p:cNvPr id="130" name="droppedImage.pdf"/>
          <p:cNvPicPr/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4193612" y="7965140"/>
            <a:ext cx="307880" cy="508001"/>
          </a:xfrm>
          <a:prstGeom prst="rect">
            <a:avLst/>
          </a:prstGeom>
          <a:ln w="12700">
            <a:miter lim="400000"/>
          </a:ln>
        </p:spPr>
      </p:pic>
      <p:sp>
        <p:nvSpPr>
          <p:cNvPr id="131" name="Shape 131"/>
          <p:cNvSpPr/>
          <p:nvPr>
            <p:ph type="sldNum" sz="quarter" idx="4294967295"/>
          </p:nvPr>
        </p:nvSpPr>
        <p:spPr>
          <a:xfrm>
            <a:off x="6324600" y="9258300"/>
            <a:ext cx="342900" cy="3683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0" tIns="0" rIns="0" bIns="0">
            <a:spAutoFit/>
          </a:bodyPr>
          <a:lstStyle>
            <a:lvl1pPr>
              <a:defRPr sz="1800"/>
            </a:lvl1pPr>
          </a:lstStyle>
          <a:p>
            <a:pPr lvl="0"/>
            <a:fld id="{86CB4B4D-7CA3-9044-876B-883B54F8677D}" type="slidenum"/>
          </a:p>
        </p:txBody>
      </p:sp>
    </p:spTree>
  </p:cSld>
  <p:clrMapOvr>
    <a:masterClrMapping/>
  </p:clrMapOvr>
  <p:transition spd="med" advClick="1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Shape 133"/>
          <p:cNvSpPr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/>
            </a:pPr>
            <a:r>
              <a:rPr sz="5600"/>
              <a:t>The SCP Search Tree</a:t>
            </a:r>
          </a:p>
        </p:txBody>
      </p:sp>
      <p:sp>
        <p:nvSpPr>
          <p:cNvPr id="134" name="Shape 134"/>
          <p:cNvSpPr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/>
            </a:pPr>
            <a:r>
              <a:rPr sz="3600"/>
              <a:t>Starting from any connected component, by performing the roll-up operation, we can reach the same node     .</a:t>
            </a:r>
            <a:endParaRPr sz="3600"/>
          </a:p>
          <a:p>
            <a:pPr lvl="0">
              <a:defRPr sz="1800"/>
            </a:pPr>
            <a:r>
              <a:rPr sz="3600"/>
              <a:t>A tree structure: each node is a connected component along with the SCPs occurring on it.</a:t>
            </a:r>
          </a:p>
        </p:txBody>
      </p:sp>
      <p:pic>
        <p:nvPicPr>
          <p:cNvPr id="135" name="droppedImage.png"/>
          <p:cNvPicPr/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5956300" y="4351181"/>
            <a:ext cx="5765800" cy="5199220"/>
          </a:xfrm>
          <a:prstGeom prst="rect">
            <a:avLst/>
          </a:prstGeom>
          <a:ln w="12700">
            <a:miter lim="400000"/>
          </a:ln>
        </p:spPr>
      </p:pic>
      <p:pic>
        <p:nvPicPr>
          <p:cNvPr id="136" name="droppedImage.png"/>
          <p:cNvPicPr/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955800" y="5410200"/>
            <a:ext cx="2260600" cy="2735326"/>
          </a:xfrm>
          <a:prstGeom prst="rect">
            <a:avLst/>
          </a:prstGeom>
          <a:ln w="12700">
            <a:miter lim="400000"/>
          </a:ln>
        </p:spPr>
      </p:pic>
      <p:pic>
        <p:nvPicPr>
          <p:cNvPr id="137" name="droppedImage.pdf"/>
          <p:cNvPicPr/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11087100" y="2387600"/>
            <a:ext cx="307879" cy="508000"/>
          </a:xfrm>
          <a:prstGeom prst="rect">
            <a:avLst/>
          </a:prstGeom>
          <a:ln w="12700">
            <a:miter lim="400000"/>
          </a:ln>
        </p:spPr>
      </p:pic>
      <p:sp>
        <p:nvSpPr>
          <p:cNvPr id="138" name="Shape 138"/>
          <p:cNvSpPr/>
          <p:nvPr>
            <p:ph type="sldNum" sz="quarter" idx="4294967295"/>
          </p:nvPr>
        </p:nvSpPr>
        <p:spPr>
          <a:xfrm>
            <a:off x="6324600" y="9258300"/>
            <a:ext cx="342900" cy="3683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0" tIns="0" rIns="0" bIns="0">
            <a:spAutoFit/>
          </a:bodyPr>
          <a:lstStyle>
            <a:lvl1pPr>
              <a:defRPr sz="1800"/>
            </a:lvl1pPr>
          </a:lstStyle>
          <a:p>
            <a:pPr lvl="0"/>
            <a:fld id="{86CB4B4D-7CA3-9044-876B-883B54F8677D}" type="slidenum"/>
          </a:p>
        </p:txBody>
      </p:sp>
    </p:spTree>
  </p:cSld>
  <p:clrMapOvr>
    <a:masterClrMapping/>
  </p:clrMapOvr>
  <p:transition spd="med" advClick="1"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Shape 140"/>
          <p:cNvSpPr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/>
            </a:pPr>
            <a:r>
              <a:rPr sz="5600"/>
              <a:t>Reverse Search of SCPs</a:t>
            </a:r>
          </a:p>
        </p:txBody>
      </p:sp>
      <p:sp>
        <p:nvSpPr>
          <p:cNvPr id="141" name="Shape 141"/>
          <p:cNvSpPr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/>
            </a:pPr>
            <a:r>
              <a:rPr sz="3600"/>
              <a:t>Starting from the root node, we perform depth-first construction of the SCP search tree</a:t>
            </a:r>
            <a:endParaRPr sz="3600"/>
          </a:p>
          <a:p>
            <a:pPr lvl="1">
              <a:defRPr sz="1800"/>
            </a:pPr>
            <a:r>
              <a:rPr sz="3200"/>
              <a:t>SCPs are obtained on-the-fly</a:t>
            </a:r>
            <a:endParaRPr sz="3200"/>
          </a:p>
          <a:p>
            <a:pPr lvl="1">
              <a:defRPr sz="1800"/>
            </a:pPr>
            <a:r>
              <a:rPr sz="3200"/>
              <a:t>Unqualified branches are pruned with anti-monotonicity.</a:t>
            </a:r>
          </a:p>
        </p:txBody>
      </p:sp>
      <p:sp>
        <p:nvSpPr>
          <p:cNvPr id="142" name="Shape 142"/>
          <p:cNvSpPr/>
          <p:nvPr>
            <p:ph type="sldNum" sz="quarter" idx="4294967295"/>
          </p:nvPr>
        </p:nvSpPr>
        <p:spPr>
          <a:xfrm>
            <a:off x="6324600" y="9258300"/>
            <a:ext cx="342900" cy="3683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0" tIns="0" rIns="0" bIns="0">
            <a:spAutoFit/>
          </a:bodyPr>
          <a:lstStyle>
            <a:lvl1pPr>
              <a:defRPr sz="1800"/>
            </a:lvl1pPr>
          </a:lstStyle>
          <a:p>
            <a:pPr lvl="0"/>
            <a:fld id="{86CB4B4D-7CA3-9044-876B-883B54F8677D}" type="slidenum"/>
          </a:p>
        </p:txBody>
      </p:sp>
      <p:pic>
        <p:nvPicPr>
          <p:cNvPr id="143" name="droppedImage.png"/>
          <p:cNvPicPr/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4150943" y="4871857"/>
            <a:ext cx="4702914" cy="4240778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 advClick="1"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Shape 145"/>
          <p:cNvSpPr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/>
            </a:pPr>
            <a:r>
              <a:rPr sz="5600"/>
              <a:t>Experimental Evaluation</a:t>
            </a:r>
          </a:p>
        </p:txBody>
      </p:sp>
      <p:sp>
        <p:nvSpPr>
          <p:cNvPr id="146" name="Shape 146"/>
          <p:cNvSpPr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/>
            </a:pPr>
            <a:r>
              <a:rPr sz="3600"/>
              <a:t>Data sets</a:t>
            </a:r>
            <a:endParaRPr sz="3600"/>
          </a:p>
          <a:p>
            <a:pPr lvl="1">
              <a:defRPr sz="1800"/>
            </a:pPr>
            <a:r>
              <a:rPr sz="3200"/>
              <a:t>Air: the AQI data collected by 180 sensors in northern China during 1.5 years.</a:t>
            </a:r>
            <a:endParaRPr sz="3200"/>
          </a:p>
          <a:p>
            <a:pPr lvl="1">
              <a:defRPr sz="1800"/>
            </a:pPr>
            <a:r>
              <a:rPr sz="3200"/>
              <a:t>Bike: the bike rental data of 332 docks in New York during one year.</a:t>
            </a:r>
          </a:p>
        </p:txBody>
      </p:sp>
      <p:sp>
        <p:nvSpPr>
          <p:cNvPr id="147" name="Shape 147"/>
          <p:cNvSpPr/>
          <p:nvPr>
            <p:ph type="sldNum" sz="quarter" idx="4294967295"/>
          </p:nvPr>
        </p:nvSpPr>
        <p:spPr>
          <a:xfrm>
            <a:off x="6324600" y="9258300"/>
            <a:ext cx="342900" cy="3683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0" tIns="0" rIns="0" bIns="0">
            <a:spAutoFit/>
          </a:bodyPr>
          <a:lstStyle>
            <a:lvl1pPr>
              <a:defRPr sz="1800"/>
            </a:lvl1pPr>
          </a:lstStyle>
          <a:p>
            <a:pPr lvl="0"/>
            <a:fld id="{86CB4B4D-7CA3-9044-876B-883B54F8677D}" type="slidenum"/>
          </a:p>
        </p:txBody>
      </p:sp>
    </p:spTree>
  </p:cSld>
  <p:clrMapOvr>
    <a:masterClrMapping/>
  </p:clrMapOvr>
  <p:transition spd="med" advClick="1"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Shape 149"/>
          <p:cNvSpPr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/>
            </a:pPr>
            <a:r>
              <a:rPr sz="5600"/>
              <a:t>Example SCPs</a:t>
            </a:r>
          </a:p>
        </p:txBody>
      </p:sp>
      <p:sp>
        <p:nvSpPr>
          <p:cNvPr id="150" name="Shape 150"/>
          <p:cNvSpPr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/>
            </a:pPr>
            <a:r>
              <a:rPr sz="3600"/>
              <a:t>On the Air data set:</a:t>
            </a:r>
          </a:p>
        </p:txBody>
      </p:sp>
      <p:pic>
        <p:nvPicPr>
          <p:cNvPr id="151" name="droppedImage.png"/>
          <p:cNvPicPr/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90500" y="2387600"/>
            <a:ext cx="5524500" cy="3416468"/>
          </a:xfrm>
          <a:prstGeom prst="rect">
            <a:avLst/>
          </a:prstGeom>
          <a:ln w="12700">
            <a:miter lim="400000"/>
          </a:ln>
        </p:spPr>
      </p:pic>
      <p:pic>
        <p:nvPicPr>
          <p:cNvPr id="152" name="droppedImage.png"/>
          <p:cNvPicPr/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5638800" y="2551949"/>
            <a:ext cx="7175500" cy="3251952"/>
          </a:xfrm>
          <a:prstGeom prst="rect">
            <a:avLst/>
          </a:prstGeom>
          <a:ln w="12700">
            <a:miter lim="400000"/>
          </a:ln>
        </p:spPr>
      </p:pic>
      <p:pic>
        <p:nvPicPr>
          <p:cNvPr id="153" name="droppedImage.png"/>
          <p:cNvPicPr/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215900" y="5969000"/>
            <a:ext cx="12893505" cy="3340100"/>
          </a:xfrm>
          <a:prstGeom prst="rect">
            <a:avLst/>
          </a:prstGeom>
          <a:ln w="12700">
            <a:miter lim="400000"/>
          </a:ln>
        </p:spPr>
      </p:pic>
      <p:sp>
        <p:nvSpPr>
          <p:cNvPr id="154" name="Shape 154"/>
          <p:cNvSpPr/>
          <p:nvPr>
            <p:ph type="sldNum" sz="quarter" idx="4294967295"/>
          </p:nvPr>
        </p:nvSpPr>
        <p:spPr>
          <a:xfrm>
            <a:off x="6324600" y="9258300"/>
            <a:ext cx="342900" cy="3683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0" tIns="0" rIns="0" bIns="0">
            <a:spAutoFit/>
          </a:bodyPr>
          <a:lstStyle>
            <a:lvl1pPr>
              <a:defRPr sz="1800"/>
            </a:lvl1pPr>
          </a:lstStyle>
          <a:p>
            <a:pPr lvl="0"/>
            <a:fld id="{86CB4B4D-7CA3-9044-876B-883B54F8677D}" type="slidenum"/>
          </a:p>
        </p:txBody>
      </p:sp>
    </p:spTree>
  </p:cSld>
  <p:clrMapOvr>
    <a:masterClrMapping/>
  </p:clrMapOvr>
  <p:transition spd="med" advClick="1"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Shape 156"/>
          <p:cNvSpPr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/>
            </a:pPr>
            <a:r>
              <a:rPr sz="5600"/>
              <a:t>Example SCPs</a:t>
            </a:r>
          </a:p>
        </p:txBody>
      </p:sp>
      <p:sp>
        <p:nvSpPr>
          <p:cNvPr id="157" name="Shape 157"/>
          <p:cNvSpPr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/>
            </a:pPr>
            <a:r>
              <a:rPr sz="3600"/>
              <a:t>On the Bike data set:</a:t>
            </a:r>
          </a:p>
        </p:txBody>
      </p:sp>
      <p:pic>
        <p:nvPicPr>
          <p:cNvPr id="158" name="droppedImage.png"/>
          <p:cNvPicPr/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2921000" y="2527300"/>
            <a:ext cx="7150100" cy="3314700"/>
          </a:xfrm>
          <a:prstGeom prst="rect">
            <a:avLst/>
          </a:prstGeom>
          <a:ln w="12700">
            <a:miter lim="400000"/>
          </a:ln>
        </p:spPr>
      </p:pic>
      <p:pic>
        <p:nvPicPr>
          <p:cNvPr id="159" name="droppedImage.png"/>
          <p:cNvPicPr/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2946400" y="6032500"/>
            <a:ext cx="7162800" cy="3352800"/>
          </a:xfrm>
          <a:prstGeom prst="rect">
            <a:avLst/>
          </a:prstGeom>
          <a:ln w="12700">
            <a:miter lim="400000"/>
          </a:ln>
        </p:spPr>
      </p:pic>
      <p:sp>
        <p:nvSpPr>
          <p:cNvPr id="160" name="Shape 160"/>
          <p:cNvSpPr/>
          <p:nvPr>
            <p:ph type="sldNum" sz="quarter" idx="4294967295"/>
          </p:nvPr>
        </p:nvSpPr>
        <p:spPr>
          <a:xfrm>
            <a:off x="6324600" y="9258300"/>
            <a:ext cx="342900" cy="3683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0" tIns="0" rIns="0" bIns="0">
            <a:spAutoFit/>
          </a:bodyPr>
          <a:lstStyle>
            <a:lvl1pPr>
              <a:defRPr sz="1800"/>
            </a:lvl1pPr>
          </a:lstStyle>
          <a:p>
            <a:pPr lvl="0"/>
            <a:fld id="{86CB4B4D-7CA3-9044-876B-883B54F8677D}" type="slidenum"/>
          </a:p>
        </p:txBody>
      </p:sp>
    </p:spTree>
  </p:cSld>
  <p:clrMapOvr>
    <a:masterClrMapping/>
  </p:clrMapOvr>
  <p:transition spd="med" advClick="1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Shape 53"/>
          <p:cNvSpPr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/>
            </a:pPr>
            <a:r>
              <a:rPr sz="5600"/>
              <a:t> Big Geo-Sensory Data is Ubiquitous</a:t>
            </a:r>
          </a:p>
        </p:txBody>
      </p:sp>
      <p:sp>
        <p:nvSpPr>
          <p:cNvPr id="54" name="Shape 54"/>
          <p:cNvSpPr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/>
            </a:pPr>
            <a:r>
              <a:rPr sz="3600"/>
              <a:t>Wireless sensor network (WSN): multiple sensors are deployed at different locations to monitor the target condition cooperatively.</a:t>
            </a:r>
            <a:endParaRPr sz="3600"/>
          </a:p>
          <a:p>
            <a:pPr lvl="0">
              <a:defRPr sz="1800"/>
            </a:pPr>
            <a:r>
              <a:rPr sz="3600"/>
              <a:t>The geo-sensory data is becoming </a:t>
            </a:r>
            <a:r>
              <a:rPr b="1" sz="3600"/>
              <a:t>big</a:t>
            </a:r>
            <a:endParaRPr sz="3600"/>
          </a:p>
          <a:p>
            <a:pPr lvl="1">
              <a:defRPr sz="1800"/>
            </a:pPr>
            <a:r>
              <a:rPr sz="3200"/>
              <a:t>A modern WSN can contain hundreds of sensors, with each sensor collecting millions of records.</a:t>
            </a:r>
          </a:p>
        </p:txBody>
      </p:sp>
      <p:sp>
        <p:nvSpPr>
          <p:cNvPr id="55" name="Shape 55"/>
          <p:cNvSpPr/>
          <p:nvPr>
            <p:ph type="sldNum" sz="quarter" idx="4294967295"/>
          </p:nvPr>
        </p:nvSpPr>
        <p:spPr>
          <a:xfrm>
            <a:off x="6324600" y="9258300"/>
            <a:ext cx="342900" cy="3683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0" tIns="0" rIns="0" bIns="0">
            <a:spAutoFit/>
          </a:bodyPr>
          <a:lstStyle>
            <a:lvl1pPr>
              <a:defRPr sz="1800"/>
            </a:lvl1pPr>
          </a:lstStyle>
          <a:p>
            <a:pPr lvl="0"/>
            <a:fld id="{86CB4B4D-7CA3-9044-876B-883B54F8677D}" type="slidenum"/>
          </a:p>
        </p:txBody>
      </p:sp>
      <p:pic>
        <p:nvPicPr>
          <p:cNvPr id="56" name="droppedImage.png"/>
          <p:cNvPicPr/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3824555" y="6164472"/>
            <a:ext cx="9070857" cy="2711356"/>
          </a:xfrm>
          <a:prstGeom prst="rect">
            <a:avLst/>
          </a:prstGeom>
          <a:ln w="12700">
            <a:miter lim="400000"/>
          </a:ln>
        </p:spPr>
      </p:pic>
      <p:pic>
        <p:nvPicPr>
          <p:cNvPr id="57" name="droppedImage.png"/>
          <p:cNvPicPr/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252414" y="5992996"/>
            <a:ext cx="3432078" cy="3054308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 advClick="1"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Shape 162"/>
          <p:cNvSpPr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/>
            </a:pPr>
            <a:r>
              <a:rPr sz="5600"/>
              <a:t>Running Time Comparison</a:t>
            </a:r>
          </a:p>
        </p:txBody>
      </p:sp>
      <p:sp>
        <p:nvSpPr>
          <p:cNvPr id="163" name="Shape 163"/>
          <p:cNvSpPr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/>
            </a:pPr>
            <a:endParaRPr sz="3600"/>
          </a:p>
          <a:p>
            <a:pPr lvl="0">
              <a:defRPr sz="1800"/>
            </a:pPr>
            <a:endParaRPr sz="3600"/>
          </a:p>
          <a:p>
            <a:pPr lvl="0">
              <a:defRPr sz="1800"/>
            </a:pPr>
            <a:r>
              <a:rPr sz="3600"/>
              <a:t>Efficiency</a:t>
            </a:r>
            <a:endParaRPr sz="3600"/>
          </a:p>
          <a:p>
            <a:pPr lvl="0">
              <a:defRPr sz="1800"/>
            </a:pPr>
            <a:endParaRPr sz="3600"/>
          </a:p>
          <a:p>
            <a:pPr lvl="0">
              <a:defRPr sz="1800"/>
            </a:pPr>
            <a:endParaRPr sz="3600"/>
          </a:p>
          <a:p>
            <a:pPr lvl="0">
              <a:defRPr sz="1800"/>
            </a:pPr>
            <a:endParaRPr sz="3600"/>
          </a:p>
          <a:p>
            <a:pPr lvl="0">
              <a:defRPr sz="1800"/>
            </a:pPr>
            <a:r>
              <a:rPr sz="3600"/>
              <a:t>Scalability</a:t>
            </a:r>
          </a:p>
        </p:txBody>
      </p:sp>
      <p:sp>
        <p:nvSpPr>
          <p:cNvPr id="164" name="Shape 164"/>
          <p:cNvSpPr/>
          <p:nvPr>
            <p:ph type="sldNum" sz="quarter" idx="4294967295"/>
          </p:nvPr>
        </p:nvSpPr>
        <p:spPr>
          <a:xfrm>
            <a:off x="6324600" y="9258300"/>
            <a:ext cx="342900" cy="3683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0" tIns="0" rIns="0" bIns="0">
            <a:spAutoFit/>
          </a:bodyPr>
          <a:lstStyle>
            <a:lvl1pPr>
              <a:defRPr sz="1800"/>
            </a:lvl1pPr>
          </a:lstStyle>
          <a:p>
            <a:pPr lvl="0"/>
            <a:fld id="{86CB4B4D-7CA3-9044-876B-883B54F8677D}" type="slidenum"/>
          </a:p>
        </p:txBody>
      </p:sp>
      <p:pic>
        <p:nvPicPr>
          <p:cNvPr id="165" name="pasted-image.png"/>
          <p:cNvPicPr/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3931328" y="1852712"/>
            <a:ext cx="7889932" cy="3621103"/>
          </a:xfrm>
          <a:prstGeom prst="rect">
            <a:avLst/>
          </a:prstGeom>
          <a:ln w="12700">
            <a:miter lim="400000"/>
          </a:ln>
        </p:spPr>
      </p:pic>
      <p:pic>
        <p:nvPicPr>
          <p:cNvPr id="166" name="droppedImage.png"/>
          <p:cNvPicPr/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3845738" y="5555506"/>
            <a:ext cx="8061112" cy="3621103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 advClick="1"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Shape 168"/>
          <p:cNvSpPr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/>
            </a:pPr>
            <a:r>
              <a:rPr sz="5600"/>
              <a:t>Summary</a:t>
            </a:r>
          </a:p>
        </p:txBody>
      </p:sp>
      <p:sp>
        <p:nvSpPr>
          <p:cNvPr id="169" name="Shape 169"/>
          <p:cNvSpPr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/>
            </a:pPr>
            <a:r>
              <a:rPr sz="3600"/>
              <a:t>We study the problem of mining spatial co-evolving patterns from massive geo-sensory data.</a:t>
            </a:r>
            <a:endParaRPr sz="3600"/>
          </a:p>
          <a:p>
            <a:pPr lvl="0">
              <a:defRPr sz="1800"/>
            </a:pPr>
            <a:r>
              <a:rPr sz="3600"/>
              <a:t>We propose the two-stage method Assembler:</a:t>
            </a:r>
            <a:endParaRPr sz="3600"/>
          </a:p>
          <a:p>
            <a:pPr lvl="1">
              <a:defRPr sz="1800"/>
            </a:pPr>
            <a:r>
              <a:rPr sz="3200"/>
              <a:t>Stage 1: it obtains frequent evolutions for individual sensors.</a:t>
            </a:r>
            <a:endParaRPr sz="3200"/>
          </a:p>
          <a:p>
            <a:pPr lvl="1">
              <a:defRPr sz="1800"/>
            </a:pPr>
            <a:r>
              <a:rPr sz="3200"/>
              <a:t>Stage 2: it assembles single patterns into SCPs.</a:t>
            </a:r>
            <a:endParaRPr sz="3200"/>
          </a:p>
          <a:p>
            <a:pPr lvl="0">
              <a:defRPr sz="1800"/>
            </a:pPr>
            <a:r>
              <a:rPr sz="3600"/>
              <a:t>The experiment results show that Assembler is effective and efficient.</a:t>
            </a:r>
          </a:p>
        </p:txBody>
      </p:sp>
      <p:sp>
        <p:nvSpPr>
          <p:cNvPr id="170" name="Shape 170"/>
          <p:cNvSpPr/>
          <p:nvPr>
            <p:ph type="sldNum" sz="quarter" idx="4294967295"/>
          </p:nvPr>
        </p:nvSpPr>
        <p:spPr>
          <a:xfrm>
            <a:off x="6324600" y="9258300"/>
            <a:ext cx="342900" cy="3683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0" tIns="0" rIns="0" bIns="0">
            <a:spAutoFit/>
          </a:bodyPr>
          <a:lstStyle>
            <a:lvl1pPr>
              <a:defRPr sz="1800"/>
            </a:lvl1pPr>
          </a:lstStyle>
          <a:p>
            <a:pPr lvl="0"/>
            <a:fld id="{86CB4B4D-7CA3-9044-876B-883B54F8677D}" type="slidenum"/>
          </a:p>
        </p:txBody>
      </p:sp>
    </p:spTree>
  </p:cSld>
  <p:clrMapOvr>
    <a:masterClrMapping/>
  </p:clrMapOvr>
  <p:transition spd="med" advClick="1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Shape 59"/>
          <p:cNvSpPr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/>
            </a:pPr>
            <a:r>
              <a:rPr sz="5600"/>
              <a:t>Spatial Co-evolving Pattern: An Example</a:t>
            </a:r>
          </a:p>
        </p:txBody>
      </p:sp>
      <p:sp>
        <p:nvSpPr>
          <p:cNvPr id="60" name="Shape 60"/>
          <p:cNvSpPr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 lvl="0" marL="825500" indent="-508000">
              <a:defRPr sz="1800"/>
            </a:pPr>
            <a:r>
              <a:rPr sz="3200"/>
              <a:t>Goal: mining a set of </a:t>
            </a:r>
            <a:r>
              <a:rPr b="1" i="1" sz="3200"/>
              <a:t>spatially correlated sensors </a:t>
            </a:r>
            <a:r>
              <a:rPr sz="3200"/>
              <a:t>that exhibit </a:t>
            </a:r>
            <a:r>
              <a:rPr b="1" i="1" sz="3200"/>
              <a:t>frequent co-evolution.</a:t>
            </a:r>
            <a:endParaRPr sz="3200"/>
          </a:p>
          <a:p>
            <a:pPr lvl="0" marL="825500" indent="-508000">
              <a:defRPr sz="1800"/>
            </a:pPr>
            <a:r>
              <a:rPr sz="3200"/>
              <a:t>Frequent co-evolution for [s1, s2,  s3]</a:t>
            </a:r>
            <a:endParaRPr sz="3200"/>
          </a:p>
          <a:p>
            <a:pPr lvl="1" marL="1262062" indent="-500062">
              <a:defRPr sz="1800"/>
            </a:pPr>
            <a:r>
              <a:rPr sz="2800"/>
              <a:t>s1 decreases in AQI, s2 and s3 increase in AQI</a:t>
            </a:r>
            <a:endParaRPr sz="2800"/>
          </a:p>
          <a:p>
            <a:pPr lvl="1" marL="1262062" indent="-500062">
              <a:defRPr sz="1800"/>
            </a:pPr>
            <a:endParaRPr sz="2800"/>
          </a:p>
          <a:p>
            <a:pPr lvl="1" marL="1262062" indent="-500062">
              <a:defRPr sz="1800"/>
            </a:pPr>
            <a:r>
              <a:rPr sz="2800"/>
              <a:t>Caused by traffic flow in off-work hours</a:t>
            </a:r>
          </a:p>
        </p:txBody>
      </p:sp>
      <p:pic>
        <p:nvPicPr>
          <p:cNvPr id="61" name="droppedImage.png"/>
          <p:cNvPicPr/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8982155" y="2990087"/>
            <a:ext cx="3432078" cy="3054307"/>
          </a:xfrm>
          <a:prstGeom prst="rect">
            <a:avLst/>
          </a:prstGeom>
          <a:ln w="12700">
            <a:miter lim="400000"/>
          </a:ln>
        </p:spPr>
      </p:pic>
      <p:pic>
        <p:nvPicPr>
          <p:cNvPr id="62" name="droppedImage.png"/>
          <p:cNvPicPr/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658672" y="6300949"/>
            <a:ext cx="9738910" cy="2911043"/>
          </a:xfrm>
          <a:prstGeom prst="rect">
            <a:avLst/>
          </a:prstGeom>
          <a:ln w="12700">
            <a:miter lim="400000"/>
          </a:ln>
        </p:spPr>
      </p:pic>
      <p:sp>
        <p:nvSpPr>
          <p:cNvPr id="63" name="Shape 63"/>
          <p:cNvSpPr/>
          <p:nvPr>
            <p:ph type="sldNum" sz="quarter" idx="4294967295"/>
          </p:nvPr>
        </p:nvSpPr>
        <p:spPr>
          <a:xfrm>
            <a:off x="6324600" y="9258300"/>
            <a:ext cx="342900" cy="3683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0" tIns="0" rIns="0" bIns="0">
            <a:spAutoFit/>
          </a:bodyPr>
          <a:lstStyle>
            <a:lvl1pPr>
              <a:defRPr sz="1800"/>
            </a:lvl1pPr>
          </a:lstStyle>
          <a:p>
            <a:pPr lvl="0"/>
            <a:fld id="{86CB4B4D-7CA3-9044-876B-883B54F8677D}" type="slidenum"/>
          </a:p>
        </p:txBody>
      </p:sp>
      <p:pic>
        <p:nvPicPr>
          <p:cNvPr id="64" name="droppedImage.png"/>
          <p:cNvPicPr/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1069980" y="4544903"/>
            <a:ext cx="7634235" cy="500607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 advClick="1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Shape 66"/>
          <p:cNvSpPr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/>
            </a:pPr>
            <a:r>
              <a:rPr sz="5600"/>
              <a:t>Spatial Co-evolving Pattern Mining</a:t>
            </a:r>
          </a:p>
        </p:txBody>
      </p:sp>
      <p:sp>
        <p:nvSpPr>
          <p:cNvPr id="67" name="Shape 67"/>
          <p:cNvSpPr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/>
            </a:pPr>
            <a:r>
              <a:rPr sz="3600"/>
              <a:t>A spatial co-evolving pattern (SCP) contains</a:t>
            </a:r>
            <a:endParaRPr sz="3600"/>
          </a:p>
          <a:p>
            <a:pPr lvl="1">
              <a:defRPr sz="1800"/>
            </a:pPr>
            <a:r>
              <a:rPr sz="3200"/>
              <a:t>a set of spatially connected sensors </a:t>
            </a:r>
            <a:endParaRPr sz="3200"/>
          </a:p>
          <a:p>
            <a:pPr lvl="1">
              <a:defRPr sz="1800"/>
            </a:pPr>
            <a:r>
              <a:rPr sz="3200"/>
              <a:t>the frequent co-evolution in their readings</a:t>
            </a:r>
            <a:endParaRPr sz="3200"/>
          </a:p>
          <a:p>
            <a:pPr lvl="0">
              <a:defRPr sz="1800"/>
            </a:pPr>
            <a:r>
              <a:rPr sz="3600"/>
              <a:t>We aim to find all SCPs from the input geo-sensory data.</a:t>
            </a:r>
          </a:p>
        </p:txBody>
      </p:sp>
      <p:pic>
        <p:nvPicPr>
          <p:cNvPr id="68" name="droppedImage.png"/>
          <p:cNvPicPr/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4571796" y="5314870"/>
            <a:ext cx="3861208" cy="3436203"/>
          </a:xfrm>
          <a:prstGeom prst="rect">
            <a:avLst/>
          </a:prstGeom>
          <a:ln w="12700">
            <a:miter lim="400000"/>
          </a:ln>
        </p:spPr>
      </p:pic>
      <p:sp>
        <p:nvSpPr>
          <p:cNvPr id="69" name="Shape 69"/>
          <p:cNvSpPr/>
          <p:nvPr>
            <p:ph type="sldNum" sz="quarter" idx="4294967295"/>
          </p:nvPr>
        </p:nvSpPr>
        <p:spPr>
          <a:xfrm>
            <a:off x="6324600" y="9258300"/>
            <a:ext cx="342900" cy="3683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0" tIns="0" rIns="0" bIns="0">
            <a:spAutoFit/>
          </a:bodyPr>
          <a:lstStyle>
            <a:lvl1pPr>
              <a:defRPr sz="1800"/>
            </a:lvl1pPr>
          </a:lstStyle>
          <a:p>
            <a:pPr lvl="0"/>
            <a:fld id="{86CB4B4D-7CA3-9044-876B-883B54F8677D}" type="slidenum"/>
          </a:p>
        </p:txBody>
      </p:sp>
    </p:spTree>
  </p:cSld>
  <p:clrMapOvr>
    <a:masterClrMapping/>
  </p:clrMapOvr>
  <p:transition spd="med" advClick="1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Shape 71"/>
          <p:cNvSpPr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/>
            </a:pPr>
            <a:r>
              <a:rPr sz="5600"/>
              <a:t>Why is it a Challenging Problem?</a:t>
            </a:r>
          </a:p>
        </p:txBody>
      </p:sp>
      <p:sp>
        <p:nvSpPr>
          <p:cNvPr id="72" name="Shape 72"/>
          <p:cNvSpPr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/>
            </a:pPr>
            <a:r>
              <a:rPr sz="3600"/>
              <a:t>The truly interesting evolutions are often flooded by numerous trivial fluctuations.</a:t>
            </a:r>
            <a:endParaRPr sz="3600"/>
          </a:p>
          <a:p>
            <a:pPr lvl="1">
              <a:defRPr sz="1800"/>
            </a:pPr>
            <a:r>
              <a:rPr sz="3200"/>
              <a:t>Existing motif discovery methods can only find trivial motifs from such data.</a:t>
            </a:r>
          </a:p>
        </p:txBody>
      </p:sp>
      <p:pic>
        <p:nvPicPr>
          <p:cNvPr id="73" name="droppedImage.png"/>
          <p:cNvPicPr/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4017704" y="4828185"/>
            <a:ext cx="4611579" cy="3543301"/>
          </a:xfrm>
          <a:prstGeom prst="rect">
            <a:avLst/>
          </a:prstGeom>
          <a:ln w="12700">
            <a:miter lim="400000"/>
          </a:ln>
        </p:spPr>
      </p:pic>
      <p:sp>
        <p:nvSpPr>
          <p:cNvPr id="74" name="Shape 74"/>
          <p:cNvSpPr/>
          <p:nvPr/>
        </p:nvSpPr>
        <p:spPr>
          <a:xfrm>
            <a:off x="4965844" y="8377835"/>
            <a:ext cx="3224065" cy="457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2400"/>
            </a:lvl1pPr>
          </a:lstStyle>
          <a:p>
            <a:pPr lvl="0">
              <a:defRPr sz="1800"/>
            </a:pPr>
            <a:r>
              <a:rPr sz="2400"/>
              <a:t>AQI Change Distribution</a:t>
            </a:r>
          </a:p>
        </p:txBody>
      </p:sp>
      <p:sp>
        <p:nvSpPr>
          <p:cNvPr id="75" name="Shape 75"/>
          <p:cNvSpPr/>
          <p:nvPr>
            <p:ph type="sldNum" sz="quarter" idx="4294967295"/>
          </p:nvPr>
        </p:nvSpPr>
        <p:spPr>
          <a:xfrm>
            <a:off x="6324600" y="9258300"/>
            <a:ext cx="342900" cy="3683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0" tIns="0" rIns="0" bIns="0">
            <a:spAutoFit/>
          </a:bodyPr>
          <a:lstStyle>
            <a:lvl1pPr>
              <a:defRPr sz="1800"/>
            </a:lvl1pPr>
          </a:lstStyle>
          <a:p>
            <a:pPr lvl="0"/>
            <a:fld id="{86CB4B4D-7CA3-9044-876B-883B54F8677D}" type="slidenum"/>
          </a:p>
        </p:txBody>
      </p:sp>
    </p:spTree>
  </p:cSld>
  <p:clrMapOvr>
    <a:masterClrMapping/>
  </p:clrMapOvr>
  <p:transition spd="med" advClick="1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Shape 77"/>
          <p:cNvSpPr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/>
            </a:pPr>
            <a:r>
              <a:rPr sz="5600"/>
              <a:t>Why is it a Challenging Problem?</a:t>
            </a:r>
          </a:p>
        </p:txBody>
      </p:sp>
      <p:sp>
        <p:nvSpPr>
          <p:cNvPr id="78" name="Shape 78"/>
          <p:cNvSpPr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/>
            </a:pPr>
            <a:r>
              <a:rPr sz="3600"/>
              <a:t>The combinatorial nature of SCP leads to an extremely large search space.</a:t>
            </a:r>
            <a:endParaRPr sz="3600"/>
          </a:p>
          <a:p>
            <a:pPr lvl="1">
              <a:defRPr sz="1800"/>
            </a:pPr>
            <a:r>
              <a:rPr sz="3200"/>
              <a:t>An arbitrary number of sensors.</a:t>
            </a:r>
            <a:endParaRPr sz="3200"/>
          </a:p>
          <a:p>
            <a:pPr lvl="1">
              <a:defRPr sz="1800"/>
            </a:pPr>
            <a:r>
              <a:rPr sz="3200"/>
              <a:t>The occurring time intervals of an SCP is uncertain.</a:t>
            </a:r>
          </a:p>
        </p:txBody>
      </p:sp>
      <p:pic>
        <p:nvPicPr>
          <p:cNvPr id="79" name="droppedImage.png"/>
          <p:cNvPicPr/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3415557" y="5579334"/>
            <a:ext cx="9368859" cy="2800432"/>
          </a:xfrm>
          <a:prstGeom prst="rect">
            <a:avLst/>
          </a:prstGeom>
          <a:ln w="12700">
            <a:miter lim="400000"/>
          </a:ln>
        </p:spPr>
      </p:pic>
      <p:sp>
        <p:nvSpPr>
          <p:cNvPr id="80" name="Shape 80"/>
          <p:cNvSpPr/>
          <p:nvPr>
            <p:ph type="sldNum" sz="quarter" idx="4294967295"/>
          </p:nvPr>
        </p:nvSpPr>
        <p:spPr>
          <a:xfrm>
            <a:off x="6324600" y="9258300"/>
            <a:ext cx="342900" cy="3683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0" tIns="0" rIns="0" bIns="0">
            <a:spAutoFit/>
          </a:bodyPr>
          <a:lstStyle>
            <a:lvl1pPr>
              <a:defRPr sz="1800"/>
            </a:lvl1pPr>
          </a:lstStyle>
          <a:p>
            <a:pPr lvl="0"/>
            <a:fld id="{86CB4B4D-7CA3-9044-876B-883B54F8677D}" type="slidenum"/>
          </a:p>
        </p:txBody>
      </p:sp>
      <p:pic>
        <p:nvPicPr>
          <p:cNvPr id="81" name="droppedImage.png"/>
          <p:cNvPicPr/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234515" y="5494839"/>
            <a:ext cx="3000386" cy="2670132"/>
          </a:xfrm>
          <a:prstGeom prst="rect">
            <a:avLst/>
          </a:prstGeom>
          <a:ln w="12700">
            <a:miter lim="400000"/>
          </a:ln>
        </p:spPr>
      </p:pic>
      <p:sp>
        <p:nvSpPr>
          <p:cNvPr id="82" name="Shape 82"/>
          <p:cNvSpPr/>
          <p:nvPr/>
        </p:nvSpPr>
        <p:spPr>
          <a:xfrm>
            <a:off x="214600" y="8331124"/>
            <a:ext cx="3224064" cy="457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2400"/>
            </a:lvl1pPr>
          </a:lstStyle>
          <a:p>
            <a:pPr lvl="0">
              <a:defRPr sz="1800"/>
            </a:pPr>
            <a:r>
              <a:rPr sz="2400"/>
              <a:t>Spatial combination</a:t>
            </a:r>
          </a:p>
        </p:txBody>
      </p:sp>
      <p:sp>
        <p:nvSpPr>
          <p:cNvPr id="83" name="Shape 83"/>
          <p:cNvSpPr/>
          <p:nvPr/>
        </p:nvSpPr>
        <p:spPr>
          <a:xfrm>
            <a:off x="6580447" y="8331124"/>
            <a:ext cx="3224064" cy="457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2400"/>
            </a:lvl1pPr>
          </a:lstStyle>
          <a:p>
            <a:pPr lvl="0">
              <a:defRPr sz="1800"/>
            </a:pPr>
            <a:r>
              <a:rPr sz="2400"/>
              <a:t>Temporal combination</a:t>
            </a:r>
          </a:p>
        </p:txBody>
      </p:sp>
    </p:spTree>
  </p:cSld>
  <p:clrMapOvr>
    <a:masterClrMapping/>
  </p:clrMapOvr>
  <p:transition spd="med" advClick="1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Shape 85"/>
          <p:cNvSpPr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/>
            </a:pPr>
            <a:r>
              <a:rPr sz="5600"/>
              <a:t>Assembler: A Two-stage Approach</a:t>
            </a:r>
          </a:p>
        </p:txBody>
      </p:sp>
      <p:sp>
        <p:nvSpPr>
          <p:cNvPr id="86" name="Shape 86"/>
          <p:cNvSpPr/>
          <p:nvPr>
            <p:ph type="body" idx="1"/>
          </p:nvPr>
        </p:nvSpPr>
        <p:spPr>
          <a:xfrm>
            <a:off x="304800" y="1752600"/>
            <a:ext cx="6047285" cy="2405683"/>
          </a:xfrm>
          <a:prstGeom prst="rect">
            <a:avLst/>
          </a:prstGeom>
        </p:spPr>
        <p:txBody>
          <a:bodyPr/>
          <a:lstStyle/>
          <a:p>
            <a:pPr lvl="0">
              <a:defRPr sz="1800"/>
            </a:pPr>
            <a:r>
              <a:rPr sz="3600"/>
              <a:t>Stage I: find frequent evolutions for individual sensors.</a:t>
            </a:r>
          </a:p>
        </p:txBody>
      </p:sp>
      <p:sp>
        <p:nvSpPr>
          <p:cNvPr id="87" name="Shape 87"/>
          <p:cNvSpPr/>
          <p:nvPr>
            <p:ph type="sldNum" sz="quarter" idx="4294967295"/>
          </p:nvPr>
        </p:nvSpPr>
        <p:spPr>
          <a:xfrm>
            <a:off x="6324600" y="9258300"/>
            <a:ext cx="342900" cy="3683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0" tIns="0" rIns="0" bIns="0">
            <a:spAutoFit/>
          </a:bodyPr>
          <a:lstStyle>
            <a:lvl1pPr>
              <a:defRPr sz="1800"/>
            </a:lvl1pPr>
          </a:lstStyle>
          <a:p>
            <a:pPr lvl="0"/>
            <a:fld id="{86CB4B4D-7CA3-9044-876B-883B54F8677D}" type="slidenum"/>
          </a:p>
        </p:txBody>
      </p:sp>
      <p:sp>
        <p:nvSpPr>
          <p:cNvPr id="88" name="Shape 88"/>
          <p:cNvSpPr/>
          <p:nvPr/>
        </p:nvSpPr>
        <p:spPr>
          <a:xfrm>
            <a:off x="6617232" y="1809750"/>
            <a:ext cx="6047285" cy="240568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/>
          <a:lstStyle>
            <a:lvl1pPr marL="889000" indent="-571500" algn="l">
              <a:spcBef>
                <a:spcPts val="2400"/>
              </a:spcBef>
              <a:buSzPct val="125000"/>
              <a:buChar char="•"/>
              <a:defRPr sz="3600">
                <a:latin typeface="+mn-lt"/>
                <a:ea typeface="+mn-ea"/>
                <a:cs typeface="+mn-cs"/>
                <a:sym typeface="Candara"/>
              </a:defRPr>
            </a:lvl1pPr>
          </a:lstStyle>
          <a:p>
            <a:pPr lvl="0">
              <a:defRPr sz="1800"/>
            </a:pPr>
            <a:r>
              <a:rPr sz="3600"/>
              <a:t>Stage II: assemble individual evolutions into SCPs based on the spatial constraint.</a:t>
            </a:r>
          </a:p>
        </p:txBody>
      </p:sp>
      <p:pic>
        <p:nvPicPr>
          <p:cNvPr id="89" name="pasted-image.pdf"/>
          <p:cNvPicPr/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051855" y="4501182"/>
            <a:ext cx="4762594" cy="4484861"/>
          </a:xfrm>
          <a:prstGeom prst="rect">
            <a:avLst/>
          </a:prstGeom>
          <a:ln w="12700">
            <a:miter lim="400000"/>
          </a:ln>
        </p:spPr>
      </p:pic>
      <p:pic>
        <p:nvPicPr>
          <p:cNvPr id="90" name="pasted-image.pdf"/>
          <p:cNvPicPr/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7482995" y="4501182"/>
            <a:ext cx="4762594" cy="4484861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 advClick="1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Shape 92"/>
          <p:cNvSpPr/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>
              <a:defRPr sz="3900"/>
            </a:lvl1pPr>
          </a:lstStyle>
          <a:p>
            <a:pPr lvl="0">
              <a:defRPr sz="1800"/>
            </a:pPr>
            <a:r>
              <a:rPr sz="3900"/>
              <a:t>Stage I: Mining Frequent Evolutions for Individual Sensors</a:t>
            </a:r>
          </a:p>
        </p:txBody>
      </p:sp>
      <p:sp>
        <p:nvSpPr>
          <p:cNvPr id="93" name="Shape 93"/>
          <p:cNvSpPr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/>
            </a:pPr>
            <a:r>
              <a:rPr sz="3600"/>
              <a:t>To find interesting evolutions, we must filter trivial fluctuations and identify evolving intervals.</a:t>
            </a:r>
            <a:endParaRPr sz="3600"/>
          </a:p>
          <a:p>
            <a:pPr lvl="0">
              <a:defRPr sz="1800"/>
            </a:pPr>
            <a:r>
              <a:rPr sz="3600"/>
              <a:t>In geo-sensory data, the changes occur with different rates and durations.</a:t>
            </a:r>
          </a:p>
        </p:txBody>
      </p:sp>
      <p:pic>
        <p:nvPicPr>
          <p:cNvPr id="94" name="droppedImage.png"/>
          <p:cNvPicPr/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3517516" y="5204610"/>
            <a:ext cx="6021222" cy="3190848"/>
          </a:xfrm>
          <a:prstGeom prst="rect">
            <a:avLst/>
          </a:prstGeom>
          <a:ln w="12700">
            <a:miter lim="400000"/>
          </a:ln>
        </p:spPr>
      </p:pic>
      <p:sp>
        <p:nvSpPr>
          <p:cNvPr id="95" name="Shape 95"/>
          <p:cNvSpPr/>
          <p:nvPr>
            <p:ph type="sldNum" sz="quarter" idx="4294967295"/>
          </p:nvPr>
        </p:nvSpPr>
        <p:spPr>
          <a:xfrm>
            <a:off x="6324600" y="9258300"/>
            <a:ext cx="342900" cy="3683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0" tIns="0" rIns="0" bIns="0">
            <a:spAutoFit/>
          </a:bodyPr>
          <a:lstStyle>
            <a:lvl1pPr>
              <a:defRPr sz="1800"/>
            </a:lvl1pPr>
          </a:lstStyle>
          <a:p>
            <a:pPr lvl="0"/>
            <a:fld id="{86CB4B4D-7CA3-9044-876B-883B54F8677D}" type="slidenum"/>
          </a:p>
        </p:txBody>
      </p:sp>
    </p:spTree>
  </p:cSld>
  <p:clrMapOvr>
    <a:masterClrMapping/>
  </p:clrMapOvr>
  <p:transition spd="med" advClick="1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Shape 97"/>
          <p:cNvSpPr/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>
              <a:defRPr sz="5200"/>
            </a:lvl1pPr>
          </a:lstStyle>
          <a:p>
            <a:pPr lvl="0">
              <a:defRPr sz="1800"/>
            </a:pPr>
            <a:r>
              <a:rPr sz="5200"/>
              <a:t>Extract Evolutions using Wavelet Transform</a:t>
            </a:r>
          </a:p>
        </p:txBody>
      </p:sp>
      <p:sp>
        <p:nvSpPr>
          <p:cNvPr id="98" name="Shape 98"/>
          <p:cNvSpPr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/>
            </a:pPr>
            <a:r>
              <a:rPr sz="3600"/>
              <a:t>We capture multi-scale changes using wavelet transform.</a:t>
            </a:r>
            <a:endParaRPr sz="3600"/>
          </a:p>
          <a:p>
            <a:pPr lvl="1">
              <a:defRPr sz="1800"/>
            </a:pPr>
            <a:r>
              <a:rPr sz="3200"/>
              <a:t>In the wavelet space, the coefficients of different bases measure the strengths of changes.</a:t>
            </a:r>
            <a:endParaRPr sz="3200"/>
          </a:p>
          <a:p>
            <a:pPr lvl="1">
              <a:defRPr sz="1800"/>
            </a:pPr>
            <a:r>
              <a:rPr sz="3200"/>
              <a:t>We preserve large coefficients and discard small coefficients.</a:t>
            </a:r>
          </a:p>
        </p:txBody>
      </p:sp>
      <p:pic>
        <p:nvPicPr>
          <p:cNvPr id="99" name="droppedImage.png"/>
          <p:cNvPicPr/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3587324" y="5086251"/>
            <a:ext cx="5830151" cy="3418916"/>
          </a:xfrm>
          <a:prstGeom prst="rect">
            <a:avLst/>
          </a:prstGeom>
          <a:ln w="12700">
            <a:miter lim="400000"/>
          </a:ln>
        </p:spPr>
      </p:pic>
      <p:sp>
        <p:nvSpPr>
          <p:cNvPr id="100" name="Shape 100"/>
          <p:cNvSpPr/>
          <p:nvPr>
            <p:ph type="sldNum" sz="quarter" idx="4294967295"/>
          </p:nvPr>
        </p:nvSpPr>
        <p:spPr>
          <a:xfrm>
            <a:off x="6324600" y="9258300"/>
            <a:ext cx="342900" cy="3683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0" tIns="0" rIns="0" bIns="0">
            <a:spAutoFit/>
          </a:bodyPr>
          <a:lstStyle>
            <a:lvl1pPr>
              <a:defRPr sz="1800"/>
            </a:lvl1pPr>
          </a:lstStyle>
          <a:p>
            <a:pPr lvl="0"/>
            <a:fld id="{86CB4B4D-7CA3-9044-876B-883B54F8677D}" type="slidenum"/>
          </a:p>
        </p:txBody>
      </p:sp>
    </p:spTree>
  </p:cSld>
  <p:clrMapOvr>
    <a:masterClrMapping/>
  </p:clrMapOvr>
  <p:transition spd="med" advClick="1"/>
</p:sld>
</file>

<file path=ppt/theme/_rels/theme1.xml.rels><?xml version="1.0" encoding="UTF-8" standalone="yes"?><Relationships xmlns="http://schemas.openxmlformats.org/package/2006/relationships"><Relationship Id="rId1" Type="http://schemas.openxmlformats.org/officeDocument/2006/relationships/image" Target="../media/image1.jpeg"/></Relationships>

</file>

<file path=ppt/theme/_rels/theme2.xml.rels><?xml version="1.0" encoding="UTF-8" standalone="yes"?><Relationships xmlns="http://schemas.openxmlformats.org/package/2006/relationships"><Relationship Id="rId1" Type="http://schemas.openxmlformats.org/officeDocument/2006/relationships/image" Target="../media/image1.jpeg"/></Relationships>

</file>

<file path=ppt/theme/theme1.xml><?xml version="1.0" encoding="utf-8"?>
<a:theme xmlns:a="http://schemas.openxmlformats.org/drawingml/2006/main" xmlns:r="http://schemas.openxmlformats.org/officeDocument/2006/relationships" name="White">
  <a:themeElements>
    <a:clrScheme name="White">
      <a:dk1>
        <a:srgbClr val="000000"/>
      </a:dk1>
      <a:lt1>
        <a:srgbClr val="FFFFFF"/>
      </a:lt1>
      <a:dk2>
        <a:srgbClr val="53585F"/>
      </a:dk2>
      <a:lt2>
        <a:srgbClr val="DCDEE0"/>
      </a:lt2>
      <a:accent1>
        <a:srgbClr val="0365C0"/>
      </a:accent1>
      <a:accent2>
        <a:srgbClr val="00882B"/>
      </a:accent2>
      <a:accent3>
        <a:srgbClr val="DCBD23"/>
      </a:accent3>
      <a:accent4>
        <a:srgbClr val="DE6A10"/>
      </a:accent4>
      <a:accent5>
        <a:srgbClr val="C82506"/>
      </a:accent5>
      <a:accent6>
        <a:srgbClr val="773F9B"/>
      </a:accent6>
      <a:hlink>
        <a:srgbClr val="0000FF"/>
      </a:hlink>
      <a:folHlink>
        <a:srgbClr val="FF00FF"/>
      </a:folHlink>
    </a:clrScheme>
    <a:fontScheme name="White">
      <a:majorFont>
        <a:latin typeface="Candara"/>
        <a:ea typeface="Candara"/>
        <a:cs typeface="Candara"/>
      </a:majorFont>
      <a:minorFont>
        <a:latin typeface="Candara"/>
        <a:ea typeface="Candara"/>
        <a:cs typeface="Candara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sx="100000" sy="100000" kx="0" ky="0" algn="b" rotWithShape="0" blurRad="50800" dist="12700" dir="0">
              <a:srgbClr val="000000">
                <a:alpha val="50000"/>
              </a:srgbClr>
            </a:outerShdw>
          </a:effectLst>
        </a:effectStyle>
        <a:effectStyle>
          <a:effectLst>
            <a:outerShdw sx="100000" sy="100000" kx="0" ky="0" algn="b" rotWithShape="0" blurRad="38100" dist="25400" dir="5400000">
              <a:srgbClr val="000000">
                <a:alpha val="5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blipFill rotWithShape="1">
          <a:blip r:embed="rId1"/>
          <a:srcRect l="0" t="0" r="0" b="0"/>
          <a:tile tx="0" ty="0" sx="100000" sy="100000" flip="none" algn="tl"/>
        </a:blipFill>
        <a:ln w="25400" cap="flat">
          <a:solidFill>
            <a:srgbClr val="000000"/>
          </a:solidFill>
          <a:prstDash val="solid"/>
          <a:miter lim="400000"/>
        </a:ln>
        <a:effectLst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5842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4000" u="none" kumimoji="0" normalizeH="0">
            <a:ln>
              <a:noFill/>
            </a:ln>
            <a:solidFill>
              <a:srgbClr val="FFFFFF"/>
            </a:solidFill>
            <a:effectLst>
              <a:outerShdw sx="100000" sy="100000" kx="0" ky="0" algn="b" rotWithShape="0" blurRad="38100" dist="12700" dir="5400000">
                <a:srgbClr val="000000">
                  <a:alpha val="50000"/>
                </a:srgbClr>
              </a:outerShdw>
            </a:effectLst>
            <a:uFillTx/>
            <a:latin typeface="Gill Sans"/>
            <a:ea typeface="Gill Sans"/>
            <a:cs typeface="Gill Sans"/>
            <a:sym typeface="Gill Sans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38100" cap="flat">
          <a:solidFill>
            <a:srgbClr val="000000"/>
          </a:solidFill>
          <a:prstDash val="solid"/>
          <a:miter lim="400000"/>
        </a:ln>
        <a:effectLst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5842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42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Gill Sans"/>
            <a:ea typeface="Gill Sans"/>
            <a:cs typeface="Gill Sans"/>
            <a:sym typeface="Gill Sans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ppt/theme/theme2.xml><?xml version="1.0" encoding="utf-8"?>
<a:theme xmlns:a="http://schemas.openxmlformats.org/drawingml/2006/main" xmlns:r="http://schemas.openxmlformats.org/officeDocument/2006/relationships" name="White">
  <a:themeElements>
    <a:clrScheme name="White">
      <a:dk1>
        <a:srgbClr val="000000"/>
      </a:dk1>
      <a:lt1>
        <a:srgbClr val="FFFFFF"/>
      </a:lt1>
      <a:dk2>
        <a:srgbClr val="53585F"/>
      </a:dk2>
      <a:lt2>
        <a:srgbClr val="DCDEE0"/>
      </a:lt2>
      <a:accent1>
        <a:srgbClr val="0365C0"/>
      </a:accent1>
      <a:accent2>
        <a:srgbClr val="00882B"/>
      </a:accent2>
      <a:accent3>
        <a:srgbClr val="DCBD23"/>
      </a:accent3>
      <a:accent4>
        <a:srgbClr val="DE6A10"/>
      </a:accent4>
      <a:accent5>
        <a:srgbClr val="C82506"/>
      </a:accent5>
      <a:accent6>
        <a:srgbClr val="773F9B"/>
      </a:accent6>
      <a:hlink>
        <a:srgbClr val="0000FF"/>
      </a:hlink>
      <a:folHlink>
        <a:srgbClr val="FF00FF"/>
      </a:folHlink>
    </a:clrScheme>
    <a:fontScheme name="White">
      <a:majorFont>
        <a:latin typeface="Candara"/>
        <a:ea typeface="Candara"/>
        <a:cs typeface="Candara"/>
      </a:majorFont>
      <a:minorFont>
        <a:latin typeface="Candara"/>
        <a:ea typeface="Candara"/>
        <a:cs typeface="Candara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sx="100000" sy="100000" kx="0" ky="0" algn="b" rotWithShape="0" blurRad="50800" dist="12700" dir="0">
              <a:srgbClr val="000000">
                <a:alpha val="50000"/>
              </a:srgbClr>
            </a:outerShdw>
          </a:effectLst>
        </a:effectStyle>
        <a:effectStyle>
          <a:effectLst>
            <a:outerShdw sx="100000" sy="100000" kx="0" ky="0" algn="b" rotWithShape="0" blurRad="38100" dist="25400" dir="5400000">
              <a:srgbClr val="000000">
                <a:alpha val="5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blipFill rotWithShape="1">
          <a:blip r:embed="rId1"/>
          <a:srcRect l="0" t="0" r="0" b="0"/>
          <a:tile tx="0" ty="0" sx="100000" sy="100000" flip="none" algn="tl"/>
        </a:blipFill>
        <a:ln w="25400" cap="flat">
          <a:solidFill>
            <a:srgbClr val="000000"/>
          </a:solidFill>
          <a:prstDash val="solid"/>
          <a:miter lim="400000"/>
        </a:ln>
        <a:effectLst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5842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4000" u="none" kumimoji="0" normalizeH="0">
            <a:ln>
              <a:noFill/>
            </a:ln>
            <a:solidFill>
              <a:srgbClr val="FFFFFF"/>
            </a:solidFill>
            <a:effectLst>
              <a:outerShdw sx="100000" sy="100000" kx="0" ky="0" algn="b" rotWithShape="0" blurRad="38100" dist="12700" dir="5400000">
                <a:srgbClr val="000000">
                  <a:alpha val="50000"/>
                </a:srgbClr>
              </a:outerShdw>
            </a:effectLst>
            <a:uFillTx/>
            <a:latin typeface="Gill Sans"/>
            <a:ea typeface="Gill Sans"/>
            <a:cs typeface="Gill Sans"/>
            <a:sym typeface="Gill Sans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38100" cap="flat">
          <a:solidFill>
            <a:srgbClr val="000000"/>
          </a:solidFill>
          <a:prstDash val="solid"/>
          <a:miter lim="400000"/>
        </a:ln>
        <a:effectLst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5842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42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Gill Sans"/>
            <a:ea typeface="Gill Sans"/>
            <a:cs typeface="Gill Sans"/>
            <a:sym typeface="Gill Sans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docProps/app.xml><?xml version="1.0" encoding="utf-8"?>
<Properties xmlns="http://schemas.openxmlformats.org/officeDocument/2006/extended-properties" xmlns:vt="http://schemas.openxmlformats.org/officeDocument/2006/docPropsVTypes"/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/>
</file>