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0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7" r:id="rId3"/>
    <p:sldId id="283" r:id="rId4"/>
    <p:sldId id="280" r:id="rId5"/>
    <p:sldId id="294" r:id="rId6"/>
    <p:sldId id="258" r:id="rId7"/>
    <p:sldId id="284" r:id="rId8"/>
    <p:sldId id="260" r:id="rId9"/>
    <p:sldId id="275" r:id="rId10"/>
    <p:sldId id="292" r:id="rId11"/>
    <p:sldId id="296" r:id="rId12"/>
    <p:sldId id="295" r:id="rId13"/>
    <p:sldId id="293" r:id="rId14"/>
    <p:sldId id="266" r:id="rId15"/>
    <p:sldId id="267" r:id="rId16"/>
    <p:sldId id="277" r:id="rId17"/>
    <p:sldId id="279" r:id="rId18"/>
  </p:sldIdLst>
  <p:sldSz cx="9144000" cy="6858000" type="screen4x3"/>
  <p:notesSz cx="9283700" cy="69977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76703" autoAdjust="0"/>
  </p:normalViewPr>
  <p:slideViewPr>
    <p:cSldViewPr>
      <p:cViewPr varScale="1">
        <p:scale>
          <a:sx n="68" d="100"/>
          <a:sy n="68" d="100"/>
        </p:scale>
        <p:origin x="-960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aper\Conf\MobiCom2009\pics\cdg-figure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aper\Conf\MobiCom2009\pics\cdg-figure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aper\Conf\MobiCom2009\pics\cdg-figure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aper\Conf\MobiCom2009\pics\cdg-figure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aper\Conf\MobiCom2009\pics\cdg-figures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aper\Conf\MobiCom2009\pics\cdg-figure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aper\Conf\MobiCom2009\pics\cdg-figure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aper\Conf\MobiCom2009\pics\cdg-figures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aper\Conf\MobiCom2009\data\ctd\fig.1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aper\Conf\MobiCom2009\data\ctd\fig.1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aper\Conf\MobiCom2009\data\ctd\fig.1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aper\Conf\MobiCom2009\data\rowbyrow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Presentation\2009-09-23%20Mobicom%20Beijing\tim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chart>
    <c:autoTitleDeleted val="1"/>
    <c:plotArea>
      <c:layout/>
      <c:lineChart>
        <c:grouping val="standard"/>
        <c:ser>
          <c:idx val="0"/>
          <c:order val="0"/>
          <c:spPr>
            <a:ln w="12700">
              <a:solidFill>
                <a:sysClr val="windowText" lastClr="000000"/>
              </a:solidFill>
            </a:ln>
          </c:spPr>
          <c:marker>
            <c:symbol val="none"/>
          </c:marker>
          <c:val>
            <c:numRef>
              <c:f>Sheet1!$A$1:$A$100</c:f>
              <c:numCache>
                <c:formatCode>General</c:formatCode>
                <c:ptCount val="100"/>
                <c:pt idx="0">
                  <c:v>3.7620100000000001</c:v>
                </c:pt>
                <c:pt idx="1">
                  <c:v>1.2236149999999966</c:v>
                </c:pt>
                <c:pt idx="2">
                  <c:v>1.883265</c:v>
                </c:pt>
                <c:pt idx="3">
                  <c:v>0.22519200000000025</c:v>
                </c:pt>
                <c:pt idx="4">
                  <c:v>-0.39378500000000038</c:v>
                </c:pt>
                <c:pt idx="5">
                  <c:v>0.448799</c:v>
                </c:pt>
                <c:pt idx="6">
                  <c:v>1.2595139999999998</c:v>
                </c:pt>
                <c:pt idx="7">
                  <c:v>-0.34748800000000146</c:v>
                </c:pt>
                <c:pt idx="8">
                  <c:v>1.1914959999999999</c:v>
                </c:pt>
                <c:pt idx="9">
                  <c:v>1.631785</c:v>
                </c:pt>
                <c:pt idx="10">
                  <c:v>0.59477600000000053</c:v>
                </c:pt>
                <c:pt idx="11">
                  <c:v>3.2272470000000002</c:v>
                </c:pt>
                <c:pt idx="12">
                  <c:v>2.0247280000000001</c:v>
                </c:pt>
                <c:pt idx="13">
                  <c:v>0.56873799999999997</c:v>
                </c:pt>
                <c:pt idx="14">
                  <c:v>-0.19430800000000029</c:v>
                </c:pt>
                <c:pt idx="15">
                  <c:v>-1.0331609999999998</c:v>
                </c:pt>
                <c:pt idx="16">
                  <c:v>-2.6023619999999998</c:v>
                </c:pt>
                <c:pt idx="17">
                  <c:v>-0.67740100000000203</c:v>
                </c:pt>
                <c:pt idx="18">
                  <c:v>0.23011300000000001</c:v>
                </c:pt>
                <c:pt idx="19">
                  <c:v>-1.1077489999999999</c:v>
                </c:pt>
                <c:pt idx="20">
                  <c:v>1.149697</c:v>
                </c:pt>
                <c:pt idx="21">
                  <c:v>-0.12083600000000012</c:v>
                </c:pt>
                <c:pt idx="22">
                  <c:v>-0.42472600000000038</c:v>
                </c:pt>
                <c:pt idx="23">
                  <c:v>0.58057899999999907</c:v>
                </c:pt>
                <c:pt idx="24">
                  <c:v>0.279194</c:v>
                </c:pt>
                <c:pt idx="25">
                  <c:v>-1.6417729999999999</c:v>
                </c:pt>
                <c:pt idx="26">
                  <c:v>-1.6973</c:v>
                </c:pt>
                <c:pt idx="27">
                  <c:v>-2.488267</c:v>
                </c:pt>
                <c:pt idx="28">
                  <c:v>-4.330552</c:v>
                </c:pt>
                <c:pt idx="29">
                  <c:v>-1.1252409999999999</c:v>
                </c:pt>
                <c:pt idx="30">
                  <c:v>-1.146666</c:v>
                </c:pt>
                <c:pt idx="31">
                  <c:v>-0.66565500000000311</c:v>
                </c:pt>
                <c:pt idx="32">
                  <c:v>0.51513100000000001</c:v>
                </c:pt>
                <c:pt idx="33">
                  <c:v>-0.34902900000000092</c:v>
                </c:pt>
                <c:pt idx="34">
                  <c:v>-1.601011</c:v>
                </c:pt>
                <c:pt idx="35">
                  <c:v>-0.819662</c:v>
                </c:pt>
                <c:pt idx="36">
                  <c:v>-0.79333599999999949</c:v>
                </c:pt>
                <c:pt idx="37">
                  <c:v>-2.8686419999999977</c:v>
                </c:pt>
                <c:pt idx="38">
                  <c:v>-1.1319159999999999</c:v>
                </c:pt>
                <c:pt idx="39">
                  <c:v>-2.9240879999999998</c:v>
                </c:pt>
                <c:pt idx="40">
                  <c:v>-3.1629719999999999</c:v>
                </c:pt>
                <c:pt idx="41">
                  <c:v>-0.84793399999999997</c:v>
                </c:pt>
                <c:pt idx="42">
                  <c:v>-0.17854500000000048</c:v>
                </c:pt>
                <c:pt idx="43">
                  <c:v>0.42896800000000102</c:v>
                </c:pt>
                <c:pt idx="44">
                  <c:v>1.4568199999999998</c:v>
                </c:pt>
                <c:pt idx="45">
                  <c:v>0.87483900000000203</c:v>
                </c:pt>
                <c:pt idx="46">
                  <c:v>-1.6889080000000001</c:v>
                </c:pt>
                <c:pt idx="47">
                  <c:v>4.7117000000000145E-2</c:v>
                </c:pt>
                <c:pt idx="48">
                  <c:v>-1.262227</c:v>
                </c:pt>
                <c:pt idx="49">
                  <c:v>-1.4936179999999999</c:v>
                </c:pt>
                <c:pt idx="50">
                  <c:v>0.16287299999999988</c:v>
                </c:pt>
                <c:pt idx="51">
                  <c:v>-0.89124300000000101</c:v>
                </c:pt>
                <c:pt idx="52">
                  <c:v>-0.78781100000000004</c:v>
                </c:pt>
                <c:pt idx="53">
                  <c:v>0.7770619999999997</c:v>
                </c:pt>
                <c:pt idx="54">
                  <c:v>1.9561710000000001</c:v>
                </c:pt>
                <c:pt idx="55">
                  <c:v>1.392496</c:v>
                </c:pt>
                <c:pt idx="56">
                  <c:v>3.6301320000000001</c:v>
                </c:pt>
                <c:pt idx="57">
                  <c:v>1.5207839999999999</c:v>
                </c:pt>
                <c:pt idx="58">
                  <c:v>-0.251494</c:v>
                </c:pt>
                <c:pt idx="59">
                  <c:v>0.64267800000000275</c:v>
                </c:pt>
                <c:pt idx="60">
                  <c:v>-0.75249999999999995</c:v>
                </c:pt>
                <c:pt idx="61">
                  <c:v>-3.4596000000000002E-2</c:v>
                </c:pt>
                <c:pt idx="62">
                  <c:v>1.364622</c:v>
                </c:pt>
                <c:pt idx="63">
                  <c:v>1.6629670000000001</c:v>
                </c:pt>
                <c:pt idx="64">
                  <c:v>0.58141599999999904</c:v>
                </c:pt>
                <c:pt idx="65">
                  <c:v>2.850752999999993</c:v>
                </c:pt>
                <c:pt idx="66">
                  <c:v>2.1775509999999998</c:v>
                </c:pt>
                <c:pt idx="67">
                  <c:v>2.0013730000000001</c:v>
                </c:pt>
                <c:pt idx="68">
                  <c:v>3.7797339999999999</c:v>
                </c:pt>
                <c:pt idx="69">
                  <c:v>1.2259009999999966</c:v>
                </c:pt>
                <c:pt idx="70">
                  <c:v>0.22355900000000029</c:v>
                </c:pt>
                <c:pt idx="71">
                  <c:v>-0.11444400000000013</c:v>
                </c:pt>
                <c:pt idx="72">
                  <c:v>-0.48601200000000078</c:v>
                </c:pt>
                <c:pt idx="73">
                  <c:v>-0.69477400000000245</c:v>
                </c:pt>
                <c:pt idx="74">
                  <c:v>2.1416909999999998</c:v>
                </c:pt>
                <c:pt idx="75">
                  <c:v>1.7200259999999998</c:v>
                </c:pt>
                <c:pt idx="76">
                  <c:v>1.0584530000000001</c:v>
                </c:pt>
                <c:pt idx="77">
                  <c:v>2.7582960000000001</c:v>
                </c:pt>
                <c:pt idx="78">
                  <c:v>0.60786399999999996</c:v>
                </c:pt>
                <c:pt idx="79">
                  <c:v>0.96926400000000001</c:v>
                </c:pt>
                <c:pt idx="80">
                  <c:v>1.3557859999999999</c:v>
                </c:pt>
                <c:pt idx="81">
                  <c:v>0.148372</c:v>
                </c:pt>
                <c:pt idx="82">
                  <c:v>-1.594374</c:v>
                </c:pt>
                <c:pt idx="83">
                  <c:v>-0.91927700000000001</c:v>
                </c:pt>
                <c:pt idx="84">
                  <c:v>-1.9633989999999979</c:v>
                </c:pt>
                <c:pt idx="85">
                  <c:v>-1.8643180000000001</c:v>
                </c:pt>
                <c:pt idx="86">
                  <c:v>1.4731959999999968</c:v>
                </c:pt>
                <c:pt idx="87">
                  <c:v>0.27125200000000005</c:v>
                </c:pt>
                <c:pt idx="88">
                  <c:v>0.85083000000000064</c:v>
                </c:pt>
                <c:pt idx="89">
                  <c:v>0.78493999999999997</c:v>
                </c:pt>
                <c:pt idx="90">
                  <c:v>-0.85831000000000002</c:v>
                </c:pt>
                <c:pt idx="91">
                  <c:v>-1.7851860000000017</c:v>
                </c:pt>
                <c:pt idx="92">
                  <c:v>-0.75002200000000063</c:v>
                </c:pt>
                <c:pt idx="93">
                  <c:v>-1.8260510000000001</c:v>
                </c:pt>
                <c:pt idx="94">
                  <c:v>-2.9708419999999967</c:v>
                </c:pt>
                <c:pt idx="95">
                  <c:v>-1.2199449999999956</c:v>
                </c:pt>
                <c:pt idx="96">
                  <c:v>-3.271315</c:v>
                </c:pt>
                <c:pt idx="97">
                  <c:v>-1.7832789999999998</c:v>
                </c:pt>
                <c:pt idx="98">
                  <c:v>0.17681300000000039</c:v>
                </c:pt>
                <c:pt idx="99">
                  <c:v>6.7874000000000129E-2</c:v>
                </c:pt>
              </c:numCache>
            </c:numRef>
          </c:val>
        </c:ser>
        <c:marker val="1"/>
        <c:axId val="78315520"/>
        <c:axId val="43262720"/>
      </c:lineChart>
      <c:catAx>
        <c:axId val="78315520"/>
        <c:scaling>
          <c:orientation val="minMax"/>
        </c:scaling>
        <c:axPos val="b"/>
        <c:tickLblPos val="none"/>
        <c:crossAx val="43262720"/>
        <c:crosses val="autoZero"/>
        <c:auto val="1"/>
        <c:lblAlgn val="ctr"/>
        <c:lblOffset val="100"/>
        <c:tickLblSkip val="100"/>
        <c:tickMarkSkip val="10"/>
      </c:catAx>
      <c:valAx>
        <c:axId val="43262720"/>
        <c:scaling>
          <c:orientation val="minMax"/>
          <c:max val="10"/>
          <c:min val="-1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 baseline="0"/>
            </a:pPr>
            <a:endParaRPr lang="zh-CN"/>
          </a:p>
        </c:txPr>
        <c:crossAx val="78315520"/>
        <c:crosses val="autoZero"/>
        <c:crossBetween val="between"/>
        <c:majorUnit val="5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ndard"/>
        <c:ser>
          <c:idx val="0"/>
          <c:order val="0"/>
          <c:spPr>
            <a:ln w="12700">
              <a:solidFill>
                <a:sysClr val="windowText" lastClr="000000"/>
              </a:solidFill>
            </a:ln>
          </c:spPr>
          <c:marker>
            <c:symbol val="none"/>
          </c:marker>
          <c:val>
            <c:numRef>
              <c:f>Sheet1!$L$1:$L$100</c:f>
              <c:numCache>
                <c:formatCode>General</c:formatCode>
                <c:ptCount val="10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9.5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4.4000000000000004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6.2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3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</c:numCache>
            </c:numRef>
          </c:val>
        </c:ser>
        <c:marker val="1"/>
        <c:axId val="43277696"/>
        <c:axId val="43279488"/>
      </c:lineChart>
      <c:catAx>
        <c:axId val="43277696"/>
        <c:scaling>
          <c:orientation val="minMax"/>
        </c:scaling>
        <c:axPos val="b"/>
        <c:tickLblPos val="none"/>
        <c:crossAx val="43279488"/>
        <c:crosses val="autoZero"/>
        <c:auto val="1"/>
        <c:lblAlgn val="ctr"/>
        <c:lblOffset val="100"/>
        <c:tickMarkSkip val="10"/>
      </c:catAx>
      <c:valAx>
        <c:axId val="43279488"/>
        <c:scaling>
          <c:orientation val="minMax"/>
          <c:max val="10"/>
          <c:min val="-5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 baseline="0"/>
            </a:pPr>
            <a:endParaRPr lang="zh-CN"/>
          </a:p>
        </c:txPr>
        <c:crossAx val="43277696"/>
        <c:crosses val="autoZero"/>
        <c:crossBetween val="between"/>
        <c:majorUnit val="5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ndard"/>
        <c:ser>
          <c:idx val="0"/>
          <c:order val="0"/>
          <c:spPr>
            <a:ln w="12700">
              <a:solidFill>
                <a:sysClr val="windowText" lastClr="000000"/>
              </a:solidFill>
            </a:ln>
          </c:spPr>
          <c:marker>
            <c:symbol val="none"/>
          </c:marker>
          <c:val>
            <c:numRef>
              <c:f>Sheet3!$K$1:$K$100</c:f>
              <c:numCache>
                <c:formatCode>General</c:formatCode>
                <c:ptCount val="100"/>
                <c:pt idx="0">
                  <c:v>3.7620100000000001</c:v>
                </c:pt>
                <c:pt idx="1">
                  <c:v>1.2236149999999968</c:v>
                </c:pt>
                <c:pt idx="2">
                  <c:v>1.883265</c:v>
                </c:pt>
                <c:pt idx="3">
                  <c:v>0.225192</c:v>
                </c:pt>
                <c:pt idx="4">
                  <c:v>-0.39378500000000038</c:v>
                </c:pt>
                <c:pt idx="5">
                  <c:v>0.44879899999999995</c:v>
                </c:pt>
                <c:pt idx="6">
                  <c:v>1.2595139999999998</c:v>
                </c:pt>
                <c:pt idx="7">
                  <c:v>-0.34748800000000096</c:v>
                </c:pt>
                <c:pt idx="8">
                  <c:v>1.1914959999999999</c:v>
                </c:pt>
                <c:pt idx="9">
                  <c:v>1.631785</c:v>
                </c:pt>
                <c:pt idx="10">
                  <c:v>0.59477599999999997</c:v>
                </c:pt>
                <c:pt idx="11">
                  <c:v>3.2272470000000002</c:v>
                </c:pt>
                <c:pt idx="12">
                  <c:v>2.0247280000000001</c:v>
                </c:pt>
                <c:pt idx="13">
                  <c:v>0.56873799999999997</c:v>
                </c:pt>
                <c:pt idx="14">
                  <c:v>-0.19430800000000001</c:v>
                </c:pt>
                <c:pt idx="15">
                  <c:v>9</c:v>
                </c:pt>
                <c:pt idx="16">
                  <c:v>-2.6023619999999998</c:v>
                </c:pt>
                <c:pt idx="17">
                  <c:v>-0.67740100000000192</c:v>
                </c:pt>
                <c:pt idx="18">
                  <c:v>0.23011300000000001</c:v>
                </c:pt>
                <c:pt idx="19">
                  <c:v>-1.1077489999999999</c:v>
                </c:pt>
                <c:pt idx="20">
                  <c:v>1.149697</c:v>
                </c:pt>
                <c:pt idx="21">
                  <c:v>-0.12083600000000012</c:v>
                </c:pt>
                <c:pt idx="22">
                  <c:v>-0.42472600000000038</c:v>
                </c:pt>
                <c:pt idx="23">
                  <c:v>0.58057899999999807</c:v>
                </c:pt>
                <c:pt idx="24">
                  <c:v>0.279194</c:v>
                </c:pt>
                <c:pt idx="25">
                  <c:v>-1.6417729999999999</c:v>
                </c:pt>
                <c:pt idx="26">
                  <c:v>-1.6973</c:v>
                </c:pt>
                <c:pt idx="27">
                  <c:v>-2.488267</c:v>
                </c:pt>
                <c:pt idx="28">
                  <c:v>-4.330552</c:v>
                </c:pt>
                <c:pt idx="29">
                  <c:v>-1.1252409999999999</c:v>
                </c:pt>
                <c:pt idx="30">
                  <c:v>-1.146666</c:v>
                </c:pt>
                <c:pt idx="31">
                  <c:v>-0.66565500000000288</c:v>
                </c:pt>
                <c:pt idx="32">
                  <c:v>0.51513100000000001</c:v>
                </c:pt>
                <c:pt idx="33">
                  <c:v>-0.34902900000000031</c:v>
                </c:pt>
                <c:pt idx="34">
                  <c:v>-1.601011</c:v>
                </c:pt>
                <c:pt idx="35">
                  <c:v>-0.819662</c:v>
                </c:pt>
                <c:pt idx="36">
                  <c:v>-0.79333599999999949</c:v>
                </c:pt>
                <c:pt idx="37">
                  <c:v>-2.8686419999999977</c:v>
                </c:pt>
                <c:pt idx="38">
                  <c:v>-1.1319159999999999</c:v>
                </c:pt>
                <c:pt idx="39">
                  <c:v>-2.9240879999999998</c:v>
                </c:pt>
                <c:pt idx="40">
                  <c:v>-3.1629719999999999</c:v>
                </c:pt>
                <c:pt idx="41">
                  <c:v>-0.84793399999999997</c:v>
                </c:pt>
                <c:pt idx="42">
                  <c:v>-0.17854500000000045</c:v>
                </c:pt>
                <c:pt idx="43">
                  <c:v>0.42896800000000096</c:v>
                </c:pt>
                <c:pt idx="44">
                  <c:v>1.4568199999999998</c:v>
                </c:pt>
                <c:pt idx="45">
                  <c:v>0.87483900000000192</c:v>
                </c:pt>
                <c:pt idx="46">
                  <c:v>-1.6889080000000001</c:v>
                </c:pt>
                <c:pt idx="47">
                  <c:v>4.7117000000000034E-2</c:v>
                </c:pt>
                <c:pt idx="48">
                  <c:v>-1.262227</c:v>
                </c:pt>
                <c:pt idx="49">
                  <c:v>-1.4936179999999999</c:v>
                </c:pt>
                <c:pt idx="50">
                  <c:v>0.16287299999999988</c:v>
                </c:pt>
                <c:pt idx="51">
                  <c:v>-0.89124300000000001</c:v>
                </c:pt>
                <c:pt idx="52">
                  <c:v>-0.78781100000000004</c:v>
                </c:pt>
                <c:pt idx="53">
                  <c:v>0.77706200000000003</c:v>
                </c:pt>
                <c:pt idx="54">
                  <c:v>1.9561710000000001</c:v>
                </c:pt>
                <c:pt idx="55">
                  <c:v>1.392496</c:v>
                </c:pt>
                <c:pt idx="56">
                  <c:v>3.6301320000000001</c:v>
                </c:pt>
                <c:pt idx="57">
                  <c:v>1.5207839999999999</c:v>
                </c:pt>
                <c:pt idx="58">
                  <c:v>-0.251494</c:v>
                </c:pt>
                <c:pt idx="59">
                  <c:v>0.64267800000000253</c:v>
                </c:pt>
                <c:pt idx="60">
                  <c:v>-0.75249999999999995</c:v>
                </c:pt>
                <c:pt idx="61">
                  <c:v>-3.4596000000000002E-2</c:v>
                </c:pt>
                <c:pt idx="62">
                  <c:v>1.364622</c:v>
                </c:pt>
                <c:pt idx="63">
                  <c:v>1.6629670000000001</c:v>
                </c:pt>
                <c:pt idx="64">
                  <c:v>0.58141599999999782</c:v>
                </c:pt>
                <c:pt idx="65">
                  <c:v>2.8507529999999934</c:v>
                </c:pt>
                <c:pt idx="66">
                  <c:v>2.1775509999999998</c:v>
                </c:pt>
                <c:pt idx="67">
                  <c:v>2.0013730000000001</c:v>
                </c:pt>
                <c:pt idx="68">
                  <c:v>3.7797339999999999</c:v>
                </c:pt>
                <c:pt idx="69">
                  <c:v>-9.5</c:v>
                </c:pt>
                <c:pt idx="70">
                  <c:v>0.22355900000000001</c:v>
                </c:pt>
                <c:pt idx="71">
                  <c:v>-0.114444</c:v>
                </c:pt>
                <c:pt idx="72">
                  <c:v>-0.48601200000000072</c:v>
                </c:pt>
                <c:pt idx="73">
                  <c:v>-0.69477400000000156</c:v>
                </c:pt>
                <c:pt idx="74">
                  <c:v>2.1416909999999998</c:v>
                </c:pt>
                <c:pt idx="75">
                  <c:v>1.7200259999999998</c:v>
                </c:pt>
                <c:pt idx="76">
                  <c:v>1.0584530000000001</c:v>
                </c:pt>
                <c:pt idx="77">
                  <c:v>2.7582960000000001</c:v>
                </c:pt>
                <c:pt idx="78">
                  <c:v>0.60786399999999996</c:v>
                </c:pt>
                <c:pt idx="79">
                  <c:v>0.96926400000000001</c:v>
                </c:pt>
                <c:pt idx="80">
                  <c:v>1.3557859999999999</c:v>
                </c:pt>
                <c:pt idx="81">
                  <c:v>0.148372</c:v>
                </c:pt>
                <c:pt idx="82">
                  <c:v>-1.594374</c:v>
                </c:pt>
                <c:pt idx="83">
                  <c:v>-0.91927700000000001</c:v>
                </c:pt>
                <c:pt idx="84">
                  <c:v>-1.9633989999999999</c:v>
                </c:pt>
                <c:pt idx="85">
                  <c:v>-1.8643180000000001</c:v>
                </c:pt>
                <c:pt idx="86">
                  <c:v>1.4731959999999971</c:v>
                </c:pt>
                <c:pt idx="87">
                  <c:v>0.27125200000000005</c:v>
                </c:pt>
                <c:pt idx="88">
                  <c:v>0.85083000000000064</c:v>
                </c:pt>
                <c:pt idx="89">
                  <c:v>0.78493999999999997</c:v>
                </c:pt>
                <c:pt idx="90">
                  <c:v>-0.85831000000000002</c:v>
                </c:pt>
                <c:pt idx="91">
                  <c:v>-1.7851859999999999</c:v>
                </c:pt>
                <c:pt idx="92">
                  <c:v>-0.75002200000000063</c:v>
                </c:pt>
                <c:pt idx="93">
                  <c:v>-1.8260510000000001</c:v>
                </c:pt>
                <c:pt idx="94">
                  <c:v>-2.9708419999999967</c:v>
                </c:pt>
                <c:pt idx="95">
                  <c:v>-1.2199449999999961</c:v>
                </c:pt>
                <c:pt idx="96">
                  <c:v>-3.271315</c:v>
                </c:pt>
                <c:pt idx="97">
                  <c:v>-1.7832789999999998</c:v>
                </c:pt>
                <c:pt idx="98">
                  <c:v>0.17681300000000036</c:v>
                </c:pt>
                <c:pt idx="99">
                  <c:v>6.7874000000000004E-2</c:v>
                </c:pt>
              </c:numCache>
            </c:numRef>
          </c:val>
        </c:ser>
        <c:marker val="1"/>
        <c:axId val="43311104"/>
        <c:axId val="43312640"/>
      </c:lineChart>
      <c:catAx>
        <c:axId val="43311104"/>
        <c:scaling>
          <c:orientation val="minMax"/>
        </c:scaling>
        <c:axPos val="b"/>
        <c:tickLblPos val="none"/>
        <c:crossAx val="43312640"/>
        <c:crosses val="autoZero"/>
        <c:auto val="1"/>
        <c:lblAlgn val="ctr"/>
        <c:lblOffset val="100"/>
        <c:tickMarkSkip val="10"/>
      </c:catAx>
      <c:valAx>
        <c:axId val="43312640"/>
        <c:scaling>
          <c:orientation val="minMax"/>
          <c:max val="10"/>
          <c:min val="-10"/>
        </c:scaling>
        <c:axPos val="l"/>
        <c:majorGridlines/>
        <c:numFmt formatCode="General" sourceLinked="1"/>
        <c:tickLblPos val="nextTo"/>
        <c:crossAx val="43311104"/>
        <c:crosses val="autoZero"/>
        <c:crossBetween val="between"/>
        <c:majorUnit val="5"/>
      </c:valAx>
    </c:plotArea>
    <c:plotVisOnly val="1"/>
  </c:chart>
  <c:txPr>
    <a:bodyPr/>
    <a:lstStyle/>
    <a:p>
      <a:pPr>
        <a:defRPr sz="1200"/>
      </a:pPr>
      <a:endParaRPr lang="zh-CN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ndard"/>
        <c:ser>
          <c:idx val="0"/>
          <c:order val="0"/>
          <c:spPr>
            <a:ln w="12700">
              <a:solidFill>
                <a:sysClr val="windowText" lastClr="000000"/>
              </a:solidFill>
            </a:ln>
          </c:spPr>
          <c:marker>
            <c:symbol val="none"/>
          </c:marker>
          <c:val>
            <c:numRef>
              <c:f>Sheet3!$A$1:$A$100</c:f>
              <c:numCache>
                <c:formatCode>General</c:formatCode>
                <c:ptCount val="100"/>
                <c:pt idx="0">
                  <c:v>0</c:v>
                </c:pt>
                <c:pt idx="1">
                  <c:v>2.1261869999999998</c:v>
                </c:pt>
                <c:pt idx="2">
                  <c:v>1.3113639999999998</c:v>
                </c:pt>
                <c:pt idx="3">
                  <c:v>8.6925930000000005</c:v>
                </c:pt>
                <c:pt idx="4">
                  <c:v>0.64643600000000001</c:v>
                </c:pt>
                <c:pt idx="5">
                  <c:v>-0.95992999999999995</c:v>
                </c:pt>
                <c:pt idx="6">
                  <c:v>-2.6903670000000002</c:v>
                </c:pt>
                <c:pt idx="7">
                  <c:v>0</c:v>
                </c:pt>
                <c:pt idx="8">
                  <c:v>-1.3185689999999999</c:v>
                </c:pt>
                <c:pt idx="9">
                  <c:v>-1.515218</c:v>
                </c:pt>
                <c:pt idx="10">
                  <c:v>1.720162</c:v>
                </c:pt>
                <c:pt idx="11">
                  <c:v>0</c:v>
                </c:pt>
                <c:pt idx="12">
                  <c:v>0.55310400000000004</c:v>
                </c:pt>
                <c:pt idx="13">
                  <c:v>2.9250389999999977</c:v>
                </c:pt>
                <c:pt idx="14">
                  <c:v>0</c:v>
                </c:pt>
                <c:pt idx="15">
                  <c:v>0</c:v>
                </c:pt>
                <c:pt idx="16">
                  <c:v>1.4994449999999968</c:v>
                </c:pt>
                <c:pt idx="17">
                  <c:v>-1.8517109999999999</c:v>
                </c:pt>
                <c:pt idx="18">
                  <c:v>8.4264930000000007</c:v>
                </c:pt>
                <c:pt idx="19">
                  <c:v>0</c:v>
                </c:pt>
                <c:pt idx="20">
                  <c:v>-2.7920879999999997</c:v>
                </c:pt>
                <c:pt idx="21">
                  <c:v>-0.54141199999999956</c:v>
                </c:pt>
                <c:pt idx="22">
                  <c:v>0.53383999999999998</c:v>
                </c:pt>
                <c:pt idx="23">
                  <c:v>-1.227452</c:v>
                </c:pt>
                <c:pt idx="24">
                  <c:v>1.7172229999999971</c:v>
                </c:pt>
                <c:pt idx="25">
                  <c:v>1.8913770000000001</c:v>
                </c:pt>
                <c:pt idx="26">
                  <c:v>0</c:v>
                </c:pt>
                <c:pt idx="27">
                  <c:v>2.3078549999999987</c:v>
                </c:pt>
                <c:pt idx="28">
                  <c:v>0.87367600000000156</c:v>
                </c:pt>
                <c:pt idx="29">
                  <c:v>-1.3182720000000001</c:v>
                </c:pt>
                <c:pt idx="30">
                  <c:v>0.7073739999999995</c:v>
                </c:pt>
                <c:pt idx="31">
                  <c:v>-1.3746039999999999</c:v>
                </c:pt>
                <c:pt idx="32">
                  <c:v>1.886533</c:v>
                </c:pt>
                <c:pt idx="33">
                  <c:v>0</c:v>
                </c:pt>
                <c:pt idx="34">
                  <c:v>-1.5407599999999999</c:v>
                </c:pt>
                <c:pt idx="35">
                  <c:v>-1.1237999999999968</c:v>
                </c:pt>
                <c:pt idx="36">
                  <c:v>1.8667450000000001</c:v>
                </c:pt>
                <c:pt idx="37">
                  <c:v>0</c:v>
                </c:pt>
                <c:pt idx="38">
                  <c:v>0.91182500000000144</c:v>
                </c:pt>
                <c:pt idx="39">
                  <c:v>2.8398379999999968</c:v>
                </c:pt>
                <c:pt idx="40">
                  <c:v>0</c:v>
                </c:pt>
                <c:pt idx="41">
                  <c:v>0.60040499999999997</c:v>
                </c:pt>
                <c:pt idx="42">
                  <c:v>1.2100059999999999</c:v>
                </c:pt>
                <c:pt idx="43">
                  <c:v>-2.121956</c:v>
                </c:pt>
                <c:pt idx="44">
                  <c:v>-0.82078899999999999</c:v>
                </c:pt>
                <c:pt idx="45">
                  <c:v>0</c:v>
                </c:pt>
                <c:pt idx="46">
                  <c:v>-2.812344999999993</c:v>
                </c:pt>
                <c:pt idx="47">
                  <c:v>0</c:v>
                </c:pt>
                <c:pt idx="48">
                  <c:v>0</c:v>
                </c:pt>
                <c:pt idx="49">
                  <c:v>-1.07707</c:v>
                </c:pt>
                <c:pt idx="50">
                  <c:v>2.0759059999999967</c:v>
                </c:pt>
                <c:pt idx="51">
                  <c:v>1.6169720000000001</c:v>
                </c:pt>
                <c:pt idx="52">
                  <c:v>0</c:v>
                </c:pt>
                <c:pt idx="53">
                  <c:v>2.4249579999999997</c:v>
                </c:pt>
                <c:pt idx="54">
                  <c:v>0</c:v>
                </c:pt>
                <c:pt idx="55">
                  <c:v>-1.2647639999999998</c:v>
                </c:pt>
                <c:pt idx="56">
                  <c:v>0.70892999999999995</c:v>
                </c:pt>
                <c:pt idx="57">
                  <c:v>-1.76868</c:v>
                </c:pt>
                <c:pt idx="58">
                  <c:v>-2.2708110000000001</c:v>
                </c:pt>
                <c:pt idx="59">
                  <c:v>0</c:v>
                </c:pt>
                <c:pt idx="60">
                  <c:v>-1.7256049999999961</c:v>
                </c:pt>
                <c:pt idx="61">
                  <c:v>-0.69126599999999949</c:v>
                </c:pt>
                <c:pt idx="62">
                  <c:v>1.9372780000000001</c:v>
                </c:pt>
                <c:pt idx="63">
                  <c:v>0</c:v>
                </c:pt>
                <c:pt idx="64">
                  <c:v>1.2790809999999999</c:v>
                </c:pt>
                <c:pt idx="65">
                  <c:v>2.673044</c:v>
                </c:pt>
                <c:pt idx="66">
                  <c:v>0</c:v>
                </c:pt>
                <c:pt idx="67">
                  <c:v>7.0091489999999999</c:v>
                </c:pt>
                <c:pt idx="68">
                  <c:v>0.86053400000000002</c:v>
                </c:pt>
                <c:pt idx="69">
                  <c:v>-2.3176159999999935</c:v>
                </c:pt>
                <c:pt idx="70">
                  <c:v>-0.57560699999999998</c:v>
                </c:pt>
                <c:pt idx="71">
                  <c:v>-0.70893899999999999</c:v>
                </c:pt>
                <c:pt idx="72">
                  <c:v>-2.7483050000000002</c:v>
                </c:pt>
                <c:pt idx="73">
                  <c:v>0</c:v>
                </c:pt>
                <c:pt idx="74">
                  <c:v>0</c:v>
                </c:pt>
                <c:pt idx="75">
                  <c:v>-0.85841599999999996</c:v>
                </c:pt>
                <c:pt idx="76">
                  <c:v>2.3740209999999977</c:v>
                </c:pt>
                <c:pt idx="77">
                  <c:v>1.3179679999999998</c:v>
                </c:pt>
                <c:pt idx="78">
                  <c:v>0</c:v>
                </c:pt>
                <c:pt idx="79">
                  <c:v>2.4687670000000002</c:v>
                </c:pt>
                <c:pt idx="80">
                  <c:v>0</c:v>
                </c:pt>
                <c:pt idx="81">
                  <c:v>-1.154711</c:v>
                </c:pt>
                <c:pt idx="82">
                  <c:v>0.64646700000000001</c:v>
                </c:pt>
                <c:pt idx="83">
                  <c:v>-2.1259899999999998</c:v>
                </c:pt>
                <c:pt idx="84">
                  <c:v>-1.9745010000000001</c:v>
                </c:pt>
                <c:pt idx="85">
                  <c:v>0</c:v>
                </c:pt>
                <c:pt idx="86">
                  <c:v>-1.8601030000000001</c:v>
                </c:pt>
                <c:pt idx="87">
                  <c:v>0</c:v>
                </c:pt>
                <c:pt idx="88">
                  <c:v>4.9333840000000002</c:v>
                </c:pt>
                <c:pt idx="89">
                  <c:v>0</c:v>
                </c:pt>
                <c:pt idx="90">
                  <c:v>1.638725</c:v>
                </c:pt>
                <c:pt idx="91">
                  <c:v>2.4317089999999935</c:v>
                </c:pt>
                <c:pt idx="92">
                  <c:v>-0.51869699999999996</c:v>
                </c:pt>
                <c:pt idx="93">
                  <c:v>0.99862499999999998</c:v>
                </c:pt>
                <c:pt idx="94">
                  <c:v>0</c:v>
                </c:pt>
                <c:pt idx="95">
                  <c:v>-2.4336989999999967</c:v>
                </c:pt>
                <c:pt idx="96">
                  <c:v>0</c:v>
                </c:pt>
                <c:pt idx="97">
                  <c:v>-1.010073</c:v>
                </c:pt>
                <c:pt idx="98">
                  <c:v>-2.600743</c:v>
                </c:pt>
                <c:pt idx="99">
                  <c:v>0.57708099999999996</c:v>
                </c:pt>
              </c:numCache>
            </c:numRef>
          </c:val>
        </c:ser>
        <c:marker val="1"/>
        <c:axId val="48779648"/>
        <c:axId val="48781184"/>
      </c:lineChart>
      <c:catAx>
        <c:axId val="48779648"/>
        <c:scaling>
          <c:orientation val="minMax"/>
        </c:scaling>
        <c:axPos val="b"/>
        <c:tickLblPos val="none"/>
        <c:crossAx val="48781184"/>
        <c:crosses val="autoZero"/>
        <c:auto val="1"/>
        <c:lblAlgn val="ctr"/>
        <c:lblOffset val="100"/>
        <c:tickMarkSkip val="10"/>
      </c:catAx>
      <c:valAx>
        <c:axId val="48781184"/>
        <c:scaling>
          <c:orientation val="minMax"/>
          <c:max val="10"/>
          <c:min val="-5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 baseline="0"/>
            </a:pPr>
            <a:endParaRPr lang="zh-CN"/>
          </a:p>
        </c:txPr>
        <c:crossAx val="48779648"/>
        <c:crosses val="autoZero"/>
        <c:crossBetween val="between"/>
        <c:majorUnit val="5"/>
      </c:valAx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ndard"/>
        <c:ser>
          <c:idx val="0"/>
          <c:order val="0"/>
          <c:spPr>
            <a:ln w="12700">
              <a:solidFill>
                <a:sysClr val="windowText" lastClr="000000"/>
              </a:solidFill>
            </a:ln>
          </c:spPr>
          <c:marker>
            <c:symbol val="none"/>
          </c:marker>
          <c:val>
            <c:numRef>
              <c:f>Sheet1!$A$1:$A$100</c:f>
              <c:numCache>
                <c:formatCode>General</c:formatCode>
                <c:ptCount val="100"/>
                <c:pt idx="0">
                  <c:v>3.7620100000000001</c:v>
                </c:pt>
                <c:pt idx="1">
                  <c:v>1.223614999999997</c:v>
                </c:pt>
                <c:pt idx="2">
                  <c:v>1.883265</c:v>
                </c:pt>
                <c:pt idx="3">
                  <c:v>0.225192</c:v>
                </c:pt>
                <c:pt idx="4">
                  <c:v>-0.39378500000000038</c:v>
                </c:pt>
                <c:pt idx="5">
                  <c:v>0.448799</c:v>
                </c:pt>
                <c:pt idx="6">
                  <c:v>1.2595139999999998</c:v>
                </c:pt>
                <c:pt idx="7">
                  <c:v>-0.34748800000000091</c:v>
                </c:pt>
                <c:pt idx="8">
                  <c:v>1.1914959999999999</c:v>
                </c:pt>
                <c:pt idx="9">
                  <c:v>1.631785</c:v>
                </c:pt>
                <c:pt idx="10">
                  <c:v>0.59477599999999997</c:v>
                </c:pt>
                <c:pt idx="11">
                  <c:v>3.2272470000000002</c:v>
                </c:pt>
                <c:pt idx="12">
                  <c:v>2.0247280000000001</c:v>
                </c:pt>
                <c:pt idx="13">
                  <c:v>0.56873799999999997</c:v>
                </c:pt>
                <c:pt idx="14">
                  <c:v>-0.19430800000000001</c:v>
                </c:pt>
                <c:pt idx="15">
                  <c:v>-1.0331609999999998</c:v>
                </c:pt>
                <c:pt idx="16">
                  <c:v>-2.6023619999999998</c:v>
                </c:pt>
                <c:pt idx="17">
                  <c:v>-0.67740100000000181</c:v>
                </c:pt>
                <c:pt idx="18">
                  <c:v>0.23011300000000001</c:v>
                </c:pt>
                <c:pt idx="19">
                  <c:v>-1.1077489999999999</c:v>
                </c:pt>
                <c:pt idx="20">
                  <c:v>1.149697</c:v>
                </c:pt>
                <c:pt idx="21">
                  <c:v>-0.12083600000000012</c:v>
                </c:pt>
                <c:pt idx="22">
                  <c:v>-0.42472600000000038</c:v>
                </c:pt>
                <c:pt idx="23">
                  <c:v>0.58057899999999818</c:v>
                </c:pt>
                <c:pt idx="24">
                  <c:v>0.279194</c:v>
                </c:pt>
                <c:pt idx="25">
                  <c:v>-1.6417729999999999</c:v>
                </c:pt>
                <c:pt idx="26">
                  <c:v>-1.6973</c:v>
                </c:pt>
                <c:pt idx="27">
                  <c:v>-2.488267</c:v>
                </c:pt>
                <c:pt idx="28">
                  <c:v>-4.330552</c:v>
                </c:pt>
                <c:pt idx="29">
                  <c:v>-1.1252409999999999</c:v>
                </c:pt>
                <c:pt idx="30">
                  <c:v>-1.146666</c:v>
                </c:pt>
                <c:pt idx="31">
                  <c:v>-0.66565500000000266</c:v>
                </c:pt>
                <c:pt idx="32">
                  <c:v>0.51513100000000001</c:v>
                </c:pt>
                <c:pt idx="33">
                  <c:v>-0.34902900000000031</c:v>
                </c:pt>
                <c:pt idx="34">
                  <c:v>-1.601011</c:v>
                </c:pt>
                <c:pt idx="35">
                  <c:v>-0.819662</c:v>
                </c:pt>
                <c:pt idx="36">
                  <c:v>-0.79333599999999949</c:v>
                </c:pt>
                <c:pt idx="37">
                  <c:v>-2.8686419999999977</c:v>
                </c:pt>
                <c:pt idx="38">
                  <c:v>-1.1319159999999999</c:v>
                </c:pt>
                <c:pt idx="39">
                  <c:v>-2.9240879999999998</c:v>
                </c:pt>
                <c:pt idx="40">
                  <c:v>-3.1629719999999999</c:v>
                </c:pt>
                <c:pt idx="41">
                  <c:v>-0.84793399999999997</c:v>
                </c:pt>
                <c:pt idx="42">
                  <c:v>-0.17854500000000043</c:v>
                </c:pt>
                <c:pt idx="43">
                  <c:v>0.4289680000000009</c:v>
                </c:pt>
                <c:pt idx="44">
                  <c:v>1.4568199999999998</c:v>
                </c:pt>
                <c:pt idx="45">
                  <c:v>0.87483900000000181</c:v>
                </c:pt>
                <c:pt idx="46">
                  <c:v>-1.6889080000000001</c:v>
                </c:pt>
                <c:pt idx="47">
                  <c:v>4.7117000000000034E-2</c:v>
                </c:pt>
                <c:pt idx="48">
                  <c:v>-1.262227</c:v>
                </c:pt>
                <c:pt idx="49">
                  <c:v>-1.4936179999999999</c:v>
                </c:pt>
                <c:pt idx="50">
                  <c:v>0.16287299999999988</c:v>
                </c:pt>
                <c:pt idx="51">
                  <c:v>-0.89124300000000001</c:v>
                </c:pt>
                <c:pt idx="52">
                  <c:v>-0.78781100000000004</c:v>
                </c:pt>
                <c:pt idx="53">
                  <c:v>0.77706200000000003</c:v>
                </c:pt>
                <c:pt idx="54">
                  <c:v>1.9561710000000001</c:v>
                </c:pt>
                <c:pt idx="55">
                  <c:v>1.392496</c:v>
                </c:pt>
                <c:pt idx="56">
                  <c:v>3.6301320000000001</c:v>
                </c:pt>
                <c:pt idx="57">
                  <c:v>1.5207839999999999</c:v>
                </c:pt>
                <c:pt idx="58">
                  <c:v>-0.251494</c:v>
                </c:pt>
                <c:pt idx="59">
                  <c:v>0.6426780000000023</c:v>
                </c:pt>
                <c:pt idx="60">
                  <c:v>-0.75249999999999995</c:v>
                </c:pt>
                <c:pt idx="61">
                  <c:v>-3.4596000000000002E-2</c:v>
                </c:pt>
                <c:pt idx="62">
                  <c:v>1.364622</c:v>
                </c:pt>
                <c:pt idx="63">
                  <c:v>1.6629670000000001</c:v>
                </c:pt>
                <c:pt idx="64">
                  <c:v>0.58141599999999805</c:v>
                </c:pt>
                <c:pt idx="65">
                  <c:v>2.8507529999999939</c:v>
                </c:pt>
                <c:pt idx="66">
                  <c:v>2.1775509999999998</c:v>
                </c:pt>
                <c:pt idx="67">
                  <c:v>2.0013730000000001</c:v>
                </c:pt>
                <c:pt idx="68">
                  <c:v>3.7797339999999999</c:v>
                </c:pt>
                <c:pt idx="69">
                  <c:v>1.225900999999997</c:v>
                </c:pt>
                <c:pt idx="70">
                  <c:v>0.22355900000000001</c:v>
                </c:pt>
                <c:pt idx="71">
                  <c:v>-0.114444</c:v>
                </c:pt>
                <c:pt idx="72">
                  <c:v>-0.48601200000000067</c:v>
                </c:pt>
                <c:pt idx="73">
                  <c:v>-0.69477400000000145</c:v>
                </c:pt>
                <c:pt idx="74">
                  <c:v>2.1416909999999998</c:v>
                </c:pt>
                <c:pt idx="75">
                  <c:v>1.7200259999999998</c:v>
                </c:pt>
                <c:pt idx="76">
                  <c:v>1.0584530000000001</c:v>
                </c:pt>
                <c:pt idx="77">
                  <c:v>2.7582960000000001</c:v>
                </c:pt>
                <c:pt idx="78">
                  <c:v>0.60786399999999996</c:v>
                </c:pt>
                <c:pt idx="79">
                  <c:v>0.96926400000000001</c:v>
                </c:pt>
                <c:pt idx="80">
                  <c:v>1.3557859999999999</c:v>
                </c:pt>
                <c:pt idx="81">
                  <c:v>0.148372</c:v>
                </c:pt>
                <c:pt idx="82">
                  <c:v>-1.594374</c:v>
                </c:pt>
                <c:pt idx="83">
                  <c:v>-0.91927700000000001</c:v>
                </c:pt>
                <c:pt idx="84">
                  <c:v>-1.9633989999999999</c:v>
                </c:pt>
                <c:pt idx="85">
                  <c:v>-1.8643180000000001</c:v>
                </c:pt>
                <c:pt idx="86">
                  <c:v>1.4731959999999973</c:v>
                </c:pt>
                <c:pt idx="87">
                  <c:v>0.27125200000000005</c:v>
                </c:pt>
                <c:pt idx="88">
                  <c:v>0.85083000000000064</c:v>
                </c:pt>
                <c:pt idx="89">
                  <c:v>0.78493999999999997</c:v>
                </c:pt>
                <c:pt idx="90">
                  <c:v>-0.85831000000000002</c:v>
                </c:pt>
                <c:pt idx="91">
                  <c:v>-1.7851859999999999</c:v>
                </c:pt>
                <c:pt idx="92">
                  <c:v>-0.75002200000000063</c:v>
                </c:pt>
                <c:pt idx="93">
                  <c:v>-1.8260510000000001</c:v>
                </c:pt>
                <c:pt idx="94">
                  <c:v>-2.9708419999999967</c:v>
                </c:pt>
                <c:pt idx="95">
                  <c:v>-1.2199449999999965</c:v>
                </c:pt>
                <c:pt idx="96">
                  <c:v>-3.271315</c:v>
                </c:pt>
                <c:pt idx="97">
                  <c:v>-1.7832789999999998</c:v>
                </c:pt>
                <c:pt idx="98">
                  <c:v>0.17681300000000033</c:v>
                </c:pt>
                <c:pt idx="99">
                  <c:v>6.7874000000000004E-2</c:v>
                </c:pt>
              </c:numCache>
            </c:numRef>
          </c:val>
        </c:ser>
        <c:marker val="1"/>
        <c:axId val="48796416"/>
        <c:axId val="48797952"/>
      </c:lineChart>
      <c:catAx>
        <c:axId val="48796416"/>
        <c:scaling>
          <c:orientation val="minMax"/>
        </c:scaling>
        <c:axPos val="b"/>
        <c:tickLblPos val="none"/>
        <c:crossAx val="48797952"/>
        <c:crosses val="autoZero"/>
        <c:auto val="1"/>
        <c:lblAlgn val="ctr"/>
        <c:lblOffset val="100"/>
        <c:tickLblSkip val="100"/>
        <c:tickMarkSkip val="10"/>
      </c:catAx>
      <c:valAx>
        <c:axId val="48797952"/>
        <c:scaling>
          <c:orientation val="minMax"/>
          <c:max val="10"/>
          <c:min val="-1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 baseline="0"/>
            </a:pPr>
            <a:endParaRPr lang="zh-CN"/>
          </a:p>
        </c:txPr>
        <c:crossAx val="48796416"/>
        <c:crosses val="autoZero"/>
        <c:crossBetween val="between"/>
        <c:majorUnit val="5"/>
      </c:valAx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ndard"/>
        <c:ser>
          <c:idx val="1"/>
          <c:order val="0"/>
          <c:spPr>
            <a:ln w="12700"/>
          </c:spPr>
          <c:marker>
            <c:symbol val="none"/>
          </c:marker>
          <c:val>
            <c:numRef>
              <c:f>Sheet3!$L$1:$L$100</c:f>
              <c:numCache>
                <c:formatCode>General</c:formatCode>
                <c:ptCount val="10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10.033161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-10.725901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</c:numCache>
            </c:numRef>
          </c:val>
        </c:ser>
        <c:marker val="1"/>
        <c:axId val="48817280"/>
        <c:axId val="48818816"/>
      </c:lineChart>
      <c:catAx>
        <c:axId val="48817280"/>
        <c:scaling>
          <c:orientation val="minMax"/>
        </c:scaling>
        <c:axPos val="b"/>
        <c:tickLblPos val="none"/>
        <c:crossAx val="48818816"/>
        <c:crosses val="autoZero"/>
        <c:auto val="1"/>
        <c:lblAlgn val="ctr"/>
        <c:lblOffset val="100"/>
        <c:tickLblSkip val="100"/>
        <c:tickMarkSkip val="10"/>
      </c:catAx>
      <c:valAx>
        <c:axId val="48818816"/>
        <c:scaling>
          <c:orientation val="minMax"/>
          <c:max val="10"/>
          <c:min val="-1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 baseline="0"/>
            </a:pPr>
            <a:endParaRPr lang="zh-CN"/>
          </a:p>
        </c:txPr>
        <c:crossAx val="48817280"/>
        <c:crosses val="autoZero"/>
        <c:crossBetween val="between"/>
        <c:majorUnit val="5"/>
      </c:valAx>
    </c:plotArea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ndard"/>
        <c:ser>
          <c:idx val="0"/>
          <c:order val="0"/>
          <c:spPr>
            <a:ln w="12700">
              <a:solidFill>
                <a:sysClr val="windowText" lastClr="000000"/>
              </a:solidFill>
            </a:ln>
          </c:spPr>
          <c:marker>
            <c:symbol val="none"/>
          </c:marker>
          <c:val>
            <c:numRef>
              <c:f>Sheet1!$L$1:$L$100</c:f>
              <c:numCache>
                <c:formatCode>General</c:formatCode>
                <c:ptCount val="10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10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9.5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4.4000000000000004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6.2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3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</c:numCache>
            </c:numRef>
          </c:val>
        </c:ser>
        <c:marker val="1"/>
        <c:axId val="48850432"/>
        <c:axId val="48851968"/>
      </c:lineChart>
      <c:catAx>
        <c:axId val="48850432"/>
        <c:scaling>
          <c:orientation val="minMax"/>
        </c:scaling>
        <c:axPos val="b"/>
        <c:tickLblPos val="none"/>
        <c:crossAx val="48851968"/>
        <c:crosses val="autoZero"/>
        <c:auto val="1"/>
        <c:lblAlgn val="ctr"/>
        <c:lblOffset val="100"/>
        <c:tickMarkSkip val="10"/>
      </c:catAx>
      <c:valAx>
        <c:axId val="48851968"/>
        <c:scaling>
          <c:orientation val="minMax"/>
          <c:max val="10"/>
          <c:min val="-1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 baseline="0"/>
            </a:pPr>
            <a:endParaRPr lang="zh-CN"/>
          </a:p>
        </c:txPr>
        <c:crossAx val="48850432"/>
        <c:crosses val="autoZero"/>
        <c:crossBetween val="between"/>
        <c:majorUnit val="5"/>
      </c:valAx>
    </c:plotArea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/>
      <c:lineChart>
        <c:grouping val="standard"/>
        <c:ser>
          <c:idx val="1"/>
          <c:order val="0"/>
          <c:spPr>
            <a:ln w="12700"/>
          </c:spPr>
          <c:marker>
            <c:symbol val="none"/>
          </c:marker>
          <c:val>
            <c:numRef>
              <c:f>Sheet3!$L$1:$L$100</c:f>
              <c:numCache>
                <c:formatCode>General</c:formatCode>
                <c:ptCount val="10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10.033161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-10.725901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  <c:pt idx="81">
                  <c:v>0</c:v>
                </c:pt>
                <c:pt idx="82">
                  <c:v>0</c:v>
                </c:pt>
                <c:pt idx="83">
                  <c:v>0</c:v>
                </c:pt>
                <c:pt idx="84">
                  <c:v>0</c:v>
                </c:pt>
                <c:pt idx="85">
                  <c:v>0</c:v>
                </c:pt>
                <c:pt idx="86">
                  <c:v>0</c:v>
                </c:pt>
                <c:pt idx="87">
                  <c:v>0</c:v>
                </c:pt>
                <c:pt idx="88">
                  <c:v>0</c:v>
                </c:pt>
                <c:pt idx="89">
                  <c:v>0</c:v>
                </c:pt>
                <c:pt idx="90">
                  <c:v>0</c:v>
                </c:pt>
                <c:pt idx="91">
                  <c:v>0</c:v>
                </c:pt>
                <c:pt idx="92">
                  <c:v>0</c:v>
                </c:pt>
                <c:pt idx="93">
                  <c:v>0</c:v>
                </c:pt>
                <c:pt idx="94">
                  <c:v>0</c:v>
                </c:pt>
                <c:pt idx="95">
                  <c:v>0</c:v>
                </c:pt>
                <c:pt idx="96">
                  <c:v>0</c:v>
                </c:pt>
                <c:pt idx="97">
                  <c:v>0</c:v>
                </c:pt>
                <c:pt idx="98">
                  <c:v>0</c:v>
                </c:pt>
                <c:pt idx="99">
                  <c:v>0</c:v>
                </c:pt>
              </c:numCache>
            </c:numRef>
          </c:val>
        </c:ser>
        <c:marker val="1"/>
        <c:axId val="48867200"/>
        <c:axId val="48868736"/>
      </c:lineChart>
      <c:catAx>
        <c:axId val="48867200"/>
        <c:scaling>
          <c:orientation val="minMax"/>
        </c:scaling>
        <c:axPos val="b"/>
        <c:tickLblPos val="none"/>
        <c:crossAx val="48868736"/>
        <c:crosses val="autoZero"/>
        <c:auto val="1"/>
        <c:lblAlgn val="ctr"/>
        <c:lblOffset val="100"/>
        <c:tickMarkSkip val="10"/>
      </c:catAx>
      <c:valAx>
        <c:axId val="48868736"/>
        <c:scaling>
          <c:orientation val="minMax"/>
          <c:max val="10"/>
          <c:min val="-1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 baseline="0"/>
            </a:pPr>
            <a:endParaRPr lang="zh-CN"/>
          </a:p>
        </c:txPr>
        <c:crossAx val="48867200"/>
        <c:crosses val="autoZero"/>
        <c:crossBetween val="between"/>
        <c:majorUnit val="5"/>
      </c:valAx>
    </c:plotArea>
    <c:plotVisOnly val="1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chart>
    <c:autoTitleDeleted val="1"/>
    <c:plotArea>
      <c:layout/>
      <c:scatterChart>
        <c:scatterStyle val="smoothMarker"/>
        <c:ser>
          <c:idx val="0"/>
          <c:order val="0"/>
          <c:tx>
            <c:v>Original data</c:v>
          </c:tx>
          <c:spPr>
            <a:ln w="19050">
              <a:solidFill>
                <a:schemeClr val="tx1"/>
              </a:solidFill>
            </a:ln>
          </c:spPr>
          <c:marker>
            <c:symbol val="none"/>
          </c:marker>
          <c:yVal>
            <c:numRef>
              <c:f>fig.1!$H$1:$H$1000</c:f>
              <c:numCache>
                <c:formatCode>General</c:formatCode>
                <c:ptCount val="1000"/>
                <c:pt idx="0">
                  <c:v>27.87</c:v>
                </c:pt>
                <c:pt idx="1">
                  <c:v>27.873000000000001</c:v>
                </c:pt>
                <c:pt idx="2">
                  <c:v>27.873000000000001</c:v>
                </c:pt>
                <c:pt idx="3">
                  <c:v>27.873000000000001</c:v>
                </c:pt>
                <c:pt idx="4">
                  <c:v>27.872</c:v>
                </c:pt>
                <c:pt idx="5">
                  <c:v>27.870999999999999</c:v>
                </c:pt>
                <c:pt idx="6">
                  <c:v>27.872</c:v>
                </c:pt>
                <c:pt idx="7">
                  <c:v>27.872</c:v>
                </c:pt>
                <c:pt idx="8">
                  <c:v>27.873000000000001</c:v>
                </c:pt>
                <c:pt idx="9">
                  <c:v>27.875</c:v>
                </c:pt>
                <c:pt idx="10">
                  <c:v>27.875</c:v>
                </c:pt>
                <c:pt idx="11">
                  <c:v>27.873999999999999</c:v>
                </c:pt>
                <c:pt idx="12">
                  <c:v>27.875</c:v>
                </c:pt>
                <c:pt idx="13">
                  <c:v>27.875</c:v>
                </c:pt>
                <c:pt idx="14">
                  <c:v>27.873000000000001</c:v>
                </c:pt>
                <c:pt idx="15">
                  <c:v>27.859000000000005</c:v>
                </c:pt>
                <c:pt idx="16">
                  <c:v>27.846</c:v>
                </c:pt>
                <c:pt idx="17">
                  <c:v>27.838999999999999</c:v>
                </c:pt>
                <c:pt idx="18">
                  <c:v>27.837000000000035</c:v>
                </c:pt>
                <c:pt idx="19">
                  <c:v>27.835000000000001</c:v>
                </c:pt>
                <c:pt idx="20">
                  <c:v>27.8</c:v>
                </c:pt>
                <c:pt idx="21">
                  <c:v>27.763999999999989</c:v>
                </c:pt>
                <c:pt idx="22">
                  <c:v>27.763999999999989</c:v>
                </c:pt>
                <c:pt idx="23">
                  <c:v>27.763999999999989</c:v>
                </c:pt>
                <c:pt idx="24">
                  <c:v>27.763999999999989</c:v>
                </c:pt>
                <c:pt idx="25">
                  <c:v>27.763000000000002</c:v>
                </c:pt>
                <c:pt idx="26">
                  <c:v>27.761999999999986</c:v>
                </c:pt>
                <c:pt idx="27">
                  <c:v>27.761999999999986</c:v>
                </c:pt>
                <c:pt idx="28">
                  <c:v>27.759999999999987</c:v>
                </c:pt>
                <c:pt idx="29">
                  <c:v>27.759</c:v>
                </c:pt>
                <c:pt idx="30">
                  <c:v>27.759</c:v>
                </c:pt>
                <c:pt idx="31">
                  <c:v>27.759999999999987</c:v>
                </c:pt>
                <c:pt idx="32">
                  <c:v>27.757999999999999</c:v>
                </c:pt>
                <c:pt idx="33">
                  <c:v>27.757999999999999</c:v>
                </c:pt>
                <c:pt idx="34">
                  <c:v>27.757999999999999</c:v>
                </c:pt>
                <c:pt idx="35">
                  <c:v>27.759</c:v>
                </c:pt>
                <c:pt idx="36">
                  <c:v>27.759</c:v>
                </c:pt>
                <c:pt idx="37">
                  <c:v>27.759</c:v>
                </c:pt>
                <c:pt idx="38">
                  <c:v>27.763000000000002</c:v>
                </c:pt>
                <c:pt idx="39">
                  <c:v>27.764999999999986</c:v>
                </c:pt>
                <c:pt idx="40">
                  <c:v>27.765999999999952</c:v>
                </c:pt>
                <c:pt idx="41">
                  <c:v>27.766999999999989</c:v>
                </c:pt>
                <c:pt idx="42">
                  <c:v>27.767999999999986</c:v>
                </c:pt>
                <c:pt idx="43">
                  <c:v>27.767999999999986</c:v>
                </c:pt>
                <c:pt idx="44">
                  <c:v>27.767999999999986</c:v>
                </c:pt>
                <c:pt idx="45">
                  <c:v>27.767999999999986</c:v>
                </c:pt>
                <c:pt idx="46">
                  <c:v>27.767999999999986</c:v>
                </c:pt>
                <c:pt idx="47">
                  <c:v>27.766999999999989</c:v>
                </c:pt>
                <c:pt idx="48">
                  <c:v>27.766999999999989</c:v>
                </c:pt>
                <c:pt idx="49">
                  <c:v>27.766999999999989</c:v>
                </c:pt>
                <c:pt idx="50">
                  <c:v>27.765999999999952</c:v>
                </c:pt>
                <c:pt idx="51">
                  <c:v>27.766999999999989</c:v>
                </c:pt>
                <c:pt idx="52">
                  <c:v>27.766999999999989</c:v>
                </c:pt>
                <c:pt idx="53">
                  <c:v>27.757999999999999</c:v>
                </c:pt>
                <c:pt idx="54">
                  <c:v>27.741999999999987</c:v>
                </c:pt>
                <c:pt idx="55">
                  <c:v>27.734000000000005</c:v>
                </c:pt>
                <c:pt idx="56">
                  <c:v>27.733000000000001</c:v>
                </c:pt>
                <c:pt idx="57">
                  <c:v>27.728999999999989</c:v>
                </c:pt>
                <c:pt idx="58">
                  <c:v>27.72599999999996</c:v>
                </c:pt>
                <c:pt idx="59">
                  <c:v>27.722999999999956</c:v>
                </c:pt>
                <c:pt idx="60">
                  <c:v>27.722999999999956</c:v>
                </c:pt>
                <c:pt idx="61">
                  <c:v>27.724</c:v>
                </c:pt>
                <c:pt idx="62">
                  <c:v>27.724</c:v>
                </c:pt>
                <c:pt idx="63">
                  <c:v>27.724</c:v>
                </c:pt>
                <c:pt idx="64">
                  <c:v>27.724</c:v>
                </c:pt>
                <c:pt idx="65">
                  <c:v>27.724999999999987</c:v>
                </c:pt>
                <c:pt idx="66">
                  <c:v>27.727</c:v>
                </c:pt>
                <c:pt idx="67">
                  <c:v>27.72599999999996</c:v>
                </c:pt>
                <c:pt idx="68">
                  <c:v>27.724999999999987</c:v>
                </c:pt>
                <c:pt idx="69">
                  <c:v>27.724</c:v>
                </c:pt>
                <c:pt idx="70">
                  <c:v>27.72</c:v>
                </c:pt>
                <c:pt idx="71">
                  <c:v>27.712</c:v>
                </c:pt>
                <c:pt idx="72">
                  <c:v>27.707999999999988</c:v>
                </c:pt>
                <c:pt idx="73">
                  <c:v>27.701000000000001</c:v>
                </c:pt>
                <c:pt idx="74">
                  <c:v>27.692</c:v>
                </c:pt>
                <c:pt idx="75">
                  <c:v>27.690999999999999</c:v>
                </c:pt>
                <c:pt idx="76">
                  <c:v>27.689</c:v>
                </c:pt>
                <c:pt idx="77">
                  <c:v>27.689</c:v>
                </c:pt>
                <c:pt idx="78">
                  <c:v>27.687000000000001</c:v>
                </c:pt>
                <c:pt idx="79">
                  <c:v>27.677000000000035</c:v>
                </c:pt>
                <c:pt idx="80">
                  <c:v>27.66</c:v>
                </c:pt>
                <c:pt idx="81">
                  <c:v>27.651000000000035</c:v>
                </c:pt>
                <c:pt idx="82">
                  <c:v>27.645</c:v>
                </c:pt>
                <c:pt idx="83">
                  <c:v>27.641999999999999</c:v>
                </c:pt>
                <c:pt idx="84">
                  <c:v>27.635999999999999</c:v>
                </c:pt>
                <c:pt idx="85">
                  <c:v>27.629000000000001</c:v>
                </c:pt>
                <c:pt idx="86">
                  <c:v>27.606000000000005</c:v>
                </c:pt>
                <c:pt idx="87">
                  <c:v>27.606999999999999</c:v>
                </c:pt>
                <c:pt idx="88">
                  <c:v>27.614999999999998</c:v>
                </c:pt>
                <c:pt idx="89">
                  <c:v>27.619000000000035</c:v>
                </c:pt>
                <c:pt idx="90">
                  <c:v>27.646999999999988</c:v>
                </c:pt>
                <c:pt idx="91">
                  <c:v>27.661000000000001</c:v>
                </c:pt>
                <c:pt idx="92">
                  <c:v>27.684999999999999</c:v>
                </c:pt>
                <c:pt idx="93">
                  <c:v>27.710999999999999</c:v>
                </c:pt>
                <c:pt idx="94">
                  <c:v>27.707999999999988</c:v>
                </c:pt>
                <c:pt idx="95">
                  <c:v>27.695</c:v>
                </c:pt>
                <c:pt idx="96">
                  <c:v>27.695</c:v>
                </c:pt>
                <c:pt idx="97">
                  <c:v>27.7</c:v>
                </c:pt>
                <c:pt idx="98">
                  <c:v>27.675000000000001</c:v>
                </c:pt>
                <c:pt idx="99">
                  <c:v>27.576000000000001</c:v>
                </c:pt>
                <c:pt idx="100">
                  <c:v>27.497999999999987</c:v>
                </c:pt>
                <c:pt idx="101">
                  <c:v>27.442999999999955</c:v>
                </c:pt>
                <c:pt idx="102">
                  <c:v>27.387</c:v>
                </c:pt>
                <c:pt idx="103">
                  <c:v>27.367000000000001</c:v>
                </c:pt>
                <c:pt idx="104">
                  <c:v>27.358000000000001</c:v>
                </c:pt>
                <c:pt idx="105">
                  <c:v>27.291</c:v>
                </c:pt>
                <c:pt idx="106">
                  <c:v>26.41</c:v>
                </c:pt>
                <c:pt idx="107">
                  <c:v>25.658000000000001</c:v>
                </c:pt>
                <c:pt idx="108">
                  <c:v>25.286999999999956</c:v>
                </c:pt>
                <c:pt idx="109">
                  <c:v>25.110000000000031</c:v>
                </c:pt>
                <c:pt idx="110">
                  <c:v>24.887</c:v>
                </c:pt>
                <c:pt idx="111">
                  <c:v>24.784999999999989</c:v>
                </c:pt>
                <c:pt idx="112">
                  <c:v>24.640999999999988</c:v>
                </c:pt>
                <c:pt idx="113">
                  <c:v>24.495999999999956</c:v>
                </c:pt>
                <c:pt idx="114">
                  <c:v>24.334000000000035</c:v>
                </c:pt>
                <c:pt idx="115">
                  <c:v>24.09</c:v>
                </c:pt>
                <c:pt idx="116">
                  <c:v>23.779</c:v>
                </c:pt>
                <c:pt idx="117">
                  <c:v>23.699000000000005</c:v>
                </c:pt>
                <c:pt idx="118">
                  <c:v>23.582999999999952</c:v>
                </c:pt>
                <c:pt idx="119">
                  <c:v>23.420999999999989</c:v>
                </c:pt>
                <c:pt idx="120">
                  <c:v>23.341000000000001</c:v>
                </c:pt>
                <c:pt idx="121">
                  <c:v>23.241999999999987</c:v>
                </c:pt>
                <c:pt idx="122">
                  <c:v>23.097999999999999</c:v>
                </c:pt>
                <c:pt idx="123">
                  <c:v>22.917999999999999</c:v>
                </c:pt>
                <c:pt idx="124">
                  <c:v>22.716000000000001</c:v>
                </c:pt>
                <c:pt idx="125">
                  <c:v>22.131000000000046</c:v>
                </c:pt>
                <c:pt idx="126">
                  <c:v>21.683</c:v>
                </c:pt>
                <c:pt idx="127">
                  <c:v>21.495999999999956</c:v>
                </c:pt>
                <c:pt idx="128">
                  <c:v>21.344000000000001</c:v>
                </c:pt>
                <c:pt idx="129">
                  <c:v>21.193999999999999</c:v>
                </c:pt>
                <c:pt idx="130">
                  <c:v>21.123000000000001</c:v>
                </c:pt>
                <c:pt idx="131">
                  <c:v>21.1</c:v>
                </c:pt>
                <c:pt idx="132">
                  <c:v>21.024999999999999</c:v>
                </c:pt>
                <c:pt idx="133">
                  <c:v>20.573</c:v>
                </c:pt>
                <c:pt idx="134">
                  <c:v>19.817000000000043</c:v>
                </c:pt>
                <c:pt idx="135">
                  <c:v>19.45</c:v>
                </c:pt>
                <c:pt idx="136">
                  <c:v>19.251000000000001</c:v>
                </c:pt>
                <c:pt idx="137">
                  <c:v>19.170000000000005</c:v>
                </c:pt>
                <c:pt idx="138">
                  <c:v>19.065999999999956</c:v>
                </c:pt>
                <c:pt idx="139">
                  <c:v>18.991</c:v>
                </c:pt>
                <c:pt idx="140">
                  <c:v>18.890999999999988</c:v>
                </c:pt>
                <c:pt idx="141">
                  <c:v>18.785999999999955</c:v>
                </c:pt>
                <c:pt idx="142">
                  <c:v>18.699000000000005</c:v>
                </c:pt>
                <c:pt idx="143">
                  <c:v>17.994</c:v>
                </c:pt>
                <c:pt idx="144">
                  <c:v>17.736000000000001</c:v>
                </c:pt>
                <c:pt idx="145">
                  <c:v>17.591000000000001</c:v>
                </c:pt>
                <c:pt idx="146">
                  <c:v>17.503</c:v>
                </c:pt>
                <c:pt idx="147">
                  <c:v>17.298999999999989</c:v>
                </c:pt>
                <c:pt idx="148">
                  <c:v>17.050999999999988</c:v>
                </c:pt>
                <c:pt idx="149">
                  <c:v>16.841999999999999</c:v>
                </c:pt>
                <c:pt idx="150">
                  <c:v>16.654000000000035</c:v>
                </c:pt>
                <c:pt idx="151">
                  <c:v>16.457999999999988</c:v>
                </c:pt>
                <c:pt idx="152">
                  <c:v>16.312999999999999</c:v>
                </c:pt>
                <c:pt idx="153">
                  <c:v>16.071999999999999</c:v>
                </c:pt>
                <c:pt idx="154">
                  <c:v>15.848000000000001</c:v>
                </c:pt>
                <c:pt idx="155">
                  <c:v>15.641999999999999</c:v>
                </c:pt>
                <c:pt idx="156">
                  <c:v>15.55</c:v>
                </c:pt>
                <c:pt idx="157">
                  <c:v>15.423</c:v>
                </c:pt>
                <c:pt idx="158">
                  <c:v>15.343</c:v>
                </c:pt>
                <c:pt idx="159">
                  <c:v>15.273</c:v>
                </c:pt>
                <c:pt idx="160">
                  <c:v>15.209999999999999</c:v>
                </c:pt>
                <c:pt idx="161">
                  <c:v>15.127000000000001</c:v>
                </c:pt>
                <c:pt idx="162">
                  <c:v>15.047999999999998</c:v>
                </c:pt>
                <c:pt idx="163">
                  <c:v>15.007</c:v>
                </c:pt>
                <c:pt idx="164">
                  <c:v>14.961</c:v>
                </c:pt>
                <c:pt idx="165">
                  <c:v>14.899000000000004</c:v>
                </c:pt>
                <c:pt idx="166">
                  <c:v>14.723999999999998</c:v>
                </c:pt>
                <c:pt idx="167">
                  <c:v>14.543999999999999</c:v>
                </c:pt>
                <c:pt idx="168">
                  <c:v>14.327</c:v>
                </c:pt>
                <c:pt idx="169">
                  <c:v>14.097</c:v>
                </c:pt>
                <c:pt idx="170">
                  <c:v>13.818</c:v>
                </c:pt>
                <c:pt idx="171">
                  <c:v>13.41</c:v>
                </c:pt>
                <c:pt idx="172">
                  <c:v>13.287999999999998</c:v>
                </c:pt>
                <c:pt idx="173">
                  <c:v>13.201000000000001</c:v>
                </c:pt>
                <c:pt idx="174">
                  <c:v>13.05</c:v>
                </c:pt>
                <c:pt idx="175">
                  <c:v>12.984</c:v>
                </c:pt>
                <c:pt idx="176">
                  <c:v>12.884</c:v>
                </c:pt>
                <c:pt idx="177">
                  <c:v>12.769</c:v>
                </c:pt>
                <c:pt idx="178">
                  <c:v>12.675000000000002</c:v>
                </c:pt>
                <c:pt idx="179">
                  <c:v>12.624000000000001</c:v>
                </c:pt>
                <c:pt idx="180">
                  <c:v>12.6</c:v>
                </c:pt>
                <c:pt idx="181">
                  <c:v>12.578000000000001</c:v>
                </c:pt>
                <c:pt idx="182">
                  <c:v>12.554</c:v>
                </c:pt>
                <c:pt idx="183">
                  <c:v>12.540999999999999</c:v>
                </c:pt>
                <c:pt idx="184">
                  <c:v>12.457000000000004</c:v>
                </c:pt>
                <c:pt idx="185">
                  <c:v>12.105</c:v>
                </c:pt>
                <c:pt idx="186">
                  <c:v>12.052000000000019</c:v>
                </c:pt>
                <c:pt idx="187">
                  <c:v>12.043000000000001</c:v>
                </c:pt>
                <c:pt idx="188">
                  <c:v>12.037000000000001</c:v>
                </c:pt>
                <c:pt idx="189">
                  <c:v>12.027000000000001</c:v>
                </c:pt>
                <c:pt idx="190">
                  <c:v>12.018000000000001</c:v>
                </c:pt>
                <c:pt idx="191">
                  <c:v>11.954000000000002</c:v>
                </c:pt>
                <c:pt idx="192">
                  <c:v>11.886000000000006</c:v>
                </c:pt>
                <c:pt idx="193">
                  <c:v>11.832000000000004</c:v>
                </c:pt>
                <c:pt idx="194">
                  <c:v>11.777999999999999</c:v>
                </c:pt>
                <c:pt idx="195">
                  <c:v>11.743999999999998</c:v>
                </c:pt>
                <c:pt idx="196">
                  <c:v>11.727999999999998</c:v>
                </c:pt>
                <c:pt idx="197">
                  <c:v>11.707000000000001</c:v>
                </c:pt>
                <c:pt idx="198">
                  <c:v>11.668000000000001</c:v>
                </c:pt>
                <c:pt idx="199">
                  <c:v>11.636000000000001</c:v>
                </c:pt>
                <c:pt idx="200">
                  <c:v>11.608000000000001</c:v>
                </c:pt>
                <c:pt idx="201">
                  <c:v>11.583</c:v>
                </c:pt>
                <c:pt idx="202">
                  <c:v>11.553000000000004</c:v>
                </c:pt>
                <c:pt idx="203">
                  <c:v>11.527999999999999</c:v>
                </c:pt>
                <c:pt idx="204">
                  <c:v>11.512</c:v>
                </c:pt>
                <c:pt idx="205">
                  <c:v>11.505000000000004</c:v>
                </c:pt>
                <c:pt idx="206">
                  <c:v>11.502000000000002</c:v>
                </c:pt>
                <c:pt idx="207">
                  <c:v>11.491</c:v>
                </c:pt>
                <c:pt idx="208">
                  <c:v>11.462000000000021</c:v>
                </c:pt>
                <c:pt idx="209">
                  <c:v>11.439</c:v>
                </c:pt>
                <c:pt idx="210">
                  <c:v>11.406000000000002</c:v>
                </c:pt>
                <c:pt idx="211">
                  <c:v>11.386000000000006</c:v>
                </c:pt>
                <c:pt idx="212">
                  <c:v>11.348000000000001</c:v>
                </c:pt>
                <c:pt idx="213">
                  <c:v>11.273</c:v>
                </c:pt>
                <c:pt idx="214">
                  <c:v>11.227999999999998</c:v>
                </c:pt>
                <c:pt idx="215">
                  <c:v>11.215</c:v>
                </c:pt>
                <c:pt idx="216">
                  <c:v>11.192</c:v>
                </c:pt>
                <c:pt idx="217">
                  <c:v>11.167</c:v>
                </c:pt>
                <c:pt idx="218">
                  <c:v>11.156000000000002</c:v>
                </c:pt>
                <c:pt idx="219">
                  <c:v>11.151</c:v>
                </c:pt>
                <c:pt idx="220">
                  <c:v>11.136999999999999</c:v>
                </c:pt>
                <c:pt idx="221">
                  <c:v>11.09</c:v>
                </c:pt>
                <c:pt idx="222">
                  <c:v>11.063000000000002</c:v>
                </c:pt>
                <c:pt idx="223">
                  <c:v>11.061</c:v>
                </c:pt>
                <c:pt idx="224">
                  <c:v>11.027999999999999</c:v>
                </c:pt>
                <c:pt idx="225">
                  <c:v>10.999000000000002</c:v>
                </c:pt>
                <c:pt idx="226">
                  <c:v>10.983000000000002</c:v>
                </c:pt>
                <c:pt idx="227">
                  <c:v>10.964</c:v>
                </c:pt>
                <c:pt idx="228">
                  <c:v>10.94</c:v>
                </c:pt>
                <c:pt idx="229">
                  <c:v>10.902000000000006</c:v>
                </c:pt>
                <c:pt idx="230">
                  <c:v>10.896000000000004</c:v>
                </c:pt>
                <c:pt idx="231">
                  <c:v>10.891</c:v>
                </c:pt>
                <c:pt idx="232">
                  <c:v>10.879000000000019</c:v>
                </c:pt>
                <c:pt idx="233">
                  <c:v>10.864000000000004</c:v>
                </c:pt>
                <c:pt idx="234">
                  <c:v>10.835000000000004</c:v>
                </c:pt>
                <c:pt idx="235">
                  <c:v>10.822000000000006</c:v>
                </c:pt>
                <c:pt idx="236">
                  <c:v>10.793000000000001</c:v>
                </c:pt>
                <c:pt idx="237">
                  <c:v>10.785</c:v>
                </c:pt>
                <c:pt idx="238">
                  <c:v>10.759</c:v>
                </c:pt>
                <c:pt idx="239">
                  <c:v>10.730999999999998</c:v>
                </c:pt>
                <c:pt idx="240">
                  <c:v>10.703000000000001</c:v>
                </c:pt>
                <c:pt idx="241">
                  <c:v>10.68</c:v>
                </c:pt>
                <c:pt idx="242">
                  <c:v>10.671000000000001</c:v>
                </c:pt>
                <c:pt idx="243">
                  <c:v>10.678000000000001</c:v>
                </c:pt>
                <c:pt idx="244">
                  <c:v>10.679</c:v>
                </c:pt>
                <c:pt idx="245">
                  <c:v>10.626000000000001</c:v>
                </c:pt>
                <c:pt idx="246">
                  <c:v>10.588000000000001</c:v>
                </c:pt>
                <c:pt idx="247">
                  <c:v>10.569000000000004</c:v>
                </c:pt>
                <c:pt idx="248">
                  <c:v>10.543999999999999</c:v>
                </c:pt>
                <c:pt idx="249">
                  <c:v>10.532</c:v>
                </c:pt>
                <c:pt idx="250">
                  <c:v>10.522</c:v>
                </c:pt>
                <c:pt idx="251">
                  <c:v>10.514000000000001</c:v>
                </c:pt>
                <c:pt idx="252">
                  <c:v>10.505000000000004</c:v>
                </c:pt>
                <c:pt idx="253">
                  <c:v>10.428000000000001</c:v>
                </c:pt>
                <c:pt idx="254">
                  <c:v>10.366000000000019</c:v>
                </c:pt>
                <c:pt idx="255">
                  <c:v>10.374000000000002</c:v>
                </c:pt>
                <c:pt idx="256">
                  <c:v>10.393000000000002</c:v>
                </c:pt>
                <c:pt idx="257">
                  <c:v>10.389000000000006</c:v>
                </c:pt>
                <c:pt idx="258">
                  <c:v>10.381</c:v>
                </c:pt>
                <c:pt idx="259">
                  <c:v>10.38</c:v>
                </c:pt>
                <c:pt idx="260">
                  <c:v>10.362000000000023</c:v>
                </c:pt>
                <c:pt idx="261">
                  <c:v>10.334</c:v>
                </c:pt>
                <c:pt idx="262">
                  <c:v>10.298999999999999</c:v>
                </c:pt>
                <c:pt idx="263">
                  <c:v>10.265000000000002</c:v>
                </c:pt>
                <c:pt idx="264">
                  <c:v>10.249000000000001</c:v>
                </c:pt>
                <c:pt idx="265">
                  <c:v>10.245999999999999</c:v>
                </c:pt>
                <c:pt idx="266">
                  <c:v>10.217000000000001</c:v>
                </c:pt>
                <c:pt idx="267">
                  <c:v>10.185</c:v>
                </c:pt>
                <c:pt idx="268">
                  <c:v>10.141999999999999</c:v>
                </c:pt>
                <c:pt idx="269">
                  <c:v>10.106</c:v>
                </c:pt>
                <c:pt idx="270">
                  <c:v>10.077</c:v>
                </c:pt>
                <c:pt idx="271">
                  <c:v>10.040999999999999</c:v>
                </c:pt>
                <c:pt idx="272">
                  <c:v>10.011000000000001</c:v>
                </c:pt>
                <c:pt idx="273">
                  <c:v>9.9890000000000008</c:v>
                </c:pt>
                <c:pt idx="274">
                  <c:v>9.9660000000000046</c:v>
                </c:pt>
                <c:pt idx="275">
                  <c:v>9.9540000000000006</c:v>
                </c:pt>
                <c:pt idx="276">
                  <c:v>9.9360000000000035</c:v>
                </c:pt>
                <c:pt idx="277">
                  <c:v>9.927999999999999</c:v>
                </c:pt>
                <c:pt idx="278">
                  <c:v>9.8930000000000007</c:v>
                </c:pt>
                <c:pt idx="279">
                  <c:v>9.8550000000000235</c:v>
                </c:pt>
                <c:pt idx="280">
                  <c:v>9.8360000000000003</c:v>
                </c:pt>
                <c:pt idx="281">
                  <c:v>9.8370000000000015</c:v>
                </c:pt>
                <c:pt idx="282">
                  <c:v>9.8470000000000013</c:v>
                </c:pt>
                <c:pt idx="283">
                  <c:v>9.8410000000000011</c:v>
                </c:pt>
                <c:pt idx="284">
                  <c:v>9.8360000000000003</c:v>
                </c:pt>
                <c:pt idx="285">
                  <c:v>9.8530000000000211</c:v>
                </c:pt>
                <c:pt idx="286">
                  <c:v>9.8500000000000068</c:v>
                </c:pt>
                <c:pt idx="287">
                  <c:v>9.8420000000000005</c:v>
                </c:pt>
                <c:pt idx="288">
                  <c:v>9.8530000000000211</c:v>
                </c:pt>
                <c:pt idx="289">
                  <c:v>9.8620000000000232</c:v>
                </c:pt>
                <c:pt idx="290">
                  <c:v>9.8610000000000007</c:v>
                </c:pt>
                <c:pt idx="291">
                  <c:v>9.8580000000000005</c:v>
                </c:pt>
                <c:pt idx="292">
                  <c:v>9.8520000000000252</c:v>
                </c:pt>
                <c:pt idx="293">
                  <c:v>9.8470000000000013</c:v>
                </c:pt>
                <c:pt idx="294">
                  <c:v>9.8390000000000004</c:v>
                </c:pt>
                <c:pt idx="295">
                  <c:v>9.8310000000000013</c:v>
                </c:pt>
                <c:pt idx="296">
                  <c:v>9.8280000000000012</c:v>
                </c:pt>
                <c:pt idx="297">
                  <c:v>9.8240000000000016</c:v>
                </c:pt>
                <c:pt idx="298">
                  <c:v>9.8060000000000027</c:v>
                </c:pt>
                <c:pt idx="299">
                  <c:v>9.7919999999999998</c:v>
                </c:pt>
                <c:pt idx="300">
                  <c:v>9.7850000000000001</c:v>
                </c:pt>
                <c:pt idx="301">
                  <c:v>9.7750000000000004</c:v>
                </c:pt>
                <c:pt idx="302">
                  <c:v>9.7670000000000012</c:v>
                </c:pt>
                <c:pt idx="303">
                  <c:v>9.761000000000001</c:v>
                </c:pt>
                <c:pt idx="304">
                  <c:v>9.7530000000000001</c:v>
                </c:pt>
                <c:pt idx="305">
                  <c:v>9.7449999999999992</c:v>
                </c:pt>
                <c:pt idx="306">
                  <c:v>9.7420000000000009</c:v>
                </c:pt>
                <c:pt idx="307">
                  <c:v>9.7409999999999997</c:v>
                </c:pt>
                <c:pt idx="308">
                  <c:v>9.7369999999999983</c:v>
                </c:pt>
                <c:pt idx="309">
                  <c:v>9.7289999999999992</c:v>
                </c:pt>
                <c:pt idx="310">
                  <c:v>9.7200000000000024</c:v>
                </c:pt>
                <c:pt idx="311">
                  <c:v>9.7169999999999987</c:v>
                </c:pt>
                <c:pt idx="312">
                  <c:v>9.702</c:v>
                </c:pt>
                <c:pt idx="313">
                  <c:v>9.7009999999999987</c:v>
                </c:pt>
                <c:pt idx="314">
                  <c:v>9.702</c:v>
                </c:pt>
                <c:pt idx="315">
                  <c:v>9.7060000000000013</c:v>
                </c:pt>
                <c:pt idx="316">
                  <c:v>9.706999999999999</c:v>
                </c:pt>
                <c:pt idx="317">
                  <c:v>9.6989999999999998</c:v>
                </c:pt>
                <c:pt idx="318">
                  <c:v>9.6939999999999991</c:v>
                </c:pt>
                <c:pt idx="319">
                  <c:v>9.6910000000000025</c:v>
                </c:pt>
                <c:pt idx="320">
                  <c:v>9.6870000000000012</c:v>
                </c:pt>
                <c:pt idx="321">
                  <c:v>9.6820000000000004</c:v>
                </c:pt>
                <c:pt idx="322">
                  <c:v>9.6740000000000013</c:v>
                </c:pt>
                <c:pt idx="323">
                  <c:v>9.6520000000000028</c:v>
                </c:pt>
                <c:pt idx="324">
                  <c:v>9.6369999999999987</c:v>
                </c:pt>
                <c:pt idx="325">
                  <c:v>9.6279999999999983</c:v>
                </c:pt>
                <c:pt idx="326">
                  <c:v>9.620000000000001</c:v>
                </c:pt>
                <c:pt idx="327">
                  <c:v>9.6130000000000013</c:v>
                </c:pt>
                <c:pt idx="328">
                  <c:v>9.6060000000000034</c:v>
                </c:pt>
                <c:pt idx="329">
                  <c:v>9.5990000000000002</c:v>
                </c:pt>
                <c:pt idx="330">
                  <c:v>9.5860000000000003</c:v>
                </c:pt>
                <c:pt idx="331">
                  <c:v>9.58</c:v>
                </c:pt>
                <c:pt idx="332">
                  <c:v>9.5660000000000007</c:v>
                </c:pt>
                <c:pt idx="333">
                  <c:v>9.56</c:v>
                </c:pt>
                <c:pt idx="334">
                  <c:v>9.5530000000000008</c:v>
                </c:pt>
                <c:pt idx="335">
                  <c:v>9.5389999999999997</c:v>
                </c:pt>
                <c:pt idx="336">
                  <c:v>9.5260000000000016</c:v>
                </c:pt>
                <c:pt idx="337">
                  <c:v>9.5120000000000005</c:v>
                </c:pt>
                <c:pt idx="338">
                  <c:v>9.5020000000000007</c:v>
                </c:pt>
                <c:pt idx="339">
                  <c:v>9.4970000000000034</c:v>
                </c:pt>
                <c:pt idx="340">
                  <c:v>9.49</c:v>
                </c:pt>
                <c:pt idx="341">
                  <c:v>9.484</c:v>
                </c:pt>
                <c:pt idx="342">
                  <c:v>9.4780000000000015</c:v>
                </c:pt>
                <c:pt idx="343">
                  <c:v>9.4560000000000048</c:v>
                </c:pt>
                <c:pt idx="344">
                  <c:v>9.4479999999999986</c:v>
                </c:pt>
                <c:pt idx="345">
                  <c:v>9.4430000000000014</c:v>
                </c:pt>
                <c:pt idx="346">
                  <c:v>9.4330000000000016</c:v>
                </c:pt>
                <c:pt idx="347">
                  <c:v>9.4290000000000003</c:v>
                </c:pt>
                <c:pt idx="348">
                  <c:v>9.4290000000000003</c:v>
                </c:pt>
                <c:pt idx="349">
                  <c:v>9.4250000000000007</c:v>
                </c:pt>
                <c:pt idx="350">
                  <c:v>9.418000000000001</c:v>
                </c:pt>
                <c:pt idx="351">
                  <c:v>9.4060000000000006</c:v>
                </c:pt>
                <c:pt idx="352">
                  <c:v>9.3920000000000048</c:v>
                </c:pt>
                <c:pt idx="353">
                  <c:v>9.3700000000000028</c:v>
                </c:pt>
                <c:pt idx="354">
                  <c:v>9.3660000000000068</c:v>
                </c:pt>
                <c:pt idx="355">
                  <c:v>9.3570000000000046</c:v>
                </c:pt>
                <c:pt idx="356">
                  <c:v>9.338000000000001</c:v>
                </c:pt>
                <c:pt idx="357">
                  <c:v>9.3260000000000005</c:v>
                </c:pt>
                <c:pt idx="358">
                  <c:v>9.3150000000000048</c:v>
                </c:pt>
                <c:pt idx="359">
                  <c:v>9.3060000000000027</c:v>
                </c:pt>
                <c:pt idx="360">
                  <c:v>9.2909999999999986</c:v>
                </c:pt>
                <c:pt idx="361">
                  <c:v>9.2809999999999988</c:v>
                </c:pt>
                <c:pt idx="362">
                  <c:v>9.2750000000000004</c:v>
                </c:pt>
                <c:pt idx="363">
                  <c:v>9.2510000000000012</c:v>
                </c:pt>
                <c:pt idx="364">
                  <c:v>9.2459999999999987</c:v>
                </c:pt>
                <c:pt idx="365">
                  <c:v>9.2399999999999984</c:v>
                </c:pt>
                <c:pt idx="366">
                  <c:v>9.2239999999999984</c:v>
                </c:pt>
                <c:pt idx="367">
                  <c:v>9.2000000000000011</c:v>
                </c:pt>
                <c:pt idx="368">
                  <c:v>9.1939999999999991</c:v>
                </c:pt>
                <c:pt idx="369">
                  <c:v>9.1930000000000014</c:v>
                </c:pt>
                <c:pt idx="370">
                  <c:v>9.19</c:v>
                </c:pt>
                <c:pt idx="371">
                  <c:v>9.1820000000000004</c:v>
                </c:pt>
                <c:pt idx="372">
                  <c:v>9.18</c:v>
                </c:pt>
                <c:pt idx="373">
                  <c:v>9.1790000000000003</c:v>
                </c:pt>
                <c:pt idx="374">
                  <c:v>9.177999999999999</c:v>
                </c:pt>
                <c:pt idx="375">
                  <c:v>9.177999999999999</c:v>
                </c:pt>
                <c:pt idx="376">
                  <c:v>9.177999999999999</c:v>
                </c:pt>
                <c:pt idx="377">
                  <c:v>9.177999999999999</c:v>
                </c:pt>
                <c:pt idx="378">
                  <c:v>9.1760000000000002</c:v>
                </c:pt>
                <c:pt idx="379">
                  <c:v>9.1650000000000027</c:v>
                </c:pt>
                <c:pt idx="380">
                  <c:v>9.1540000000000035</c:v>
                </c:pt>
                <c:pt idx="381">
                  <c:v>9.1449999999999996</c:v>
                </c:pt>
                <c:pt idx="382">
                  <c:v>9.1260000000000012</c:v>
                </c:pt>
                <c:pt idx="383">
                  <c:v>9.11</c:v>
                </c:pt>
                <c:pt idx="384">
                  <c:v>9.0950000000000006</c:v>
                </c:pt>
                <c:pt idx="385">
                  <c:v>9.0890000000000004</c:v>
                </c:pt>
                <c:pt idx="386">
                  <c:v>9.0870000000000015</c:v>
                </c:pt>
                <c:pt idx="387">
                  <c:v>9.0860000000000003</c:v>
                </c:pt>
                <c:pt idx="388">
                  <c:v>9.0850000000000026</c:v>
                </c:pt>
                <c:pt idx="389">
                  <c:v>9.0840000000000014</c:v>
                </c:pt>
                <c:pt idx="390">
                  <c:v>9.0840000000000014</c:v>
                </c:pt>
                <c:pt idx="391">
                  <c:v>9.0820000000000007</c:v>
                </c:pt>
                <c:pt idx="392">
                  <c:v>9.0740000000000016</c:v>
                </c:pt>
                <c:pt idx="393">
                  <c:v>9.0640000000000001</c:v>
                </c:pt>
                <c:pt idx="394">
                  <c:v>9.0580000000000016</c:v>
                </c:pt>
                <c:pt idx="395">
                  <c:v>9.0510000000000002</c:v>
                </c:pt>
                <c:pt idx="396">
                  <c:v>9.0439999999999987</c:v>
                </c:pt>
                <c:pt idx="397">
                  <c:v>9.0409999999999986</c:v>
                </c:pt>
                <c:pt idx="398">
                  <c:v>9.0330000000000013</c:v>
                </c:pt>
                <c:pt idx="399">
                  <c:v>9.027000000000001</c:v>
                </c:pt>
                <c:pt idx="400">
                  <c:v>9.0240000000000009</c:v>
                </c:pt>
                <c:pt idx="401">
                  <c:v>9.0190000000000001</c:v>
                </c:pt>
                <c:pt idx="402">
                  <c:v>9.0030000000000001</c:v>
                </c:pt>
                <c:pt idx="403">
                  <c:v>8.9850000000000048</c:v>
                </c:pt>
                <c:pt idx="404">
                  <c:v>8.9760000000000026</c:v>
                </c:pt>
                <c:pt idx="405">
                  <c:v>8.9750000000000068</c:v>
                </c:pt>
                <c:pt idx="406">
                  <c:v>8.9690000000000047</c:v>
                </c:pt>
                <c:pt idx="407">
                  <c:v>8.9640000000000004</c:v>
                </c:pt>
                <c:pt idx="408">
                  <c:v>8.9620000000000068</c:v>
                </c:pt>
                <c:pt idx="409">
                  <c:v>8.9590000000000067</c:v>
                </c:pt>
                <c:pt idx="410">
                  <c:v>8.9580000000000002</c:v>
                </c:pt>
                <c:pt idx="411">
                  <c:v>8.9530000000000047</c:v>
                </c:pt>
                <c:pt idx="412">
                  <c:v>8.9350000000000005</c:v>
                </c:pt>
                <c:pt idx="413">
                  <c:v>8.927999999999999</c:v>
                </c:pt>
                <c:pt idx="414">
                  <c:v>8.92</c:v>
                </c:pt>
                <c:pt idx="415">
                  <c:v>8.9090000000000007</c:v>
                </c:pt>
                <c:pt idx="416">
                  <c:v>8.9010000000000016</c:v>
                </c:pt>
                <c:pt idx="417">
                  <c:v>8.8920000000000048</c:v>
                </c:pt>
                <c:pt idx="418">
                  <c:v>8.8840000000000003</c:v>
                </c:pt>
                <c:pt idx="419">
                  <c:v>8.8780000000000001</c:v>
                </c:pt>
                <c:pt idx="420">
                  <c:v>8.8610000000000007</c:v>
                </c:pt>
                <c:pt idx="421">
                  <c:v>8.8410000000000011</c:v>
                </c:pt>
                <c:pt idx="422">
                  <c:v>8.8350000000000026</c:v>
                </c:pt>
                <c:pt idx="423">
                  <c:v>8.8310000000000013</c:v>
                </c:pt>
                <c:pt idx="424">
                  <c:v>8.8180000000000014</c:v>
                </c:pt>
                <c:pt idx="425">
                  <c:v>8.8040000000000003</c:v>
                </c:pt>
                <c:pt idx="426">
                  <c:v>8.7979999999999983</c:v>
                </c:pt>
                <c:pt idx="427">
                  <c:v>8.7909999999999986</c:v>
                </c:pt>
                <c:pt idx="428">
                  <c:v>8.7800000000000011</c:v>
                </c:pt>
                <c:pt idx="429">
                  <c:v>8.7680000000000025</c:v>
                </c:pt>
                <c:pt idx="430">
                  <c:v>8.7590000000000003</c:v>
                </c:pt>
                <c:pt idx="431">
                  <c:v>8.7479999999999993</c:v>
                </c:pt>
                <c:pt idx="432">
                  <c:v>8.7349999999999994</c:v>
                </c:pt>
                <c:pt idx="433">
                  <c:v>8.7260000000000009</c:v>
                </c:pt>
                <c:pt idx="434">
                  <c:v>8.7119999999999997</c:v>
                </c:pt>
                <c:pt idx="435">
                  <c:v>8.6950000000000003</c:v>
                </c:pt>
                <c:pt idx="436">
                  <c:v>8.6850000000000005</c:v>
                </c:pt>
                <c:pt idx="437">
                  <c:v>8.68</c:v>
                </c:pt>
                <c:pt idx="438">
                  <c:v>8.6770000000000014</c:v>
                </c:pt>
                <c:pt idx="439">
                  <c:v>8.6640000000000015</c:v>
                </c:pt>
                <c:pt idx="440">
                  <c:v>8.6520000000000028</c:v>
                </c:pt>
                <c:pt idx="441">
                  <c:v>8.6489999999999991</c:v>
                </c:pt>
                <c:pt idx="442">
                  <c:v>8.6409999999999982</c:v>
                </c:pt>
                <c:pt idx="443">
                  <c:v>8.6260000000000012</c:v>
                </c:pt>
                <c:pt idx="444">
                  <c:v>8.6189999999999998</c:v>
                </c:pt>
                <c:pt idx="445">
                  <c:v>8.6130000000000013</c:v>
                </c:pt>
                <c:pt idx="446">
                  <c:v>8.6050000000000004</c:v>
                </c:pt>
                <c:pt idx="447">
                  <c:v>8.5970000000000013</c:v>
                </c:pt>
                <c:pt idx="448">
                  <c:v>8.5790000000000006</c:v>
                </c:pt>
                <c:pt idx="449">
                  <c:v>8.5720000000000027</c:v>
                </c:pt>
                <c:pt idx="450">
                  <c:v>8.5660000000000007</c:v>
                </c:pt>
                <c:pt idx="451">
                  <c:v>8.5479999999999983</c:v>
                </c:pt>
                <c:pt idx="452">
                  <c:v>8.5330000000000013</c:v>
                </c:pt>
                <c:pt idx="453">
                  <c:v>8.520999999999999</c:v>
                </c:pt>
                <c:pt idx="454">
                  <c:v>8.520999999999999</c:v>
                </c:pt>
                <c:pt idx="455">
                  <c:v>8.5190000000000001</c:v>
                </c:pt>
                <c:pt idx="456">
                  <c:v>8.5170000000000012</c:v>
                </c:pt>
                <c:pt idx="457">
                  <c:v>8.5150000000000006</c:v>
                </c:pt>
                <c:pt idx="458">
                  <c:v>8.5150000000000006</c:v>
                </c:pt>
                <c:pt idx="459">
                  <c:v>8.5130000000000035</c:v>
                </c:pt>
                <c:pt idx="460">
                  <c:v>8.5090000000000003</c:v>
                </c:pt>
                <c:pt idx="461">
                  <c:v>8.5020000000000007</c:v>
                </c:pt>
                <c:pt idx="462">
                  <c:v>8.4990000000000006</c:v>
                </c:pt>
                <c:pt idx="463">
                  <c:v>8.4980000000000011</c:v>
                </c:pt>
                <c:pt idx="464">
                  <c:v>8.4960000000000004</c:v>
                </c:pt>
                <c:pt idx="465">
                  <c:v>8.4940000000000015</c:v>
                </c:pt>
                <c:pt idx="466">
                  <c:v>8.4890000000000008</c:v>
                </c:pt>
                <c:pt idx="467">
                  <c:v>8.4820000000000046</c:v>
                </c:pt>
                <c:pt idx="468">
                  <c:v>8.4720000000000066</c:v>
                </c:pt>
                <c:pt idx="469">
                  <c:v>8.4560000000000048</c:v>
                </c:pt>
                <c:pt idx="470">
                  <c:v>8.447000000000001</c:v>
                </c:pt>
                <c:pt idx="471">
                  <c:v>8.4430000000000014</c:v>
                </c:pt>
                <c:pt idx="472">
                  <c:v>8.4340000000000011</c:v>
                </c:pt>
                <c:pt idx="473">
                  <c:v>8.418000000000001</c:v>
                </c:pt>
                <c:pt idx="474">
                  <c:v>8.3880000000000035</c:v>
                </c:pt>
                <c:pt idx="475">
                  <c:v>8.3610000000000007</c:v>
                </c:pt>
                <c:pt idx="476">
                  <c:v>8.3410000000000011</c:v>
                </c:pt>
                <c:pt idx="477">
                  <c:v>8.3330000000000002</c:v>
                </c:pt>
                <c:pt idx="478">
                  <c:v>8.32</c:v>
                </c:pt>
                <c:pt idx="479">
                  <c:v>8.31</c:v>
                </c:pt>
                <c:pt idx="480">
                  <c:v>8.3030000000000008</c:v>
                </c:pt>
                <c:pt idx="481">
                  <c:v>8.3000000000000007</c:v>
                </c:pt>
                <c:pt idx="482">
                  <c:v>8.2960000000000012</c:v>
                </c:pt>
                <c:pt idx="483">
                  <c:v>8.2879999999999985</c:v>
                </c:pt>
                <c:pt idx="484">
                  <c:v>8.2790000000000017</c:v>
                </c:pt>
                <c:pt idx="485">
                  <c:v>8.2670000000000012</c:v>
                </c:pt>
                <c:pt idx="486">
                  <c:v>8.2530000000000001</c:v>
                </c:pt>
                <c:pt idx="487">
                  <c:v>8.2439999999999998</c:v>
                </c:pt>
                <c:pt idx="488">
                  <c:v>8.2299999999999986</c:v>
                </c:pt>
                <c:pt idx="489">
                  <c:v>8.213000000000001</c:v>
                </c:pt>
                <c:pt idx="490">
                  <c:v>8.1989999999999998</c:v>
                </c:pt>
                <c:pt idx="491">
                  <c:v>8.1879999999999988</c:v>
                </c:pt>
                <c:pt idx="492">
                  <c:v>8.18</c:v>
                </c:pt>
                <c:pt idx="493">
                  <c:v>8.1720000000000006</c:v>
                </c:pt>
                <c:pt idx="494">
                  <c:v>8.1590000000000007</c:v>
                </c:pt>
                <c:pt idx="495">
                  <c:v>8.1530000000000005</c:v>
                </c:pt>
                <c:pt idx="496">
                  <c:v>8.1530000000000005</c:v>
                </c:pt>
                <c:pt idx="497">
                  <c:v>8.1520000000000028</c:v>
                </c:pt>
                <c:pt idx="498">
                  <c:v>8.1520000000000028</c:v>
                </c:pt>
                <c:pt idx="499">
                  <c:v>8.1479999999999997</c:v>
                </c:pt>
                <c:pt idx="500">
                  <c:v>8.1419999999999995</c:v>
                </c:pt>
                <c:pt idx="501">
                  <c:v>8.1110000000000024</c:v>
                </c:pt>
                <c:pt idx="502">
                  <c:v>8.0760000000000005</c:v>
                </c:pt>
                <c:pt idx="503">
                  <c:v>8.0500000000000007</c:v>
                </c:pt>
                <c:pt idx="504">
                  <c:v>8.0419999999999998</c:v>
                </c:pt>
                <c:pt idx="505">
                  <c:v>8.0379999999999985</c:v>
                </c:pt>
                <c:pt idx="506">
                  <c:v>8.0120000000000005</c:v>
                </c:pt>
                <c:pt idx="507">
                  <c:v>8.0050000000000008</c:v>
                </c:pt>
                <c:pt idx="508">
                  <c:v>8.0010000000000012</c:v>
                </c:pt>
                <c:pt idx="509">
                  <c:v>7.9989999999999997</c:v>
                </c:pt>
                <c:pt idx="510">
                  <c:v>7.9969999999999999</c:v>
                </c:pt>
                <c:pt idx="511">
                  <c:v>7.9950000000000001</c:v>
                </c:pt>
                <c:pt idx="512">
                  <c:v>7.9930000000000003</c:v>
                </c:pt>
                <c:pt idx="513">
                  <c:v>7.99</c:v>
                </c:pt>
                <c:pt idx="514">
                  <c:v>7.98</c:v>
                </c:pt>
                <c:pt idx="515">
                  <c:v>7.96</c:v>
                </c:pt>
                <c:pt idx="516">
                  <c:v>7.9349999999999996</c:v>
                </c:pt>
                <c:pt idx="517">
                  <c:v>7.9249999999999945</c:v>
                </c:pt>
                <c:pt idx="518">
                  <c:v>7.915</c:v>
                </c:pt>
                <c:pt idx="519">
                  <c:v>7.9029999999999996</c:v>
                </c:pt>
                <c:pt idx="520">
                  <c:v>7.8919999999999995</c:v>
                </c:pt>
                <c:pt idx="521">
                  <c:v>7.8810000000000002</c:v>
                </c:pt>
                <c:pt idx="522">
                  <c:v>7.875</c:v>
                </c:pt>
                <c:pt idx="523">
                  <c:v>7.8599999999999985</c:v>
                </c:pt>
                <c:pt idx="524">
                  <c:v>7.8569999999999975</c:v>
                </c:pt>
                <c:pt idx="525">
                  <c:v>7.8439999999999985</c:v>
                </c:pt>
                <c:pt idx="526">
                  <c:v>7.825999999999989</c:v>
                </c:pt>
                <c:pt idx="527">
                  <c:v>7.8119999999999985</c:v>
                </c:pt>
                <c:pt idx="528">
                  <c:v>7.8039999999999985</c:v>
                </c:pt>
                <c:pt idx="529">
                  <c:v>7.7969999999999997</c:v>
                </c:pt>
                <c:pt idx="530">
                  <c:v>7.7939999999999996</c:v>
                </c:pt>
                <c:pt idx="531">
                  <c:v>7.7910000000000004</c:v>
                </c:pt>
                <c:pt idx="532">
                  <c:v>7.782</c:v>
                </c:pt>
                <c:pt idx="533">
                  <c:v>7.774</c:v>
                </c:pt>
                <c:pt idx="534">
                  <c:v>7.7619999999999996</c:v>
                </c:pt>
                <c:pt idx="535">
                  <c:v>7.7560000000000002</c:v>
                </c:pt>
                <c:pt idx="536">
                  <c:v>7.7519999999999998</c:v>
                </c:pt>
                <c:pt idx="537">
                  <c:v>7.7450000000000001</c:v>
                </c:pt>
                <c:pt idx="538">
                  <c:v>7.742</c:v>
                </c:pt>
                <c:pt idx="539">
                  <c:v>7.7320000000000002</c:v>
                </c:pt>
                <c:pt idx="540">
                  <c:v>7.7069999999999999</c:v>
                </c:pt>
                <c:pt idx="541">
                  <c:v>7.6859999999999955</c:v>
                </c:pt>
                <c:pt idx="542">
                  <c:v>7.6659999999999897</c:v>
                </c:pt>
                <c:pt idx="543">
                  <c:v>7.6390000000000002</c:v>
                </c:pt>
                <c:pt idx="544">
                  <c:v>7.6139999999999946</c:v>
                </c:pt>
                <c:pt idx="545">
                  <c:v>7.5919999999999996</c:v>
                </c:pt>
                <c:pt idx="546">
                  <c:v>7.5789999999999997</c:v>
                </c:pt>
                <c:pt idx="547">
                  <c:v>7.5759999999999996</c:v>
                </c:pt>
                <c:pt idx="548">
                  <c:v>7.5709999999999997</c:v>
                </c:pt>
                <c:pt idx="549">
                  <c:v>7.5659999999999945</c:v>
                </c:pt>
                <c:pt idx="550">
                  <c:v>7.56</c:v>
                </c:pt>
                <c:pt idx="551">
                  <c:v>7.548</c:v>
                </c:pt>
                <c:pt idx="552">
                  <c:v>7.5350000000000001</c:v>
                </c:pt>
                <c:pt idx="553">
                  <c:v>7.5209999999999955</c:v>
                </c:pt>
                <c:pt idx="554">
                  <c:v>7.5049999999999955</c:v>
                </c:pt>
                <c:pt idx="555">
                  <c:v>7.4740000000000002</c:v>
                </c:pt>
                <c:pt idx="556">
                  <c:v>7.4429999999999996</c:v>
                </c:pt>
                <c:pt idx="557">
                  <c:v>7.4349999999999996</c:v>
                </c:pt>
                <c:pt idx="558">
                  <c:v>7.4279999999999955</c:v>
                </c:pt>
                <c:pt idx="559">
                  <c:v>7.423</c:v>
                </c:pt>
                <c:pt idx="560">
                  <c:v>7.4119999999999999</c:v>
                </c:pt>
                <c:pt idx="561">
                  <c:v>7.4059999999999997</c:v>
                </c:pt>
                <c:pt idx="562">
                  <c:v>7.4020000000000001</c:v>
                </c:pt>
                <c:pt idx="563">
                  <c:v>7.3949999999999889</c:v>
                </c:pt>
                <c:pt idx="564">
                  <c:v>7.3839999999999995</c:v>
                </c:pt>
                <c:pt idx="565">
                  <c:v>7.3559999999999945</c:v>
                </c:pt>
                <c:pt idx="566">
                  <c:v>7.3029999999999955</c:v>
                </c:pt>
                <c:pt idx="567">
                  <c:v>7.2639999999999985</c:v>
                </c:pt>
                <c:pt idx="568">
                  <c:v>7.2489999999999997</c:v>
                </c:pt>
                <c:pt idx="569">
                  <c:v>7.24</c:v>
                </c:pt>
                <c:pt idx="570">
                  <c:v>7.22799999999999</c:v>
                </c:pt>
                <c:pt idx="571">
                  <c:v>7.2169999999999996</c:v>
                </c:pt>
                <c:pt idx="572">
                  <c:v>7.21</c:v>
                </c:pt>
                <c:pt idx="573">
                  <c:v>7.1979999999999897</c:v>
                </c:pt>
                <c:pt idx="574">
                  <c:v>7.18799999999999</c:v>
                </c:pt>
                <c:pt idx="575">
                  <c:v>7.1679999999999868</c:v>
                </c:pt>
                <c:pt idx="576">
                  <c:v>7.1569999999999965</c:v>
                </c:pt>
                <c:pt idx="577">
                  <c:v>7.1429999999999945</c:v>
                </c:pt>
                <c:pt idx="578">
                  <c:v>7.1179999999999879</c:v>
                </c:pt>
                <c:pt idx="579">
                  <c:v>7.1049999999999898</c:v>
                </c:pt>
                <c:pt idx="580">
                  <c:v>7.0869999999999997</c:v>
                </c:pt>
                <c:pt idx="581">
                  <c:v>7.0830000000000002</c:v>
                </c:pt>
                <c:pt idx="582">
                  <c:v>7.0810000000000004</c:v>
                </c:pt>
                <c:pt idx="583">
                  <c:v>7.0759999999999996</c:v>
                </c:pt>
                <c:pt idx="584">
                  <c:v>7.0720000000000001</c:v>
                </c:pt>
                <c:pt idx="585">
                  <c:v>7.069</c:v>
                </c:pt>
                <c:pt idx="586">
                  <c:v>7.0649999999999897</c:v>
                </c:pt>
                <c:pt idx="587">
                  <c:v>7.06</c:v>
                </c:pt>
                <c:pt idx="588">
                  <c:v>7.05</c:v>
                </c:pt>
                <c:pt idx="589">
                  <c:v>7.0469999999999997</c:v>
                </c:pt>
                <c:pt idx="590">
                  <c:v>7.0449999999999955</c:v>
                </c:pt>
                <c:pt idx="591">
                  <c:v>7.0339999999999998</c:v>
                </c:pt>
                <c:pt idx="592">
                  <c:v>7.0179999999999945</c:v>
                </c:pt>
                <c:pt idx="593">
                  <c:v>7.0019999999999998</c:v>
                </c:pt>
                <c:pt idx="594">
                  <c:v>6.9870000000000001</c:v>
                </c:pt>
                <c:pt idx="595">
                  <c:v>6.9850000000000003</c:v>
                </c:pt>
                <c:pt idx="596">
                  <c:v>6.9720000000000004</c:v>
                </c:pt>
                <c:pt idx="597">
                  <c:v>6.9639999999999995</c:v>
                </c:pt>
                <c:pt idx="598">
                  <c:v>6.9580000000000002</c:v>
                </c:pt>
                <c:pt idx="599">
                  <c:v>6.95</c:v>
                </c:pt>
                <c:pt idx="600">
                  <c:v>6.94</c:v>
                </c:pt>
                <c:pt idx="601">
                  <c:v>6.9340000000000002</c:v>
                </c:pt>
                <c:pt idx="602">
                  <c:v>6.9310000000000107</c:v>
                </c:pt>
                <c:pt idx="603">
                  <c:v>6.9169999999999998</c:v>
                </c:pt>
                <c:pt idx="604">
                  <c:v>6.9059999999999997</c:v>
                </c:pt>
                <c:pt idx="605">
                  <c:v>6.9020000000000001</c:v>
                </c:pt>
                <c:pt idx="606">
                  <c:v>6.8979999999999899</c:v>
                </c:pt>
                <c:pt idx="607">
                  <c:v>6.8939999999999975</c:v>
                </c:pt>
                <c:pt idx="608">
                  <c:v>6.8890000000000002</c:v>
                </c:pt>
                <c:pt idx="609">
                  <c:v>6.8849999999999945</c:v>
                </c:pt>
                <c:pt idx="610">
                  <c:v>6.8810000000000002</c:v>
                </c:pt>
                <c:pt idx="611">
                  <c:v>6.8780000000000001</c:v>
                </c:pt>
                <c:pt idx="612">
                  <c:v>6.8739999999999997</c:v>
                </c:pt>
                <c:pt idx="613">
                  <c:v>6.87</c:v>
                </c:pt>
                <c:pt idx="614">
                  <c:v>6.8669999999999956</c:v>
                </c:pt>
                <c:pt idx="615">
                  <c:v>6.8649999999999878</c:v>
                </c:pt>
                <c:pt idx="616">
                  <c:v>6.8619999999999965</c:v>
                </c:pt>
                <c:pt idx="617">
                  <c:v>6.8539999999999965</c:v>
                </c:pt>
                <c:pt idx="618">
                  <c:v>6.8339999999999996</c:v>
                </c:pt>
                <c:pt idx="619">
                  <c:v>6.819</c:v>
                </c:pt>
                <c:pt idx="620">
                  <c:v>6.8119999999999985</c:v>
                </c:pt>
                <c:pt idx="621">
                  <c:v>6.8049999999999899</c:v>
                </c:pt>
                <c:pt idx="622">
                  <c:v>6.798</c:v>
                </c:pt>
                <c:pt idx="623">
                  <c:v>6.7910000000000004</c:v>
                </c:pt>
                <c:pt idx="624">
                  <c:v>6.7880000000000003</c:v>
                </c:pt>
                <c:pt idx="625">
                  <c:v>6.782</c:v>
                </c:pt>
                <c:pt idx="626">
                  <c:v>6.7759999999999998</c:v>
                </c:pt>
                <c:pt idx="627">
                  <c:v>6.7629999999999955</c:v>
                </c:pt>
                <c:pt idx="628">
                  <c:v>6.7530000000000001</c:v>
                </c:pt>
                <c:pt idx="629">
                  <c:v>6.7510000000000003</c:v>
                </c:pt>
                <c:pt idx="630">
                  <c:v>6.7329999999999997</c:v>
                </c:pt>
                <c:pt idx="631">
                  <c:v>6.718</c:v>
                </c:pt>
                <c:pt idx="632">
                  <c:v>6.7130000000000001</c:v>
                </c:pt>
                <c:pt idx="633">
                  <c:v>6.7060000000000004</c:v>
                </c:pt>
                <c:pt idx="634">
                  <c:v>6.6969999999999965</c:v>
                </c:pt>
                <c:pt idx="635">
                  <c:v>6.6939999999999955</c:v>
                </c:pt>
                <c:pt idx="636">
                  <c:v>6.6890000000000001</c:v>
                </c:pt>
                <c:pt idx="637">
                  <c:v>6.6859999999999955</c:v>
                </c:pt>
                <c:pt idx="638">
                  <c:v>6.6819999999999995</c:v>
                </c:pt>
                <c:pt idx="639">
                  <c:v>6.68</c:v>
                </c:pt>
                <c:pt idx="640">
                  <c:v>6.6710000000000003</c:v>
                </c:pt>
                <c:pt idx="641">
                  <c:v>6.6679999999999868</c:v>
                </c:pt>
                <c:pt idx="642">
                  <c:v>6.6639999999999899</c:v>
                </c:pt>
                <c:pt idx="643">
                  <c:v>6.6619999999999955</c:v>
                </c:pt>
                <c:pt idx="644">
                  <c:v>6.6589999999999945</c:v>
                </c:pt>
                <c:pt idx="645">
                  <c:v>6.6539999999999955</c:v>
                </c:pt>
                <c:pt idx="646">
                  <c:v>6.6479999999999899</c:v>
                </c:pt>
                <c:pt idx="647">
                  <c:v>6.6429999999999945</c:v>
                </c:pt>
                <c:pt idx="648">
                  <c:v>6.64</c:v>
                </c:pt>
                <c:pt idx="649">
                  <c:v>6.6379999999999955</c:v>
                </c:pt>
                <c:pt idx="650">
                  <c:v>6.6319999999999997</c:v>
                </c:pt>
                <c:pt idx="651">
                  <c:v>6.6310000000000002</c:v>
                </c:pt>
                <c:pt idx="652">
                  <c:v>6.6360000000000001</c:v>
                </c:pt>
                <c:pt idx="653">
                  <c:v>6.6369999999999996</c:v>
                </c:pt>
                <c:pt idx="654">
                  <c:v>6.6360000000000001</c:v>
                </c:pt>
                <c:pt idx="655">
                  <c:v>6.6319999999999997</c:v>
                </c:pt>
                <c:pt idx="656">
                  <c:v>6.6149999999999878</c:v>
                </c:pt>
                <c:pt idx="657">
                  <c:v>6.609</c:v>
                </c:pt>
                <c:pt idx="658">
                  <c:v>6.6049999999999898</c:v>
                </c:pt>
                <c:pt idx="659">
                  <c:v>6.6039999999999965</c:v>
                </c:pt>
                <c:pt idx="660">
                  <c:v>6.5969999999999995</c:v>
                </c:pt>
                <c:pt idx="661">
                  <c:v>6.5819999999999999</c:v>
                </c:pt>
                <c:pt idx="662">
                  <c:v>6.5709999999999997</c:v>
                </c:pt>
                <c:pt idx="663">
                  <c:v>6.5460000000000003</c:v>
                </c:pt>
                <c:pt idx="664">
                  <c:v>6.5330000000000004</c:v>
                </c:pt>
                <c:pt idx="665">
                  <c:v>6.5219999999999985</c:v>
                </c:pt>
                <c:pt idx="666">
                  <c:v>6.5119999999999996</c:v>
                </c:pt>
                <c:pt idx="667">
                  <c:v>6.5039999999999996</c:v>
                </c:pt>
                <c:pt idx="668">
                  <c:v>6.5</c:v>
                </c:pt>
                <c:pt idx="669">
                  <c:v>6.4930000000000003</c:v>
                </c:pt>
                <c:pt idx="670">
                  <c:v>6.484</c:v>
                </c:pt>
                <c:pt idx="671">
                  <c:v>6.4690000000000003</c:v>
                </c:pt>
                <c:pt idx="672">
                  <c:v>6.4509999999999996</c:v>
                </c:pt>
                <c:pt idx="673">
                  <c:v>6.45</c:v>
                </c:pt>
                <c:pt idx="674">
                  <c:v>6.4480000000000004</c:v>
                </c:pt>
                <c:pt idx="675">
                  <c:v>6.444</c:v>
                </c:pt>
                <c:pt idx="676">
                  <c:v>6.4390000000000107</c:v>
                </c:pt>
                <c:pt idx="677">
                  <c:v>6.4310000000000107</c:v>
                </c:pt>
                <c:pt idx="678">
                  <c:v>6.4189999999999996</c:v>
                </c:pt>
                <c:pt idx="679">
                  <c:v>6.41</c:v>
                </c:pt>
                <c:pt idx="680">
                  <c:v>6.4029999999999996</c:v>
                </c:pt>
                <c:pt idx="681">
                  <c:v>6.3959999999999955</c:v>
                </c:pt>
                <c:pt idx="682">
                  <c:v>6.39</c:v>
                </c:pt>
                <c:pt idx="683">
                  <c:v>6.3839999999999995</c:v>
                </c:pt>
                <c:pt idx="684">
                  <c:v>6.3730000000000002</c:v>
                </c:pt>
                <c:pt idx="685">
                  <c:v>6.3599999999999985</c:v>
                </c:pt>
                <c:pt idx="686">
                  <c:v>6.3390000000000004</c:v>
                </c:pt>
                <c:pt idx="687">
                  <c:v>6.3139999999999965</c:v>
                </c:pt>
                <c:pt idx="688">
                  <c:v>6.298</c:v>
                </c:pt>
                <c:pt idx="689">
                  <c:v>6.2949999999999955</c:v>
                </c:pt>
                <c:pt idx="690">
                  <c:v>6.2930000000000001</c:v>
                </c:pt>
                <c:pt idx="691">
                  <c:v>6.29</c:v>
                </c:pt>
                <c:pt idx="692">
                  <c:v>6.2869999999999999</c:v>
                </c:pt>
                <c:pt idx="693">
                  <c:v>6.274</c:v>
                </c:pt>
                <c:pt idx="694">
                  <c:v>6.2639999999999985</c:v>
                </c:pt>
                <c:pt idx="695">
                  <c:v>6.2549999999999955</c:v>
                </c:pt>
                <c:pt idx="696">
                  <c:v>6.2359999999999998</c:v>
                </c:pt>
                <c:pt idx="697">
                  <c:v>6.2290000000000001</c:v>
                </c:pt>
                <c:pt idx="698">
                  <c:v>6.2130000000000001</c:v>
                </c:pt>
                <c:pt idx="699">
                  <c:v>6.184999999999989</c:v>
                </c:pt>
                <c:pt idx="700">
                  <c:v>6.1749999999999945</c:v>
                </c:pt>
                <c:pt idx="701">
                  <c:v>6.1689999999999889</c:v>
                </c:pt>
                <c:pt idx="702">
                  <c:v>6.1629999999999878</c:v>
                </c:pt>
                <c:pt idx="703">
                  <c:v>6.1529999999999889</c:v>
                </c:pt>
                <c:pt idx="704">
                  <c:v>6.133</c:v>
                </c:pt>
                <c:pt idx="705">
                  <c:v>6.1209999999999898</c:v>
                </c:pt>
                <c:pt idx="706">
                  <c:v>6.11899999999999</c:v>
                </c:pt>
                <c:pt idx="707">
                  <c:v>6.1179999999999879</c:v>
                </c:pt>
                <c:pt idx="708">
                  <c:v>6.1169999999999956</c:v>
                </c:pt>
                <c:pt idx="709">
                  <c:v>6.1149999999999878</c:v>
                </c:pt>
                <c:pt idx="710">
                  <c:v>6.11099999999999</c:v>
                </c:pt>
                <c:pt idx="711">
                  <c:v>6.10299999999999</c:v>
                </c:pt>
                <c:pt idx="712">
                  <c:v>6.101</c:v>
                </c:pt>
                <c:pt idx="713">
                  <c:v>6.0969999999999995</c:v>
                </c:pt>
                <c:pt idx="714">
                  <c:v>6.093</c:v>
                </c:pt>
                <c:pt idx="715">
                  <c:v>6.0890000000000004</c:v>
                </c:pt>
                <c:pt idx="716">
                  <c:v>6.0830000000000002</c:v>
                </c:pt>
                <c:pt idx="717">
                  <c:v>6.0709999999999997</c:v>
                </c:pt>
                <c:pt idx="718">
                  <c:v>6.06</c:v>
                </c:pt>
                <c:pt idx="719">
                  <c:v>6.0549999999999899</c:v>
                </c:pt>
                <c:pt idx="720">
                  <c:v>6.048</c:v>
                </c:pt>
                <c:pt idx="721">
                  <c:v>6.0369999999999999</c:v>
                </c:pt>
                <c:pt idx="722">
                  <c:v>6.032</c:v>
                </c:pt>
                <c:pt idx="723">
                  <c:v>6.0259999999999945</c:v>
                </c:pt>
                <c:pt idx="724">
                  <c:v>6.0219999999999985</c:v>
                </c:pt>
                <c:pt idx="725">
                  <c:v>6.0239999999999965</c:v>
                </c:pt>
                <c:pt idx="726">
                  <c:v>6.02</c:v>
                </c:pt>
                <c:pt idx="727">
                  <c:v>6.0129999999999955</c:v>
                </c:pt>
                <c:pt idx="728">
                  <c:v>6.0069999999999997</c:v>
                </c:pt>
                <c:pt idx="729">
                  <c:v>5.9989999999999997</c:v>
                </c:pt>
                <c:pt idx="730">
                  <c:v>5.9939999999999998</c:v>
                </c:pt>
                <c:pt idx="731">
                  <c:v>5.992</c:v>
                </c:pt>
                <c:pt idx="732">
                  <c:v>5.99</c:v>
                </c:pt>
                <c:pt idx="733">
                  <c:v>5.9880000000000004</c:v>
                </c:pt>
                <c:pt idx="734">
                  <c:v>5.9850000000000003</c:v>
                </c:pt>
                <c:pt idx="735">
                  <c:v>5.9809999999999999</c:v>
                </c:pt>
                <c:pt idx="736">
                  <c:v>5.9749999999999996</c:v>
                </c:pt>
                <c:pt idx="737">
                  <c:v>5.9690000000000003</c:v>
                </c:pt>
                <c:pt idx="738">
                  <c:v>5.9390000000000107</c:v>
                </c:pt>
                <c:pt idx="739">
                  <c:v>5.923</c:v>
                </c:pt>
                <c:pt idx="740">
                  <c:v>5.9189999999999996</c:v>
                </c:pt>
                <c:pt idx="741">
                  <c:v>5.9180000000000001</c:v>
                </c:pt>
                <c:pt idx="742">
                  <c:v>5.9180000000000001</c:v>
                </c:pt>
                <c:pt idx="743">
                  <c:v>5.9160000000000004</c:v>
                </c:pt>
                <c:pt idx="744">
                  <c:v>5.9139999999999997</c:v>
                </c:pt>
                <c:pt idx="745">
                  <c:v>5.9119999999999999</c:v>
                </c:pt>
                <c:pt idx="746">
                  <c:v>5.907</c:v>
                </c:pt>
                <c:pt idx="747">
                  <c:v>5.8979999999999899</c:v>
                </c:pt>
                <c:pt idx="748">
                  <c:v>5.8810000000000002</c:v>
                </c:pt>
                <c:pt idx="749">
                  <c:v>5.8730000000000002</c:v>
                </c:pt>
                <c:pt idx="750">
                  <c:v>5.865999999999989</c:v>
                </c:pt>
                <c:pt idx="751">
                  <c:v>5.8549999999999898</c:v>
                </c:pt>
                <c:pt idx="752">
                  <c:v>5.843</c:v>
                </c:pt>
                <c:pt idx="753">
                  <c:v>5.8310000000000004</c:v>
                </c:pt>
                <c:pt idx="754">
                  <c:v>5.8199999999999985</c:v>
                </c:pt>
                <c:pt idx="755">
                  <c:v>5.8079999999999945</c:v>
                </c:pt>
                <c:pt idx="756">
                  <c:v>5.7960000000000003</c:v>
                </c:pt>
                <c:pt idx="757">
                  <c:v>5.79</c:v>
                </c:pt>
                <c:pt idx="758">
                  <c:v>5.7869999999999999</c:v>
                </c:pt>
                <c:pt idx="759">
                  <c:v>5.7830000000000004</c:v>
                </c:pt>
                <c:pt idx="760">
                  <c:v>5.7789999999999999</c:v>
                </c:pt>
                <c:pt idx="761">
                  <c:v>5.7720000000000002</c:v>
                </c:pt>
                <c:pt idx="762">
                  <c:v>5.7619999999999996</c:v>
                </c:pt>
                <c:pt idx="763">
                  <c:v>5.74</c:v>
                </c:pt>
                <c:pt idx="764">
                  <c:v>5.73</c:v>
                </c:pt>
                <c:pt idx="765">
                  <c:v>5.7239999999999975</c:v>
                </c:pt>
                <c:pt idx="766">
                  <c:v>5.7210000000000001</c:v>
                </c:pt>
                <c:pt idx="767">
                  <c:v>5.7149999999999945</c:v>
                </c:pt>
                <c:pt idx="768">
                  <c:v>5.7130000000000001</c:v>
                </c:pt>
                <c:pt idx="769">
                  <c:v>5.71</c:v>
                </c:pt>
                <c:pt idx="770">
                  <c:v>5.7009999999999996</c:v>
                </c:pt>
                <c:pt idx="771">
                  <c:v>5.6989999999999945</c:v>
                </c:pt>
                <c:pt idx="772">
                  <c:v>5.6989999999999945</c:v>
                </c:pt>
                <c:pt idx="773">
                  <c:v>5.692999999999989</c:v>
                </c:pt>
                <c:pt idx="774">
                  <c:v>5.68799999999999</c:v>
                </c:pt>
                <c:pt idx="775">
                  <c:v>5.681</c:v>
                </c:pt>
                <c:pt idx="776">
                  <c:v>5.67</c:v>
                </c:pt>
                <c:pt idx="777">
                  <c:v>5.6629999999999878</c:v>
                </c:pt>
                <c:pt idx="778">
                  <c:v>5.641</c:v>
                </c:pt>
                <c:pt idx="779">
                  <c:v>5.6279999999999859</c:v>
                </c:pt>
                <c:pt idx="780">
                  <c:v>5.6169999999999956</c:v>
                </c:pt>
                <c:pt idx="781">
                  <c:v>5.6019999999999985</c:v>
                </c:pt>
                <c:pt idx="782">
                  <c:v>5.59499999999999</c:v>
                </c:pt>
                <c:pt idx="783">
                  <c:v>5.5939999999999985</c:v>
                </c:pt>
                <c:pt idx="784">
                  <c:v>5.593</c:v>
                </c:pt>
                <c:pt idx="785">
                  <c:v>5.5869999999999997</c:v>
                </c:pt>
                <c:pt idx="786">
                  <c:v>5.5810000000000004</c:v>
                </c:pt>
                <c:pt idx="787">
                  <c:v>5.5789999999999997</c:v>
                </c:pt>
                <c:pt idx="788">
                  <c:v>5.5750000000000002</c:v>
                </c:pt>
                <c:pt idx="789">
                  <c:v>5.5720000000000001</c:v>
                </c:pt>
                <c:pt idx="790">
                  <c:v>5.569</c:v>
                </c:pt>
                <c:pt idx="791">
                  <c:v>5.5659999999999945</c:v>
                </c:pt>
                <c:pt idx="792">
                  <c:v>5.5609999999999955</c:v>
                </c:pt>
                <c:pt idx="793">
                  <c:v>5.5490000000000004</c:v>
                </c:pt>
                <c:pt idx="794">
                  <c:v>5.5410000000000004</c:v>
                </c:pt>
                <c:pt idx="795">
                  <c:v>5.5330000000000004</c:v>
                </c:pt>
                <c:pt idx="796">
                  <c:v>5.5249999999999897</c:v>
                </c:pt>
                <c:pt idx="797">
                  <c:v>5.5209999999999955</c:v>
                </c:pt>
                <c:pt idx="798">
                  <c:v>5.5149999999999899</c:v>
                </c:pt>
                <c:pt idx="799">
                  <c:v>5.51</c:v>
                </c:pt>
                <c:pt idx="800">
                  <c:v>5.4989999999999997</c:v>
                </c:pt>
                <c:pt idx="801">
                  <c:v>5.4939999999999998</c:v>
                </c:pt>
                <c:pt idx="802">
                  <c:v>5.492</c:v>
                </c:pt>
                <c:pt idx="803">
                  <c:v>5.492</c:v>
                </c:pt>
                <c:pt idx="804">
                  <c:v>5.4909999999999997</c:v>
                </c:pt>
                <c:pt idx="805">
                  <c:v>5.49</c:v>
                </c:pt>
                <c:pt idx="806">
                  <c:v>5.4889999999999999</c:v>
                </c:pt>
                <c:pt idx="807">
                  <c:v>5.4859999999999998</c:v>
                </c:pt>
                <c:pt idx="808">
                  <c:v>5.4779999999999998</c:v>
                </c:pt>
                <c:pt idx="809">
                  <c:v>5.4729999999999999</c:v>
                </c:pt>
                <c:pt idx="810">
                  <c:v>5.4700000000000024</c:v>
                </c:pt>
                <c:pt idx="811">
                  <c:v>5.4649999999999945</c:v>
                </c:pt>
                <c:pt idx="812">
                  <c:v>5.4630000000000001</c:v>
                </c:pt>
                <c:pt idx="813">
                  <c:v>5.4610000000000003</c:v>
                </c:pt>
                <c:pt idx="814">
                  <c:v>5.4589999999999996</c:v>
                </c:pt>
                <c:pt idx="815">
                  <c:v>5.4569999999999999</c:v>
                </c:pt>
                <c:pt idx="816">
                  <c:v>5.4539999999999997</c:v>
                </c:pt>
                <c:pt idx="817">
                  <c:v>5.452</c:v>
                </c:pt>
                <c:pt idx="818">
                  <c:v>5.4489999999999998</c:v>
                </c:pt>
                <c:pt idx="819">
                  <c:v>5.4470000000000001</c:v>
                </c:pt>
                <c:pt idx="820">
                  <c:v>5.4450000000000003</c:v>
                </c:pt>
                <c:pt idx="821">
                  <c:v>5.444</c:v>
                </c:pt>
                <c:pt idx="822">
                  <c:v>5.4429999999999996</c:v>
                </c:pt>
                <c:pt idx="823">
                  <c:v>5.4420000000000002</c:v>
                </c:pt>
                <c:pt idx="824">
                  <c:v>5.4409999999999998</c:v>
                </c:pt>
                <c:pt idx="825">
                  <c:v>5.4310000000000107</c:v>
                </c:pt>
                <c:pt idx="826">
                  <c:v>5.4130000000000003</c:v>
                </c:pt>
                <c:pt idx="827">
                  <c:v>5.407</c:v>
                </c:pt>
                <c:pt idx="828">
                  <c:v>5.4039999999999999</c:v>
                </c:pt>
                <c:pt idx="829">
                  <c:v>5.4020000000000001</c:v>
                </c:pt>
                <c:pt idx="830">
                  <c:v>5.3979999999999899</c:v>
                </c:pt>
                <c:pt idx="831">
                  <c:v>5.3869999999999996</c:v>
                </c:pt>
                <c:pt idx="832">
                  <c:v>5.375</c:v>
                </c:pt>
                <c:pt idx="833">
                  <c:v>5.365999999999989</c:v>
                </c:pt>
                <c:pt idx="834">
                  <c:v>5.3559999999999945</c:v>
                </c:pt>
                <c:pt idx="835">
                  <c:v>5.3490000000000002</c:v>
                </c:pt>
                <c:pt idx="836">
                  <c:v>5.3419999999999996</c:v>
                </c:pt>
                <c:pt idx="837">
                  <c:v>5.3339999999999996</c:v>
                </c:pt>
                <c:pt idx="838">
                  <c:v>5.3159999999999945</c:v>
                </c:pt>
                <c:pt idx="839">
                  <c:v>5.3029999999999955</c:v>
                </c:pt>
                <c:pt idx="840">
                  <c:v>5.2850000000000001</c:v>
                </c:pt>
                <c:pt idx="841">
                  <c:v>5.2709999999999999</c:v>
                </c:pt>
                <c:pt idx="842">
                  <c:v>5.2679999999999945</c:v>
                </c:pt>
                <c:pt idx="843">
                  <c:v>5.2639999999999985</c:v>
                </c:pt>
                <c:pt idx="844">
                  <c:v>5.26</c:v>
                </c:pt>
                <c:pt idx="845">
                  <c:v>5.2549999999999955</c:v>
                </c:pt>
                <c:pt idx="846">
                  <c:v>5.2519999999999998</c:v>
                </c:pt>
                <c:pt idx="847">
                  <c:v>5.25</c:v>
                </c:pt>
                <c:pt idx="848">
                  <c:v>5.2460000000000004</c:v>
                </c:pt>
                <c:pt idx="849">
                  <c:v>5.2439999999999998</c:v>
                </c:pt>
                <c:pt idx="850">
                  <c:v>5.2370000000000001</c:v>
                </c:pt>
                <c:pt idx="851">
                  <c:v>5.2290000000000001</c:v>
                </c:pt>
                <c:pt idx="852">
                  <c:v>5.218</c:v>
                </c:pt>
                <c:pt idx="853">
                  <c:v>5.2130000000000001</c:v>
                </c:pt>
                <c:pt idx="854">
                  <c:v>5.2069999999999999</c:v>
                </c:pt>
                <c:pt idx="855">
                  <c:v>5.2</c:v>
                </c:pt>
                <c:pt idx="856">
                  <c:v>5.1939999999999955</c:v>
                </c:pt>
                <c:pt idx="857">
                  <c:v>5.1899999999999995</c:v>
                </c:pt>
                <c:pt idx="858">
                  <c:v>5.1869999999999985</c:v>
                </c:pt>
                <c:pt idx="859">
                  <c:v>5.1859999999999955</c:v>
                </c:pt>
                <c:pt idx="860">
                  <c:v>5.181</c:v>
                </c:pt>
                <c:pt idx="861">
                  <c:v>5.1760000000000002</c:v>
                </c:pt>
                <c:pt idx="862">
                  <c:v>5.1710000000000003</c:v>
                </c:pt>
                <c:pt idx="863">
                  <c:v>5.1599999999999975</c:v>
                </c:pt>
                <c:pt idx="864">
                  <c:v>5.1529999999999889</c:v>
                </c:pt>
                <c:pt idx="865">
                  <c:v>5.1459999999999955</c:v>
                </c:pt>
                <c:pt idx="866">
                  <c:v>5.1429999999999945</c:v>
                </c:pt>
                <c:pt idx="867">
                  <c:v>5.1419999999999995</c:v>
                </c:pt>
                <c:pt idx="868">
                  <c:v>5.14</c:v>
                </c:pt>
                <c:pt idx="869">
                  <c:v>5.13</c:v>
                </c:pt>
                <c:pt idx="870">
                  <c:v>5.1169999999999956</c:v>
                </c:pt>
                <c:pt idx="871">
                  <c:v>5.1139999999999946</c:v>
                </c:pt>
                <c:pt idx="872">
                  <c:v>5.1099999999999985</c:v>
                </c:pt>
                <c:pt idx="873">
                  <c:v>5.1059999999999945</c:v>
                </c:pt>
                <c:pt idx="874">
                  <c:v>5.1019999999999985</c:v>
                </c:pt>
                <c:pt idx="875">
                  <c:v>5.0979999999999945</c:v>
                </c:pt>
                <c:pt idx="876">
                  <c:v>5.093</c:v>
                </c:pt>
                <c:pt idx="877">
                  <c:v>5.09</c:v>
                </c:pt>
                <c:pt idx="878">
                  <c:v>5.0860000000000003</c:v>
                </c:pt>
                <c:pt idx="879">
                  <c:v>5.08</c:v>
                </c:pt>
                <c:pt idx="880">
                  <c:v>5.0739999999999998</c:v>
                </c:pt>
                <c:pt idx="881">
                  <c:v>5.07</c:v>
                </c:pt>
                <c:pt idx="882">
                  <c:v>5.0639999999999965</c:v>
                </c:pt>
                <c:pt idx="883">
                  <c:v>5.06299999999999</c:v>
                </c:pt>
                <c:pt idx="884">
                  <c:v>5.06299999999999</c:v>
                </c:pt>
                <c:pt idx="885">
                  <c:v>5.06299999999999</c:v>
                </c:pt>
                <c:pt idx="886">
                  <c:v>5.0619999999999985</c:v>
                </c:pt>
                <c:pt idx="887">
                  <c:v>5.0599999999999996</c:v>
                </c:pt>
                <c:pt idx="888">
                  <c:v>5.0539999999999985</c:v>
                </c:pt>
                <c:pt idx="889">
                  <c:v>5.048</c:v>
                </c:pt>
                <c:pt idx="890">
                  <c:v>5.0439999999999996</c:v>
                </c:pt>
                <c:pt idx="891">
                  <c:v>5.0430000000000001</c:v>
                </c:pt>
                <c:pt idx="892">
                  <c:v>5.0389999999999997</c:v>
                </c:pt>
                <c:pt idx="893">
                  <c:v>5.032</c:v>
                </c:pt>
                <c:pt idx="894">
                  <c:v>5.0259999999999945</c:v>
                </c:pt>
                <c:pt idx="895">
                  <c:v>5.0209999999999955</c:v>
                </c:pt>
                <c:pt idx="896">
                  <c:v>5.0149999999999899</c:v>
                </c:pt>
                <c:pt idx="897">
                  <c:v>5.008</c:v>
                </c:pt>
                <c:pt idx="898">
                  <c:v>5.0019999999999998</c:v>
                </c:pt>
                <c:pt idx="899">
                  <c:v>4.9989999999999997</c:v>
                </c:pt>
                <c:pt idx="900">
                  <c:v>4.9909999999999997</c:v>
                </c:pt>
                <c:pt idx="901">
                  <c:v>4.9850000000000003</c:v>
                </c:pt>
                <c:pt idx="902">
                  <c:v>4.9800000000000004</c:v>
                </c:pt>
                <c:pt idx="903">
                  <c:v>4.9760000000000097</c:v>
                </c:pt>
                <c:pt idx="904">
                  <c:v>4.9729999999999999</c:v>
                </c:pt>
                <c:pt idx="905">
                  <c:v>4.9690000000000003</c:v>
                </c:pt>
                <c:pt idx="906">
                  <c:v>4.9669999999999996</c:v>
                </c:pt>
                <c:pt idx="907">
                  <c:v>4.9630000000000001</c:v>
                </c:pt>
                <c:pt idx="908">
                  <c:v>4.9580000000000002</c:v>
                </c:pt>
                <c:pt idx="909">
                  <c:v>4.9539999999999997</c:v>
                </c:pt>
                <c:pt idx="910">
                  <c:v>4.95</c:v>
                </c:pt>
                <c:pt idx="911">
                  <c:v>4.9459999999999997</c:v>
                </c:pt>
                <c:pt idx="912">
                  <c:v>4.9420000000000002</c:v>
                </c:pt>
                <c:pt idx="913">
                  <c:v>4.9390000000000107</c:v>
                </c:pt>
                <c:pt idx="914">
                  <c:v>4.9359999999999999</c:v>
                </c:pt>
                <c:pt idx="915">
                  <c:v>4.9329999999999998</c:v>
                </c:pt>
                <c:pt idx="916">
                  <c:v>4.9300000000000024</c:v>
                </c:pt>
                <c:pt idx="917">
                  <c:v>4.9260000000000002</c:v>
                </c:pt>
                <c:pt idx="918">
                  <c:v>4.9219999999999997</c:v>
                </c:pt>
                <c:pt idx="919">
                  <c:v>4.9109999999999996</c:v>
                </c:pt>
                <c:pt idx="920">
                  <c:v>4.9009999999999998</c:v>
                </c:pt>
                <c:pt idx="921">
                  <c:v>4.8949999999999889</c:v>
                </c:pt>
                <c:pt idx="922">
                  <c:v>4.891</c:v>
                </c:pt>
                <c:pt idx="923">
                  <c:v>4.8890000000000002</c:v>
                </c:pt>
                <c:pt idx="924">
                  <c:v>4.8869999999999996</c:v>
                </c:pt>
                <c:pt idx="925">
                  <c:v>4.883</c:v>
                </c:pt>
                <c:pt idx="926">
                  <c:v>4.8789999999999996</c:v>
                </c:pt>
                <c:pt idx="927">
                  <c:v>4.875</c:v>
                </c:pt>
                <c:pt idx="928">
                  <c:v>4.8719999999999999</c:v>
                </c:pt>
                <c:pt idx="929">
                  <c:v>4.8679999999999879</c:v>
                </c:pt>
                <c:pt idx="930">
                  <c:v>4.8599999999999985</c:v>
                </c:pt>
                <c:pt idx="931">
                  <c:v>4.85299999999999</c:v>
                </c:pt>
                <c:pt idx="932">
                  <c:v>4.8419999999999996</c:v>
                </c:pt>
                <c:pt idx="933">
                  <c:v>4.8369999999999997</c:v>
                </c:pt>
                <c:pt idx="934">
                  <c:v>4.835</c:v>
                </c:pt>
                <c:pt idx="935">
                  <c:v>4.8310000000000004</c:v>
                </c:pt>
                <c:pt idx="936">
                  <c:v>4.8249999999999877</c:v>
                </c:pt>
                <c:pt idx="937">
                  <c:v>4.819</c:v>
                </c:pt>
                <c:pt idx="938">
                  <c:v>4.8119999999999985</c:v>
                </c:pt>
                <c:pt idx="939">
                  <c:v>4.806</c:v>
                </c:pt>
                <c:pt idx="940">
                  <c:v>4.8010000000000002</c:v>
                </c:pt>
                <c:pt idx="941">
                  <c:v>4.798</c:v>
                </c:pt>
                <c:pt idx="942">
                  <c:v>4.7949999999999955</c:v>
                </c:pt>
                <c:pt idx="943">
                  <c:v>4.7919999999999998</c:v>
                </c:pt>
                <c:pt idx="944">
                  <c:v>4.7880000000000003</c:v>
                </c:pt>
                <c:pt idx="945">
                  <c:v>4.7869999999999999</c:v>
                </c:pt>
                <c:pt idx="946">
                  <c:v>4.7850000000000001</c:v>
                </c:pt>
                <c:pt idx="947">
                  <c:v>4.7809999999999997</c:v>
                </c:pt>
                <c:pt idx="948">
                  <c:v>4.7779999999999996</c:v>
                </c:pt>
                <c:pt idx="949">
                  <c:v>4.7750000000000004</c:v>
                </c:pt>
                <c:pt idx="950">
                  <c:v>4.7709999999999999</c:v>
                </c:pt>
                <c:pt idx="951">
                  <c:v>4.7669999999999995</c:v>
                </c:pt>
                <c:pt idx="952">
                  <c:v>4.7610000000000001</c:v>
                </c:pt>
                <c:pt idx="953">
                  <c:v>4.758</c:v>
                </c:pt>
                <c:pt idx="954">
                  <c:v>4.7539999999999996</c:v>
                </c:pt>
                <c:pt idx="955">
                  <c:v>4.7480000000000002</c:v>
                </c:pt>
                <c:pt idx="956">
                  <c:v>4.7439999999999998</c:v>
                </c:pt>
                <c:pt idx="957">
                  <c:v>4.7409999999999997</c:v>
                </c:pt>
                <c:pt idx="958">
                  <c:v>4.7389999999999999</c:v>
                </c:pt>
                <c:pt idx="959">
                  <c:v>4.7380000000000004</c:v>
                </c:pt>
                <c:pt idx="960">
                  <c:v>4.7359999999999998</c:v>
                </c:pt>
                <c:pt idx="961">
                  <c:v>4.734</c:v>
                </c:pt>
                <c:pt idx="962">
                  <c:v>4.72799999999999</c:v>
                </c:pt>
                <c:pt idx="963">
                  <c:v>4.7160000000000002</c:v>
                </c:pt>
                <c:pt idx="964">
                  <c:v>4.7110000000000003</c:v>
                </c:pt>
                <c:pt idx="965">
                  <c:v>4.7089999999999996</c:v>
                </c:pt>
                <c:pt idx="966">
                  <c:v>4.7069999999999999</c:v>
                </c:pt>
                <c:pt idx="967">
                  <c:v>4.7050000000000001</c:v>
                </c:pt>
                <c:pt idx="968">
                  <c:v>4.7030000000000003</c:v>
                </c:pt>
                <c:pt idx="969">
                  <c:v>4.7009999999999996</c:v>
                </c:pt>
                <c:pt idx="970">
                  <c:v>4.7</c:v>
                </c:pt>
                <c:pt idx="971">
                  <c:v>4.6949999999999878</c:v>
                </c:pt>
                <c:pt idx="972">
                  <c:v>4.68799999999999</c:v>
                </c:pt>
                <c:pt idx="973">
                  <c:v>4.6779999999999955</c:v>
                </c:pt>
                <c:pt idx="974">
                  <c:v>4.673</c:v>
                </c:pt>
                <c:pt idx="975">
                  <c:v>4.6639999999999899</c:v>
                </c:pt>
                <c:pt idx="976">
                  <c:v>4.6539999999999955</c:v>
                </c:pt>
                <c:pt idx="977">
                  <c:v>4.6429999999999945</c:v>
                </c:pt>
                <c:pt idx="978">
                  <c:v>4.6419999999999995</c:v>
                </c:pt>
                <c:pt idx="979">
                  <c:v>4.641</c:v>
                </c:pt>
                <c:pt idx="980">
                  <c:v>4.6390000000000002</c:v>
                </c:pt>
                <c:pt idx="981">
                  <c:v>4.6369999999999996</c:v>
                </c:pt>
                <c:pt idx="982">
                  <c:v>4.633</c:v>
                </c:pt>
                <c:pt idx="983">
                  <c:v>4.6289999999999889</c:v>
                </c:pt>
                <c:pt idx="984">
                  <c:v>4.6269999999999945</c:v>
                </c:pt>
                <c:pt idx="985">
                  <c:v>4.6229999999999878</c:v>
                </c:pt>
                <c:pt idx="986">
                  <c:v>4.6169999999999956</c:v>
                </c:pt>
                <c:pt idx="987">
                  <c:v>4.6119999999999965</c:v>
                </c:pt>
                <c:pt idx="988">
                  <c:v>4.607999999999989</c:v>
                </c:pt>
                <c:pt idx="989">
                  <c:v>4.6059999999999945</c:v>
                </c:pt>
                <c:pt idx="990">
                  <c:v>4.6019999999999985</c:v>
                </c:pt>
                <c:pt idx="991">
                  <c:v>4.5969999999999995</c:v>
                </c:pt>
                <c:pt idx="992">
                  <c:v>4.5939999999999985</c:v>
                </c:pt>
                <c:pt idx="993">
                  <c:v>4.5869999999999997</c:v>
                </c:pt>
                <c:pt idx="994">
                  <c:v>4.585</c:v>
                </c:pt>
                <c:pt idx="995">
                  <c:v>4.5819999999999999</c:v>
                </c:pt>
                <c:pt idx="996">
                  <c:v>4.5819999999999999</c:v>
                </c:pt>
                <c:pt idx="997">
                  <c:v>4.5819999999999999</c:v>
                </c:pt>
                <c:pt idx="998">
                  <c:v>4.58</c:v>
                </c:pt>
                <c:pt idx="999">
                  <c:v>4.5789999999999997</c:v>
                </c:pt>
              </c:numCache>
            </c:numRef>
          </c:yVal>
          <c:smooth val="1"/>
        </c:ser>
        <c:axId val="49349376"/>
        <c:axId val="49351296"/>
      </c:scatterChart>
      <c:valAx>
        <c:axId val="49349376"/>
        <c:scaling>
          <c:orientation val="minMax"/>
          <c:max val="1000"/>
        </c:scaling>
        <c:axPos val="b"/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altLang="en-US" sz="1400" b="0"/>
                  <a:t>Depth / Pressure (dbar)</a:t>
                </a:r>
              </a:p>
            </c:rich>
          </c:tx>
          <c:layout/>
        </c:title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49351296"/>
        <c:crosses val="autoZero"/>
        <c:crossBetween val="midCat"/>
      </c:valAx>
      <c:valAx>
        <c:axId val="49351296"/>
        <c:scaling>
          <c:orientation val="minMax"/>
          <c:max val="30"/>
          <c:min val="0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en-US" altLang="en-US" sz="1400" b="0"/>
                  <a:t>Temperature (℃)</a:t>
                </a:r>
              </a:p>
            </c:rich>
          </c:tx>
          <c:layout/>
        </c:title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49349376"/>
        <c:crosses val="autoZero"/>
        <c:crossBetween val="midCat"/>
        <c:majorUnit val="10"/>
      </c:valAx>
    </c:plotArea>
    <c:plotVisOnly val="1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chart>
    <c:plotArea>
      <c:layout/>
      <c:scatterChart>
        <c:scatterStyle val="lineMarker"/>
        <c:ser>
          <c:idx val="0"/>
          <c:order val="0"/>
          <c:spPr>
            <a:ln w="28575">
              <a:noFill/>
            </a:ln>
          </c:spPr>
          <c:marker>
            <c:symbol val="diamond"/>
            <c:size val="5"/>
            <c:spPr>
              <a:noFill/>
              <a:ln>
                <a:solidFill>
                  <a:sysClr val="windowText" lastClr="000000"/>
                </a:solidFill>
              </a:ln>
            </c:spPr>
          </c:marker>
          <c:yVal>
            <c:numRef>
              <c:f>fig.1!$K$1:$K$1001</c:f>
              <c:numCache>
                <c:formatCode>General</c:formatCode>
                <c:ptCount val="1001"/>
                <c:pt idx="0">
                  <c:v>27.881844000000001</c:v>
                </c:pt>
                <c:pt idx="1">
                  <c:v>28.524256000000001</c:v>
                </c:pt>
                <c:pt idx="2">
                  <c:v>21.851769999999988</c:v>
                </c:pt>
                <c:pt idx="3">
                  <c:v>11.259260999999999</c:v>
                </c:pt>
                <c:pt idx="4">
                  <c:v>10.322681000000006</c:v>
                </c:pt>
                <c:pt idx="5">
                  <c:v>9.620417999999999</c:v>
                </c:pt>
                <c:pt idx="6">
                  <c:v>9.1149150000000017</c:v>
                </c:pt>
                <c:pt idx="7">
                  <c:v>8.6108209999999996</c:v>
                </c:pt>
                <c:pt idx="8">
                  <c:v>8.0143769999999996</c:v>
                </c:pt>
                <c:pt idx="9">
                  <c:v>7.1604379999999859</c:v>
                </c:pt>
                <c:pt idx="10">
                  <c:v>6.6943649999999897</c:v>
                </c:pt>
                <c:pt idx="11">
                  <c:v>6.1716460000000097</c:v>
                </c:pt>
                <c:pt idx="12">
                  <c:v>5.7114599999999998</c:v>
                </c:pt>
                <c:pt idx="13">
                  <c:v>5.3532950000000001</c:v>
                </c:pt>
                <c:pt idx="14">
                  <c:v>4.9989159999999897</c:v>
                </c:pt>
                <c:pt idx="15">
                  <c:v>4.6934189999999889</c:v>
                </c:pt>
                <c:pt idx="16">
                  <c:v>-2.7258000000000011E-2</c:v>
                </c:pt>
                <c:pt idx="17">
                  <c:v>3.3902109999999968</c:v>
                </c:pt>
                <c:pt idx="18">
                  <c:v>-1.6711609999999999</c:v>
                </c:pt>
                <c:pt idx="19">
                  <c:v>-1.4023000000000001E-2</c:v>
                </c:pt>
                <c:pt idx="20">
                  <c:v>-0.2214930000000003</c:v>
                </c:pt>
                <c:pt idx="21">
                  <c:v>-1.636200000000004E-2</c:v>
                </c:pt>
                <c:pt idx="22">
                  <c:v>6.0976000000000002E-2</c:v>
                </c:pt>
                <c:pt idx="23">
                  <c:v>3.7340999999999999E-2</c:v>
                </c:pt>
                <c:pt idx="24">
                  <c:v>7.5414000000000023E-2</c:v>
                </c:pt>
                <c:pt idx="25">
                  <c:v>-2.5784000000000001E-2</c:v>
                </c:pt>
                <c:pt idx="26">
                  <c:v>7.1119000000000002E-2</c:v>
                </c:pt>
                <c:pt idx="27">
                  <c:v>4.0919000000000004E-2</c:v>
                </c:pt>
                <c:pt idx="28">
                  <c:v>-3.8006999999999999E-2</c:v>
                </c:pt>
                <c:pt idx="29">
                  <c:v>-4.9536000000000108E-2</c:v>
                </c:pt>
                <c:pt idx="30">
                  <c:v>-7.7640000000000096E-3</c:v>
                </c:pt>
                <c:pt idx="31">
                  <c:v>-0.14238200000000001</c:v>
                </c:pt>
                <c:pt idx="32">
                  <c:v>3.4009999999999999E-2</c:v>
                </c:pt>
                <c:pt idx="33">
                  <c:v>3.1858000000000004E-2</c:v>
                </c:pt>
                <c:pt idx="34">
                  <c:v>-0.20275299999999999</c:v>
                </c:pt>
                <c:pt idx="35">
                  <c:v>5.7320000000000024E-2</c:v>
                </c:pt>
                <c:pt idx="36">
                  <c:v>-0.57833500000000004</c:v>
                </c:pt>
                <c:pt idx="37">
                  <c:v>-0.65283899999999995</c:v>
                </c:pt>
                <c:pt idx="38">
                  <c:v>8.1430000000000027E-3</c:v>
                </c:pt>
                <c:pt idx="39">
                  <c:v>5.0400000000000106E-3</c:v>
                </c:pt>
                <c:pt idx="40">
                  <c:v>-0.11522700000000002</c:v>
                </c:pt>
                <c:pt idx="41">
                  <c:v>-7.2820000000000107E-3</c:v>
                </c:pt>
                <c:pt idx="42">
                  <c:v>-1.4329E-2</c:v>
                </c:pt>
                <c:pt idx="43">
                  <c:v>-4.9657000000000014E-2</c:v>
                </c:pt>
                <c:pt idx="44">
                  <c:v>1.4697999999999998E-2</c:v>
                </c:pt>
                <c:pt idx="45">
                  <c:v>-4.3760000000000127E-3</c:v>
                </c:pt>
                <c:pt idx="46">
                  <c:v>5.941600000000017E-2</c:v>
                </c:pt>
                <c:pt idx="47">
                  <c:v>6.2060000000000127E-3</c:v>
                </c:pt>
                <c:pt idx="48">
                  <c:v>8.8680000000000252E-3</c:v>
                </c:pt>
                <c:pt idx="49">
                  <c:v>2.9277000000000053E-2</c:v>
                </c:pt>
                <c:pt idx="50">
                  <c:v>-4.1209999999999997E-3</c:v>
                </c:pt>
                <c:pt idx="51">
                  <c:v>9.9060000000000068E-3</c:v>
                </c:pt>
                <c:pt idx="52">
                  <c:v>5.8105999999999998E-2</c:v>
                </c:pt>
                <c:pt idx="53">
                  <c:v>1.8723000000000038E-2</c:v>
                </c:pt>
                <c:pt idx="54">
                  <c:v>-5.0740000000000004E-3</c:v>
                </c:pt>
                <c:pt idx="55">
                  <c:v>3.8000000000000104E-5</c:v>
                </c:pt>
                <c:pt idx="56">
                  <c:v>-1.4120000000000001E-2</c:v>
                </c:pt>
                <c:pt idx="57">
                  <c:v>1.8165000000000001E-2</c:v>
                </c:pt>
                <c:pt idx="58">
                  <c:v>-2.8082000000000006E-2</c:v>
                </c:pt>
                <c:pt idx="59">
                  <c:v>-8.9940000000000228E-3</c:v>
                </c:pt>
                <c:pt idx="60">
                  <c:v>-2.0300000000000011E-4</c:v>
                </c:pt>
                <c:pt idx="61">
                  <c:v>-1.5924000000000001E-2</c:v>
                </c:pt>
                <c:pt idx="62">
                  <c:v>-5.5630000000000002E-3</c:v>
                </c:pt>
                <c:pt idx="63">
                  <c:v>1.3533000000000003E-2</c:v>
                </c:pt>
                <c:pt idx="64">
                  <c:v>-4.9310000000000145E-2</c:v>
                </c:pt>
                <c:pt idx="65">
                  <c:v>1.2220000000000024E-3</c:v>
                </c:pt>
                <c:pt idx="66">
                  <c:v>-1.6143999999999999E-2</c:v>
                </c:pt>
                <c:pt idx="67">
                  <c:v>1.6220999999999999E-2</c:v>
                </c:pt>
                <c:pt idx="68">
                  <c:v>-7.2067000000000034E-2</c:v>
                </c:pt>
                <c:pt idx="69">
                  <c:v>1.1763830000000024</c:v>
                </c:pt>
                <c:pt idx="70">
                  <c:v>0.43953900000000001</c:v>
                </c:pt>
                <c:pt idx="71">
                  <c:v>-0.24048700000000037</c:v>
                </c:pt>
                <c:pt idx="72">
                  <c:v>-0.33220800000000067</c:v>
                </c:pt>
                <c:pt idx="73">
                  <c:v>0.34490100000000001</c:v>
                </c:pt>
                <c:pt idx="74">
                  <c:v>3.3591999999999997E-2</c:v>
                </c:pt>
                <c:pt idx="75">
                  <c:v>-6.5197000000000033E-2</c:v>
                </c:pt>
                <c:pt idx="76">
                  <c:v>-5.8692000000000098E-2</c:v>
                </c:pt>
                <c:pt idx="77">
                  <c:v>4.7480000000000118E-3</c:v>
                </c:pt>
                <c:pt idx="78">
                  <c:v>3.6970000000000058E-3</c:v>
                </c:pt>
                <c:pt idx="79">
                  <c:v>6.6850999999999994E-2</c:v>
                </c:pt>
                <c:pt idx="80">
                  <c:v>-9.6976000000000007E-2</c:v>
                </c:pt>
                <c:pt idx="81">
                  <c:v>2.5139000000000002E-2</c:v>
                </c:pt>
                <c:pt idx="82">
                  <c:v>-1.3342000000000001E-2</c:v>
                </c:pt>
                <c:pt idx="83">
                  <c:v>-3.4540000000000048E-3</c:v>
                </c:pt>
                <c:pt idx="84">
                  <c:v>-9.6000000000000026E-3</c:v>
                </c:pt>
                <c:pt idx="85">
                  <c:v>-1.1320000000000043E-3</c:v>
                </c:pt>
                <c:pt idx="86">
                  <c:v>3.7436000000000073E-2</c:v>
                </c:pt>
                <c:pt idx="87">
                  <c:v>1.423E-2</c:v>
                </c:pt>
                <c:pt idx="88">
                  <c:v>-3.3199999999999999E-4</c:v>
                </c:pt>
                <c:pt idx="89">
                  <c:v>-1.7910000000000029E-3</c:v>
                </c:pt>
                <c:pt idx="90">
                  <c:v>-3.8410000000000002E-3</c:v>
                </c:pt>
                <c:pt idx="91">
                  <c:v>-2.7308000000000002E-2</c:v>
                </c:pt>
                <c:pt idx="92">
                  <c:v>2.940400000000001E-2</c:v>
                </c:pt>
                <c:pt idx="93">
                  <c:v>-1.2489999999999999E-3</c:v>
                </c:pt>
                <c:pt idx="94">
                  <c:v>-3.3002999999999998E-2</c:v>
                </c:pt>
                <c:pt idx="95">
                  <c:v>-6.4990000000000143E-3</c:v>
                </c:pt>
                <c:pt idx="96">
                  <c:v>5.1300999999999999E-2</c:v>
                </c:pt>
                <c:pt idx="97">
                  <c:v>1.3757E-2</c:v>
                </c:pt>
                <c:pt idx="98">
                  <c:v>-2.6856000000000001E-2</c:v>
                </c:pt>
                <c:pt idx="99">
                  <c:v>-1.7721000000000001E-2</c:v>
                </c:pt>
                <c:pt idx="100">
                  <c:v>-1.4997E-2</c:v>
                </c:pt>
                <c:pt idx="101">
                  <c:v>2.1763999999999999E-2</c:v>
                </c:pt>
                <c:pt idx="102">
                  <c:v>-1.6934000000000001E-2</c:v>
                </c:pt>
                <c:pt idx="103">
                  <c:v>-8.4710000000000028E-3</c:v>
                </c:pt>
                <c:pt idx="104">
                  <c:v>-3.8260000000000047E-3</c:v>
                </c:pt>
                <c:pt idx="105">
                  <c:v>2.7823000000000053E-2</c:v>
                </c:pt>
                <c:pt idx="106">
                  <c:v>2.2658000000000011E-2</c:v>
                </c:pt>
                <c:pt idx="107">
                  <c:v>1.4036999999999975E-2</c:v>
                </c:pt>
                <c:pt idx="108">
                  <c:v>-2.0490000000000048E-3</c:v>
                </c:pt>
                <c:pt idx="109">
                  <c:v>6.1920000000000013E-3</c:v>
                </c:pt>
                <c:pt idx="110">
                  <c:v>-2.591E-3</c:v>
                </c:pt>
                <c:pt idx="111">
                  <c:v>2.2438000000000059E-2</c:v>
                </c:pt>
                <c:pt idx="112">
                  <c:v>1.7347000000000001E-2</c:v>
                </c:pt>
                <c:pt idx="113">
                  <c:v>2.9990000000000012E-3</c:v>
                </c:pt>
                <c:pt idx="114">
                  <c:v>2.2133000000000059E-2</c:v>
                </c:pt>
                <c:pt idx="115">
                  <c:v>-2.7015000000000053E-2</c:v>
                </c:pt>
                <c:pt idx="116">
                  <c:v>-4.9340000000000096E-3</c:v>
                </c:pt>
                <c:pt idx="117">
                  <c:v>-4.3039999999999997E-3</c:v>
                </c:pt>
                <c:pt idx="118">
                  <c:v>1.0751E-2</c:v>
                </c:pt>
                <c:pt idx="119">
                  <c:v>-7.7250000000000096E-3</c:v>
                </c:pt>
                <c:pt idx="120">
                  <c:v>-4.3909999999999999E-3</c:v>
                </c:pt>
                <c:pt idx="121">
                  <c:v>-7.4100000000000147E-3</c:v>
                </c:pt>
                <c:pt idx="122">
                  <c:v>6.5700000000000177E-4</c:v>
                </c:pt>
                <c:pt idx="123">
                  <c:v>1.0614E-2</c:v>
                </c:pt>
                <c:pt idx="124">
                  <c:v>4.2350000000000096E-3</c:v>
                </c:pt>
                <c:pt idx="125">
                  <c:v>-2.8800000000000012E-4</c:v>
                </c:pt>
                <c:pt idx="126">
                  <c:v>1.5405000000000005E-2</c:v>
                </c:pt>
                <c:pt idx="127">
                  <c:v>-7.1810000000000138E-3</c:v>
                </c:pt>
                <c:pt idx="128">
                  <c:v>1.7970000000000024E-3</c:v>
                </c:pt>
                <c:pt idx="129">
                  <c:v>-3.7570000000000077E-3</c:v>
                </c:pt>
                <c:pt idx="130">
                  <c:v>1.7260000000000031E-3</c:v>
                </c:pt>
                <c:pt idx="131">
                  <c:v>1.7531000000000001E-2</c:v>
                </c:pt>
                <c:pt idx="132">
                  <c:v>-4.6020000000000002E-3</c:v>
                </c:pt>
                <c:pt idx="133">
                  <c:v>1.093E-2</c:v>
                </c:pt>
                <c:pt idx="134">
                  <c:v>6.2670000000000095E-3</c:v>
                </c:pt>
                <c:pt idx="135">
                  <c:v>-1.0300000000000001E-3</c:v>
                </c:pt>
                <c:pt idx="136">
                  <c:v>2.6883000000000087E-2</c:v>
                </c:pt>
                <c:pt idx="137">
                  <c:v>-9.9937000000000067E-2</c:v>
                </c:pt>
                <c:pt idx="138">
                  <c:v>-0.80444499999999997</c:v>
                </c:pt>
                <c:pt idx="139">
                  <c:v>-0.18814300000000037</c:v>
                </c:pt>
                <c:pt idx="140">
                  <c:v>0.34357100000000002</c:v>
                </c:pt>
                <c:pt idx="141">
                  <c:v>0.78161000000000003</c:v>
                </c:pt>
                <c:pt idx="142">
                  <c:v>0.507351</c:v>
                </c:pt>
                <c:pt idx="143">
                  <c:v>4.3983000000000001E-2</c:v>
                </c:pt>
                <c:pt idx="144">
                  <c:v>-0.23172699999999999</c:v>
                </c:pt>
                <c:pt idx="145">
                  <c:v>0.21325800000000034</c:v>
                </c:pt>
                <c:pt idx="146">
                  <c:v>-0.35582000000000091</c:v>
                </c:pt>
                <c:pt idx="147">
                  <c:v>-3.4297000000000001E-2</c:v>
                </c:pt>
                <c:pt idx="148">
                  <c:v>-0.14353800000000033</c:v>
                </c:pt>
                <c:pt idx="149">
                  <c:v>-2.9305000000000001E-2</c:v>
                </c:pt>
                <c:pt idx="150">
                  <c:v>-2.5953000000000011E-2</c:v>
                </c:pt>
                <c:pt idx="151">
                  <c:v>1.2045999999999998E-2</c:v>
                </c:pt>
                <c:pt idx="152">
                  <c:v>2.7022999999999998E-2</c:v>
                </c:pt>
                <c:pt idx="153">
                  <c:v>-1.9118000000000003E-2</c:v>
                </c:pt>
                <c:pt idx="154">
                  <c:v>1.1703000000000028E-2</c:v>
                </c:pt>
                <c:pt idx="155">
                  <c:v>4.8267000000000004E-2</c:v>
                </c:pt>
                <c:pt idx="156">
                  <c:v>2.6477000000000087E-2</c:v>
                </c:pt>
                <c:pt idx="157">
                  <c:v>5.0782000000000153E-2</c:v>
                </c:pt>
                <c:pt idx="158">
                  <c:v>1.7631999999999998E-2</c:v>
                </c:pt>
                <c:pt idx="159">
                  <c:v>1.7446E-2</c:v>
                </c:pt>
                <c:pt idx="160">
                  <c:v>-4.1479999999999998E-3</c:v>
                </c:pt>
                <c:pt idx="161">
                  <c:v>1.2593E-2</c:v>
                </c:pt>
                <c:pt idx="162">
                  <c:v>-6.4229999999999999E-3</c:v>
                </c:pt>
                <c:pt idx="163">
                  <c:v>9.8360000000000287E-3</c:v>
                </c:pt>
                <c:pt idx="164">
                  <c:v>9.1870000000000007E-3</c:v>
                </c:pt>
                <c:pt idx="165">
                  <c:v>-9.5070000000000068E-3</c:v>
                </c:pt>
                <c:pt idx="166">
                  <c:v>2.954E-3</c:v>
                </c:pt>
                <c:pt idx="167">
                  <c:v>4.0780000000000096E-3</c:v>
                </c:pt>
                <c:pt idx="168">
                  <c:v>9.9760000000000213E-3</c:v>
                </c:pt>
                <c:pt idx="169">
                  <c:v>-3.0470000000000063E-3</c:v>
                </c:pt>
                <c:pt idx="170">
                  <c:v>3.7890000000000076E-3</c:v>
                </c:pt>
                <c:pt idx="171">
                  <c:v>-7.2410000000000148E-3</c:v>
                </c:pt>
                <c:pt idx="172">
                  <c:v>2.0899000000000011E-2</c:v>
                </c:pt>
                <c:pt idx="173">
                  <c:v>7.5800000000000173E-4</c:v>
                </c:pt>
                <c:pt idx="174">
                  <c:v>-6.4470000000000117E-3</c:v>
                </c:pt>
                <c:pt idx="175">
                  <c:v>-1.8304999999999998E-2</c:v>
                </c:pt>
                <c:pt idx="176">
                  <c:v>6.5550000000000096E-3</c:v>
                </c:pt>
                <c:pt idx="177">
                  <c:v>1.3359999999999999E-3</c:v>
                </c:pt>
                <c:pt idx="178">
                  <c:v>3.4220000000000001E-3</c:v>
                </c:pt>
                <c:pt idx="179">
                  <c:v>-9.7890000000000008E-3</c:v>
                </c:pt>
                <c:pt idx="180">
                  <c:v>1.219E-3</c:v>
                </c:pt>
                <c:pt idx="181">
                  <c:v>-1.7828E-2</c:v>
                </c:pt>
                <c:pt idx="182">
                  <c:v>1.7420000000000029E-3</c:v>
                </c:pt>
                <c:pt idx="183">
                  <c:v>5.3440000000000024E-3</c:v>
                </c:pt>
                <c:pt idx="184">
                  <c:v>-2.8711E-2</c:v>
                </c:pt>
                <c:pt idx="185">
                  <c:v>1.4468999999999996E-2</c:v>
                </c:pt>
                <c:pt idx="186">
                  <c:v>-1.3195E-2</c:v>
                </c:pt>
                <c:pt idx="187">
                  <c:v>4.5539000000000003E-2</c:v>
                </c:pt>
                <c:pt idx="188">
                  <c:v>-1.8289000000000003E-2</c:v>
                </c:pt>
                <c:pt idx="189">
                  <c:v>-4.5310000000000107E-3</c:v>
                </c:pt>
                <c:pt idx="190">
                  <c:v>8.2420000000000028E-3</c:v>
                </c:pt>
                <c:pt idx="191">
                  <c:v>4.5550000000000096E-3</c:v>
                </c:pt>
                <c:pt idx="192">
                  <c:v>3.1461000000000051E-2</c:v>
                </c:pt>
                <c:pt idx="193">
                  <c:v>-6.1330000000000117E-3</c:v>
                </c:pt>
                <c:pt idx="194">
                  <c:v>-3.0062000000000002E-2</c:v>
                </c:pt>
                <c:pt idx="195">
                  <c:v>5.6600999999999999E-2</c:v>
                </c:pt>
                <c:pt idx="196">
                  <c:v>9.8910000000000213E-3</c:v>
                </c:pt>
                <c:pt idx="197">
                  <c:v>-2.8406000000000001E-2</c:v>
                </c:pt>
                <c:pt idx="198">
                  <c:v>8.0150000000000048E-3</c:v>
                </c:pt>
                <c:pt idx="199">
                  <c:v>-9.1330000000000005E-3</c:v>
                </c:pt>
                <c:pt idx="200">
                  <c:v>-7.9770000000000188E-3</c:v>
                </c:pt>
                <c:pt idx="201">
                  <c:v>-2.398E-3</c:v>
                </c:pt>
                <c:pt idx="202">
                  <c:v>-1.5476999999999998E-2</c:v>
                </c:pt>
                <c:pt idx="203">
                  <c:v>6.117E-3</c:v>
                </c:pt>
                <c:pt idx="204">
                  <c:v>-2.6170000000000047E-3</c:v>
                </c:pt>
                <c:pt idx="205">
                  <c:v>3.1950000000000012E-3</c:v>
                </c:pt>
                <c:pt idx="206">
                  <c:v>8.3120000000000312E-3</c:v>
                </c:pt>
                <c:pt idx="207">
                  <c:v>2.2828000000000001E-2</c:v>
                </c:pt>
                <c:pt idx="208">
                  <c:v>7.9930000000000192E-3</c:v>
                </c:pt>
                <c:pt idx="209">
                  <c:v>1.1305000000000023E-2</c:v>
                </c:pt>
                <c:pt idx="210">
                  <c:v>2.5656000000000002E-2</c:v>
                </c:pt>
                <c:pt idx="211">
                  <c:v>1.8319999999999999E-2</c:v>
                </c:pt>
                <c:pt idx="212">
                  <c:v>-1.0102000000000003E-2</c:v>
                </c:pt>
                <c:pt idx="213">
                  <c:v>-1.6950000000000029E-3</c:v>
                </c:pt>
                <c:pt idx="214">
                  <c:v>9.0790000000000228E-3</c:v>
                </c:pt>
                <c:pt idx="215">
                  <c:v>-3.0000000000000053E-3</c:v>
                </c:pt>
                <c:pt idx="216">
                  <c:v>-2.5400000000000054E-3</c:v>
                </c:pt>
                <c:pt idx="217">
                  <c:v>-3.1031000000000086E-2</c:v>
                </c:pt>
                <c:pt idx="218">
                  <c:v>4.594E-3</c:v>
                </c:pt>
                <c:pt idx="219">
                  <c:v>-1.6938000000000005E-2</c:v>
                </c:pt>
                <c:pt idx="220">
                  <c:v>-1.6702999999999999E-2</c:v>
                </c:pt>
                <c:pt idx="221">
                  <c:v>5.8669999999999998E-3</c:v>
                </c:pt>
                <c:pt idx="222">
                  <c:v>-1.8414E-2</c:v>
                </c:pt>
                <c:pt idx="223">
                  <c:v>-2.1900000000000012E-4</c:v>
                </c:pt>
                <c:pt idx="224">
                  <c:v>-4.3829999999999997E-3</c:v>
                </c:pt>
                <c:pt idx="225">
                  <c:v>2.1010000000000048E-3</c:v>
                </c:pt>
                <c:pt idx="226">
                  <c:v>-4.2890000000000107E-3</c:v>
                </c:pt>
                <c:pt idx="227">
                  <c:v>-2.1719999999999999E-3</c:v>
                </c:pt>
                <c:pt idx="228">
                  <c:v>-4.3590000000000096E-3</c:v>
                </c:pt>
                <c:pt idx="229">
                  <c:v>1.3195999999999998E-2</c:v>
                </c:pt>
                <c:pt idx="230">
                  <c:v>-7.8279999999999999E-3</c:v>
                </c:pt>
                <c:pt idx="231">
                  <c:v>-8.4300000000000065E-4</c:v>
                </c:pt>
                <c:pt idx="232">
                  <c:v>9.4070000000000212E-3</c:v>
                </c:pt>
                <c:pt idx="233">
                  <c:v>7.4850000000000159E-3</c:v>
                </c:pt>
                <c:pt idx="234">
                  <c:v>2.9529999999999999E-3</c:v>
                </c:pt>
                <c:pt idx="235">
                  <c:v>-1.2810000000000026E-3</c:v>
                </c:pt>
                <c:pt idx="236">
                  <c:v>3.7500000000000072E-3</c:v>
                </c:pt>
                <c:pt idx="237">
                  <c:v>-2.7420000000000053E-3</c:v>
                </c:pt>
                <c:pt idx="238">
                  <c:v>1.2819999999999978E-3</c:v>
                </c:pt>
                <c:pt idx="239">
                  <c:v>9.8980000000000005E-3</c:v>
                </c:pt>
                <c:pt idx="240">
                  <c:v>-1.2740000000000021E-3</c:v>
                </c:pt>
                <c:pt idx="241">
                  <c:v>-5.8979999999999996E-3</c:v>
                </c:pt>
                <c:pt idx="242">
                  <c:v>-6.3820000000000014E-3</c:v>
                </c:pt>
                <c:pt idx="243">
                  <c:v>3.3910000000000012E-3</c:v>
                </c:pt>
                <c:pt idx="244">
                  <c:v>-6.0860000000000107E-3</c:v>
                </c:pt>
                <c:pt idx="245">
                  <c:v>-9.5000000000000067E-3</c:v>
                </c:pt>
                <c:pt idx="246">
                  <c:v>1.1235E-2</c:v>
                </c:pt>
                <c:pt idx="247">
                  <c:v>-1.4679999999999975E-3</c:v>
                </c:pt>
                <c:pt idx="248">
                  <c:v>-1.3590000000000021E-3</c:v>
                </c:pt>
                <c:pt idx="249">
                  <c:v>-1.2063000000000001E-2</c:v>
                </c:pt>
                <c:pt idx="250">
                  <c:v>2.1860000000000048E-3</c:v>
                </c:pt>
                <c:pt idx="251">
                  <c:v>-8.7600000000000048E-4</c:v>
                </c:pt>
                <c:pt idx="252">
                  <c:v>9.3700000000000348E-4</c:v>
                </c:pt>
                <c:pt idx="253">
                  <c:v>1.2997999999999996E-2</c:v>
                </c:pt>
                <c:pt idx="254">
                  <c:v>1.8062999999999999E-2</c:v>
                </c:pt>
                <c:pt idx="255">
                  <c:v>-2.2311000000000011E-2</c:v>
                </c:pt>
                <c:pt idx="256">
                  <c:v>1.8700000000000064E-4</c:v>
                </c:pt>
                <c:pt idx="257">
                  <c:v>1.0000000000000038E-6</c:v>
                </c:pt>
                <c:pt idx="258">
                  <c:v>-3.7500000000000088E-4</c:v>
                </c:pt>
                <c:pt idx="259">
                  <c:v>2.5000000000000066E-4</c:v>
                </c:pt>
                <c:pt idx="260">
                  <c:v>9.3700000000000348E-4</c:v>
                </c:pt>
                <c:pt idx="261">
                  <c:v>3.7600000000000112E-4</c:v>
                </c:pt>
                <c:pt idx="262">
                  <c:v>-1.2489999999999999E-3</c:v>
                </c:pt>
                <c:pt idx="263">
                  <c:v>-7.9990000000000182E-3</c:v>
                </c:pt>
                <c:pt idx="264">
                  <c:v>-1.8750000000000034E-3</c:v>
                </c:pt>
                <c:pt idx="265">
                  <c:v>8.1300000000000003E-4</c:v>
                </c:pt>
                <c:pt idx="266">
                  <c:v>2.2490000000000053E-3</c:v>
                </c:pt>
                <c:pt idx="267">
                  <c:v>3.3119999999999998E-3</c:v>
                </c:pt>
                <c:pt idx="268">
                  <c:v>-6.1870000000000024E-3</c:v>
                </c:pt>
                <c:pt idx="269">
                  <c:v>1.3188000000000005E-2</c:v>
                </c:pt>
                <c:pt idx="270">
                  <c:v>-4.4360000000000128E-3</c:v>
                </c:pt>
                <c:pt idx="271">
                  <c:v>-1.7623000000000003E-2</c:v>
                </c:pt>
                <c:pt idx="272">
                  <c:v>-6.4990000000000143E-3</c:v>
                </c:pt>
                <c:pt idx="273">
                  <c:v>1.7752E-2</c:v>
                </c:pt>
                <c:pt idx="274">
                  <c:v>7.981200000000023E-2</c:v>
                </c:pt>
                <c:pt idx="275">
                  <c:v>-9.1188000000000033E-2</c:v>
                </c:pt>
                <c:pt idx="276">
                  <c:v>0.112373</c:v>
                </c:pt>
                <c:pt idx="277">
                  <c:v>-4.8753000000000032E-2</c:v>
                </c:pt>
                <c:pt idx="278">
                  <c:v>0.12437400000000012</c:v>
                </c:pt>
                <c:pt idx="279">
                  <c:v>1.3125000000000001E-2</c:v>
                </c:pt>
                <c:pt idx="280">
                  <c:v>8.7376000000000009E-2</c:v>
                </c:pt>
                <c:pt idx="281">
                  <c:v>-0.35418600000000061</c:v>
                </c:pt>
                <c:pt idx="282">
                  <c:v>-8.0000000000000043E-2</c:v>
                </c:pt>
                <c:pt idx="283">
                  <c:v>-0.31718800000000097</c:v>
                </c:pt>
                <c:pt idx="284">
                  <c:v>9.6240000000000006E-3</c:v>
                </c:pt>
                <c:pt idx="285">
                  <c:v>0.35843700000000001</c:v>
                </c:pt>
                <c:pt idx="286">
                  <c:v>0.13793800000000037</c:v>
                </c:pt>
                <c:pt idx="287">
                  <c:v>-3.4188999999999997E-2</c:v>
                </c:pt>
                <c:pt idx="288">
                  <c:v>-8.5563000000000028E-2</c:v>
                </c:pt>
                <c:pt idx="289">
                  <c:v>-3.3000000000000002E-2</c:v>
                </c:pt>
                <c:pt idx="290">
                  <c:v>-4.4062000000000143E-2</c:v>
                </c:pt>
                <c:pt idx="291">
                  <c:v>8.6000000000000021E-2</c:v>
                </c:pt>
                <c:pt idx="292">
                  <c:v>-1.0625000000000001E-2</c:v>
                </c:pt>
                <c:pt idx="293">
                  <c:v>-1.0687E-2</c:v>
                </c:pt>
                <c:pt idx="294">
                  <c:v>-7.2249999999999995E-2</c:v>
                </c:pt>
                <c:pt idx="295">
                  <c:v>5.0437000000000023E-2</c:v>
                </c:pt>
                <c:pt idx="296">
                  <c:v>-0.21825000000000033</c:v>
                </c:pt>
                <c:pt idx="297">
                  <c:v>5.6876000000000003E-2</c:v>
                </c:pt>
                <c:pt idx="298">
                  <c:v>-3.1498999999999999E-2</c:v>
                </c:pt>
                <c:pt idx="299">
                  <c:v>1.688000000000005E-3</c:v>
                </c:pt>
                <c:pt idx="300">
                  <c:v>-6.7490000000000128E-3</c:v>
                </c:pt>
                <c:pt idx="301">
                  <c:v>1.5812E-2</c:v>
                </c:pt>
                <c:pt idx="302">
                  <c:v>3.5000000000000053E-3</c:v>
                </c:pt>
                <c:pt idx="303">
                  <c:v>-4.3500000000000004E-2</c:v>
                </c:pt>
                <c:pt idx="304">
                  <c:v>-8.1880000000000008E-3</c:v>
                </c:pt>
                <c:pt idx="305">
                  <c:v>-1.8562000000000037E-2</c:v>
                </c:pt>
                <c:pt idx="306">
                  <c:v>-1.4380000000000026E-3</c:v>
                </c:pt>
                <c:pt idx="307">
                  <c:v>-1.6250000000000001E-2</c:v>
                </c:pt>
                <c:pt idx="308">
                  <c:v>-6.8800000000000144E-4</c:v>
                </c:pt>
                <c:pt idx="309">
                  <c:v>1.2E-2</c:v>
                </c:pt>
                <c:pt idx="310">
                  <c:v>-1.9563000000000046E-2</c:v>
                </c:pt>
                <c:pt idx="311">
                  <c:v>-2.4311999999999997E-2</c:v>
                </c:pt>
                <c:pt idx="312">
                  <c:v>-1.9990000000000047E-3</c:v>
                </c:pt>
                <c:pt idx="313">
                  <c:v>-8.4937000000000068E-2</c:v>
                </c:pt>
                <c:pt idx="314">
                  <c:v>5.0629999999999998E-3</c:v>
                </c:pt>
                <c:pt idx="315">
                  <c:v>-9.8760000000000323E-3</c:v>
                </c:pt>
                <c:pt idx="316">
                  <c:v>2.5375000000000012E-2</c:v>
                </c:pt>
                <c:pt idx="317">
                  <c:v>-1.0629999999999999E-3</c:v>
                </c:pt>
                <c:pt idx="318">
                  <c:v>-8.3750000000000387E-3</c:v>
                </c:pt>
                <c:pt idx="319">
                  <c:v>7.6870000000000003E-3</c:v>
                </c:pt>
                <c:pt idx="320">
                  <c:v>1.0312E-2</c:v>
                </c:pt>
                <c:pt idx="321">
                  <c:v>5.0000000000000096E-3</c:v>
                </c:pt>
                <c:pt idx="322">
                  <c:v>1.0312999999999998E-2</c:v>
                </c:pt>
                <c:pt idx="323">
                  <c:v>-2.1880000000000072E-3</c:v>
                </c:pt>
                <c:pt idx="324">
                  <c:v>3.7500000000000088E-4</c:v>
                </c:pt>
                <c:pt idx="325">
                  <c:v>-1.2500000000000026E-3</c:v>
                </c:pt>
                <c:pt idx="326">
                  <c:v>-3.3130000000000047E-3</c:v>
                </c:pt>
                <c:pt idx="327">
                  <c:v>1.2500000000000026E-3</c:v>
                </c:pt>
                <c:pt idx="328">
                  <c:v>-3.0000000000000053E-3</c:v>
                </c:pt>
                <c:pt idx="329">
                  <c:v>-3.5000000000000053E-3</c:v>
                </c:pt>
                <c:pt idx="330">
                  <c:v>1.1750000000000003E-2</c:v>
                </c:pt>
                <c:pt idx="331">
                  <c:v>-1.5000000000000026E-3</c:v>
                </c:pt>
                <c:pt idx="332">
                  <c:v>8.1300000000000003E-4</c:v>
                </c:pt>
                <c:pt idx="333">
                  <c:v>6.7500000000000034E-3</c:v>
                </c:pt>
                <c:pt idx="334">
                  <c:v>-6.0629999999999998E-3</c:v>
                </c:pt>
                <c:pt idx="335">
                  <c:v>7.6880000000000117E-3</c:v>
                </c:pt>
                <c:pt idx="336">
                  <c:v>-4.7500000000000034E-3</c:v>
                </c:pt>
                <c:pt idx="337">
                  <c:v>9.1870000000000007E-3</c:v>
                </c:pt>
                <c:pt idx="338">
                  <c:v>4.3700000000000119E-4</c:v>
                </c:pt>
                <c:pt idx="339">
                  <c:v>4.3600000000000003E-4</c:v>
                </c:pt>
                <c:pt idx="340">
                  <c:v>4.0629999999999998E-3</c:v>
                </c:pt>
                <c:pt idx="341">
                  <c:v>4.5620000000000001E-3</c:v>
                </c:pt>
                <c:pt idx="342">
                  <c:v>3.8740000000000011E-3</c:v>
                </c:pt>
                <c:pt idx="343">
                  <c:v>-7.5000000000000153E-4</c:v>
                </c:pt>
                <c:pt idx="344">
                  <c:v>9.4990000000000213E-3</c:v>
                </c:pt>
                <c:pt idx="345">
                  <c:v>2.3119999999999998E-3</c:v>
                </c:pt>
                <c:pt idx="346">
                  <c:v>-3.1250000000000054E-3</c:v>
                </c:pt>
                <c:pt idx="347">
                  <c:v>5.0620000000000014E-3</c:v>
                </c:pt>
                <c:pt idx="348">
                  <c:v>-1.9370000000000034E-3</c:v>
                </c:pt>
                <c:pt idx="349">
                  <c:v>-1.5629999999999999E-3</c:v>
                </c:pt>
                <c:pt idx="350">
                  <c:v>3.0000000000000053E-3</c:v>
                </c:pt>
                <c:pt idx="351">
                  <c:v>8.1300000000000003E-4</c:v>
                </c:pt>
                <c:pt idx="352">
                  <c:v>1.0312999999999998E-2</c:v>
                </c:pt>
                <c:pt idx="353">
                  <c:v>1.1249999999999999E-3</c:v>
                </c:pt>
                <c:pt idx="354">
                  <c:v>4.6870000000000002E-3</c:v>
                </c:pt>
                <c:pt idx="355">
                  <c:v>-5.0000000000000096E-3</c:v>
                </c:pt>
                <c:pt idx="356">
                  <c:v>-1.6240000000000046E-3</c:v>
                </c:pt>
                <c:pt idx="357">
                  <c:v>8.7500000000000219E-4</c:v>
                </c:pt>
                <c:pt idx="358">
                  <c:v>1.8750000000000034E-3</c:v>
                </c:pt>
                <c:pt idx="359">
                  <c:v>8.4380000000000028E-3</c:v>
                </c:pt>
                <c:pt idx="360">
                  <c:v>5.2500000000000107E-3</c:v>
                </c:pt>
                <c:pt idx="361">
                  <c:v>7.3110000000000128E-3</c:v>
                </c:pt>
                <c:pt idx="362">
                  <c:v>9.8750000000000348E-3</c:v>
                </c:pt>
                <c:pt idx="363">
                  <c:v>-4.438000000000014E-3</c:v>
                </c:pt>
                <c:pt idx="364">
                  <c:v>2.2500000000000011E-3</c:v>
                </c:pt>
                <c:pt idx="365">
                  <c:v>-4.0000000000000096E-3</c:v>
                </c:pt>
                <c:pt idx="366">
                  <c:v>5.7500000000000034E-3</c:v>
                </c:pt>
                <c:pt idx="367">
                  <c:v>-7.1879999999999999E-3</c:v>
                </c:pt>
                <c:pt idx="368">
                  <c:v>3.1300000000000067E-4</c:v>
                </c:pt>
                <c:pt idx="369">
                  <c:v>-1.5009999999999999E-3</c:v>
                </c:pt>
                <c:pt idx="370">
                  <c:v>5.1870000000000024E-3</c:v>
                </c:pt>
                <c:pt idx="371">
                  <c:v>-9.3700000000000348E-4</c:v>
                </c:pt>
                <c:pt idx="372">
                  <c:v>-7.0000000000000106E-3</c:v>
                </c:pt>
                <c:pt idx="373">
                  <c:v>-7.3120000000000034E-3</c:v>
                </c:pt>
                <c:pt idx="374">
                  <c:v>4.6880000000000003E-3</c:v>
                </c:pt>
                <c:pt idx="375">
                  <c:v>-1.8374000000000001E-2</c:v>
                </c:pt>
                <c:pt idx="376">
                  <c:v>-7.1879999999999999E-3</c:v>
                </c:pt>
                <c:pt idx="377">
                  <c:v>-2.5000000000000066E-4</c:v>
                </c:pt>
                <c:pt idx="378">
                  <c:v>1.6750000000000001E-2</c:v>
                </c:pt>
                <c:pt idx="379">
                  <c:v>1.4369999999999999E-3</c:v>
                </c:pt>
                <c:pt idx="380">
                  <c:v>-8.1200000000000044E-4</c:v>
                </c:pt>
                <c:pt idx="381">
                  <c:v>-3.5620000000000053E-3</c:v>
                </c:pt>
                <c:pt idx="382">
                  <c:v>1.2500000000000026E-3</c:v>
                </c:pt>
                <c:pt idx="383">
                  <c:v>-5.0000000000000096E-3</c:v>
                </c:pt>
                <c:pt idx="384">
                  <c:v>1.3375E-2</c:v>
                </c:pt>
                <c:pt idx="385">
                  <c:v>4.9380000000000127E-3</c:v>
                </c:pt>
                <c:pt idx="386">
                  <c:v>-1.3875000000000005E-2</c:v>
                </c:pt>
                <c:pt idx="387">
                  <c:v>6.8750000000000104E-3</c:v>
                </c:pt>
                <c:pt idx="388">
                  <c:v>1.6125000000000007E-2</c:v>
                </c:pt>
                <c:pt idx="389">
                  <c:v>9.3700000000000348E-4</c:v>
                </c:pt>
                <c:pt idx="390">
                  <c:v>2.1870000000000053E-3</c:v>
                </c:pt>
                <c:pt idx="391">
                  <c:v>-1.3875000000000005E-2</c:v>
                </c:pt>
                <c:pt idx="392">
                  <c:v>6.3000000000000149E-5</c:v>
                </c:pt>
                <c:pt idx="393">
                  <c:v>3.375E-3</c:v>
                </c:pt>
                <c:pt idx="394">
                  <c:v>-2.313E-3</c:v>
                </c:pt>
                <c:pt idx="395">
                  <c:v>9.3700000000000348E-4</c:v>
                </c:pt>
                <c:pt idx="396">
                  <c:v>4.5000000000000014E-3</c:v>
                </c:pt>
                <c:pt idx="397">
                  <c:v>1.0999999999999998E-2</c:v>
                </c:pt>
                <c:pt idx="398">
                  <c:v>-7.5630000000000107E-3</c:v>
                </c:pt>
                <c:pt idx="399">
                  <c:v>1.5000000000000026E-3</c:v>
                </c:pt>
                <c:pt idx="400">
                  <c:v>7.5000000000000136E-3</c:v>
                </c:pt>
                <c:pt idx="401">
                  <c:v>7.5000000000000153E-4</c:v>
                </c:pt>
                <c:pt idx="402">
                  <c:v>-4.3700000000000119E-4</c:v>
                </c:pt>
                <c:pt idx="403">
                  <c:v>-1.8120000000000048E-3</c:v>
                </c:pt>
                <c:pt idx="404">
                  <c:v>-2.8119999999999998E-3</c:v>
                </c:pt>
                <c:pt idx="405">
                  <c:v>-1.7500000000000026E-3</c:v>
                </c:pt>
                <c:pt idx="406">
                  <c:v>4.5630000000000002E-3</c:v>
                </c:pt>
                <c:pt idx="407">
                  <c:v>4.3700000000000119E-4</c:v>
                </c:pt>
                <c:pt idx="408">
                  <c:v>-3.1880000000000072E-3</c:v>
                </c:pt>
                <c:pt idx="409">
                  <c:v>2.313E-3</c:v>
                </c:pt>
                <c:pt idx="410">
                  <c:v>-1.3740000000000046E-3</c:v>
                </c:pt>
                <c:pt idx="411">
                  <c:v>-1.8750000000000034E-3</c:v>
                </c:pt>
                <c:pt idx="412">
                  <c:v>-6.1250000000000002E-3</c:v>
                </c:pt>
                <c:pt idx="413">
                  <c:v>1.1938000000000001E-2</c:v>
                </c:pt>
                <c:pt idx="414">
                  <c:v>-1.3120000000000024E-3</c:v>
                </c:pt>
                <c:pt idx="415">
                  <c:v>4.6880000000000003E-3</c:v>
                </c:pt>
                <c:pt idx="416">
                  <c:v>-4.1879999999999999E-3</c:v>
                </c:pt>
                <c:pt idx="417">
                  <c:v>9.0000000000000028E-3</c:v>
                </c:pt>
                <c:pt idx="418">
                  <c:v>2.6870000000000071E-3</c:v>
                </c:pt>
                <c:pt idx="419">
                  <c:v>-1.8750000000000034E-3</c:v>
                </c:pt>
                <c:pt idx="420">
                  <c:v>1.8750000000000034E-3</c:v>
                </c:pt>
                <c:pt idx="421">
                  <c:v>3.1880000000000072E-3</c:v>
                </c:pt>
                <c:pt idx="422">
                  <c:v>1.188000000000005E-3</c:v>
                </c:pt>
                <c:pt idx="423">
                  <c:v>2.3749999999999999E-3</c:v>
                </c:pt>
                <c:pt idx="424">
                  <c:v>6.3120000000000034E-3</c:v>
                </c:pt>
                <c:pt idx="425">
                  <c:v>1.1375000000000001E-2</c:v>
                </c:pt>
                <c:pt idx="426">
                  <c:v>-7.3750000000000118E-3</c:v>
                </c:pt>
                <c:pt idx="427">
                  <c:v>1.7500000000000026E-3</c:v>
                </c:pt>
                <c:pt idx="428">
                  <c:v>1.5629999999999999E-3</c:v>
                </c:pt>
                <c:pt idx="429">
                  <c:v>-5.1879999999999999E-3</c:v>
                </c:pt>
                <c:pt idx="430">
                  <c:v>-4.0000000000000096E-3</c:v>
                </c:pt>
                <c:pt idx="431">
                  <c:v>6.1250000000000002E-3</c:v>
                </c:pt>
                <c:pt idx="432">
                  <c:v>-4.6870000000000002E-3</c:v>
                </c:pt>
                <c:pt idx="433">
                  <c:v>1.188000000000005E-3</c:v>
                </c:pt>
                <c:pt idx="434">
                  <c:v>-7.3120000000000034E-3</c:v>
                </c:pt>
                <c:pt idx="435">
                  <c:v>2.0000000000000048E-3</c:v>
                </c:pt>
                <c:pt idx="436">
                  <c:v>1.025E-2</c:v>
                </c:pt>
                <c:pt idx="437">
                  <c:v>3.563000000000008E-3</c:v>
                </c:pt>
                <c:pt idx="438">
                  <c:v>5.6300000000000024E-4</c:v>
                </c:pt>
                <c:pt idx="439">
                  <c:v>-8.7500000000000219E-4</c:v>
                </c:pt>
                <c:pt idx="440">
                  <c:v>7.1250000000000003E-3</c:v>
                </c:pt>
                <c:pt idx="441">
                  <c:v>-5.62E-4</c:v>
                </c:pt>
                <c:pt idx="442">
                  <c:v>-4.4370000000000034E-3</c:v>
                </c:pt>
                <c:pt idx="443">
                  <c:v>2.875E-3</c:v>
                </c:pt>
                <c:pt idx="444">
                  <c:v>-1.4380000000000026E-3</c:v>
                </c:pt>
                <c:pt idx="445">
                  <c:v>-1.0375000000000001E-2</c:v>
                </c:pt>
                <c:pt idx="446">
                  <c:v>-2.875E-3</c:v>
                </c:pt>
                <c:pt idx="447">
                  <c:v>1.2500000000000026E-3</c:v>
                </c:pt>
                <c:pt idx="448">
                  <c:v>-2.5000000000000053E-3</c:v>
                </c:pt>
                <c:pt idx="449">
                  <c:v>3.6870000000000106E-3</c:v>
                </c:pt>
                <c:pt idx="450">
                  <c:v>-3.5000000000000053E-3</c:v>
                </c:pt>
                <c:pt idx="451">
                  <c:v>4.8750000000000095E-3</c:v>
                </c:pt>
                <c:pt idx="452">
                  <c:v>-1.1260000000000026E-3</c:v>
                </c:pt>
                <c:pt idx="453">
                  <c:v>6.8800000000000144E-4</c:v>
                </c:pt>
                <c:pt idx="454">
                  <c:v>-5.0000000000000034E-4</c:v>
                </c:pt>
                <c:pt idx="455">
                  <c:v>-5.0000000000000034E-4</c:v>
                </c:pt>
                <c:pt idx="456">
                  <c:v>-9.3120000000000234E-3</c:v>
                </c:pt>
                <c:pt idx="457">
                  <c:v>8.8130000000000066E-3</c:v>
                </c:pt>
                <c:pt idx="458">
                  <c:v>-3.1250000000000054E-3</c:v>
                </c:pt>
                <c:pt idx="459">
                  <c:v>4.1250000000000002E-3</c:v>
                </c:pt>
                <c:pt idx="460">
                  <c:v>-5.3750000000000108E-3</c:v>
                </c:pt>
                <c:pt idx="461">
                  <c:v>-1.3129999999999999E-3</c:v>
                </c:pt>
                <c:pt idx="462">
                  <c:v>5.3119999999999999E-3</c:v>
                </c:pt>
                <c:pt idx="463">
                  <c:v>8.7500000000000219E-4</c:v>
                </c:pt>
                <c:pt idx="464">
                  <c:v>-2.5000000000000066E-4</c:v>
                </c:pt>
                <c:pt idx="465">
                  <c:v>3.7500000000000072E-3</c:v>
                </c:pt>
                <c:pt idx="466">
                  <c:v>-3.6250000000000058E-3</c:v>
                </c:pt>
                <c:pt idx="467">
                  <c:v>-7.8120000000000004E-3</c:v>
                </c:pt>
                <c:pt idx="468">
                  <c:v>4.3800000000000024E-4</c:v>
                </c:pt>
                <c:pt idx="469">
                  <c:v>2.3749999999999999E-3</c:v>
                </c:pt>
                <c:pt idx="470">
                  <c:v>-4.5000000000000014E-3</c:v>
                </c:pt>
                <c:pt idx="471">
                  <c:v>4.0000000000000096E-3</c:v>
                </c:pt>
                <c:pt idx="472">
                  <c:v>-2.6250000000000054E-3</c:v>
                </c:pt>
                <c:pt idx="473">
                  <c:v>-1.1249999999999999E-3</c:v>
                </c:pt>
                <c:pt idx="474">
                  <c:v>-7.5000000000000153E-4</c:v>
                </c:pt>
                <c:pt idx="475">
                  <c:v>-2.3119999999999998E-3</c:v>
                </c:pt>
                <c:pt idx="476">
                  <c:v>1.5000000000000026E-3</c:v>
                </c:pt>
                <c:pt idx="477">
                  <c:v>-6.3000000000000149E-5</c:v>
                </c:pt>
                <c:pt idx="478">
                  <c:v>0</c:v>
                </c:pt>
                <c:pt idx="479">
                  <c:v>6.5620000000000001E-3</c:v>
                </c:pt>
                <c:pt idx="480">
                  <c:v>-3.0630000000000058E-3</c:v>
                </c:pt>
                <c:pt idx="481">
                  <c:v>-8.1200000000000044E-4</c:v>
                </c:pt>
                <c:pt idx="482">
                  <c:v>3.7500000000000072E-3</c:v>
                </c:pt>
                <c:pt idx="483">
                  <c:v>1.1249999999999999E-3</c:v>
                </c:pt>
                <c:pt idx="484">
                  <c:v>-1.1249999999999999E-3</c:v>
                </c:pt>
                <c:pt idx="485">
                  <c:v>5.62E-4</c:v>
                </c:pt>
                <c:pt idx="486">
                  <c:v>1.8750000000000034E-3</c:v>
                </c:pt>
                <c:pt idx="487">
                  <c:v>1.688000000000005E-3</c:v>
                </c:pt>
                <c:pt idx="488">
                  <c:v>1.3749999999999999E-3</c:v>
                </c:pt>
                <c:pt idx="489">
                  <c:v>-1.1249999999999999E-3</c:v>
                </c:pt>
                <c:pt idx="490">
                  <c:v>4.2500000000000003E-3</c:v>
                </c:pt>
                <c:pt idx="491">
                  <c:v>5.0000000000000034E-4</c:v>
                </c:pt>
                <c:pt idx="492">
                  <c:v>4.8740000000000033E-3</c:v>
                </c:pt>
                <c:pt idx="493">
                  <c:v>2.2490000000000053E-3</c:v>
                </c:pt>
                <c:pt idx="494">
                  <c:v>-5.2500000000000107E-3</c:v>
                </c:pt>
                <c:pt idx="495">
                  <c:v>-1.8700000000000064E-4</c:v>
                </c:pt>
                <c:pt idx="496">
                  <c:v>-4.3700000000000119E-4</c:v>
                </c:pt>
                <c:pt idx="497">
                  <c:v>1.3749999999999999E-3</c:v>
                </c:pt>
                <c:pt idx="498">
                  <c:v>-3.5000000000000053E-3</c:v>
                </c:pt>
                <c:pt idx="499">
                  <c:v>-1.8750000000000034E-3</c:v>
                </c:pt>
                <c:pt idx="500">
                  <c:v>1.4989999999999999E-3</c:v>
                </c:pt>
                <c:pt idx="501">
                  <c:v>5.0000000000000034E-4</c:v>
                </c:pt>
                <c:pt idx="502">
                  <c:v>-9.9900000000000227E-4</c:v>
                </c:pt>
                <c:pt idx="503">
                  <c:v>-5.0000000000000034E-4</c:v>
                </c:pt>
                <c:pt idx="504">
                  <c:v>1.0000000000000026E-3</c:v>
                </c:pt>
                <c:pt idx="505">
                  <c:v>-9.9900000000000227E-4</c:v>
                </c:pt>
                <c:pt idx="506">
                  <c:v>1.0000000000000026E-3</c:v>
                </c:pt>
                <c:pt idx="507">
                  <c:v>-5.0100000000000014E-4</c:v>
                </c:pt>
                <c:pt idx="508">
                  <c:v>-2.5000000000000053E-3</c:v>
                </c:pt>
                <c:pt idx="509">
                  <c:v>1.6500000000000039E-2</c:v>
                </c:pt>
                <c:pt idx="510">
                  <c:v>-1.7999999999999999E-2</c:v>
                </c:pt>
                <c:pt idx="511">
                  <c:v>0</c:v>
                </c:pt>
                <c:pt idx="512">
                  <c:v>1.0000000000000038E-6</c:v>
                </c:pt>
                <c:pt idx="513">
                  <c:v>9.9900000000000227E-4</c:v>
                </c:pt>
                <c:pt idx="514">
                  <c:v>-5.0000000000000034E-4</c:v>
                </c:pt>
                <c:pt idx="515">
                  <c:v>1.5000000000000026E-3</c:v>
                </c:pt>
                <c:pt idx="516">
                  <c:v>0</c:v>
                </c:pt>
                <c:pt idx="517">
                  <c:v>5.0100000000000014E-4</c:v>
                </c:pt>
                <c:pt idx="518">
                  <c:v>-2.0000000000000048E-3</c:v>
                </c:pt>
                <c:pt idx="519">
                  <c:v>4.9900000000000129E-4</c:v>
                </c:pt>
                <c:pt idx="520">
                  <c:v>0</c:v>
                </c:pt>
                <c:pt idx="521">
                  <c:v>0</c:v>
                </c:pt>
                <c:pt idx="522">
                  <c:v>0</c:v>
                </c:pt>
                <c:pt idx="523">
                  <c:v>-5.0000000000000034E-4</c:v>
                </c:pt>
                <c:pt idx="524">
                  <c:v>5.0000000000000034E-4</c:v>
                </c:pt>
                <c:pt idx="525">
                  <c:v>5.0000000000000034E-4</c:v>
                </c:pt>
                <c:pt idx="526">
                  <c:v>3.4990000000000012E-3</c:v>
                </c:pt>
                <c:pt idx="527">
                  <c:v>-3.5010000000000058E-3</c:v>
                </c:pt>
                <c:pt idx="528">
                  <c:v>-5.0000000000000034E-4</c:v>
                </c:pt>
                <c:pt idx="529">
                  <c:v>-1.5000000000000026E-3</c:v>
                </c:pt>
                <c:pt idx="530">
                  <c:v>5.0100000000000014E-4</c:v>
                </c:pt>
                <c:pt idx="531">
                  <c:v>0</c:v>
                </c:pt>
                <c:pt idx="532">
                  <c:v>-5.0000000000000034E-4</c:v>
                </c:pt>
                <c:pt idx="533">
                  <c:v>0</c:v>
                </c:pt>
                <c:pt idx="534">
                  <c:v>1.5009999999999999E-3</c:v>
                </c:pt>
                <c:pt idx="535">
                  <c:v>-2.0000000000000048E-3</c:v>
                </c:pt>
                <c:pt idx="536">
                  <c:v>1.0000000000000026E-3</c:v>
                </c:pt>
                <c:pt idx="537">
                  <c:v>5.0100000000000014E-4</c:v>
                </c:pt>
                <c:pt idx="538">
                  <c:v>9.9900000000000227E-4</c:v>
                </c:pt>
                <c:pt idx="539">
                  <c:v>3.5000000000000053E-3</c:v>
                </c:pt>
                <c:pt idx="540">
                  <c:v>-1.5009999999999999E-3</c:v>
                </c:pt>
                <c:pt idx="541">
                  <c:v>1.5000000000000026E-3</c:v>
                </c:pt>
                <c:pt idx="542">
                  <c:v>7.9990000000000182E-3</c:v>
                </c:pt>
                <c:pt idx="543">
                  <c:v>-3.5000000000000053E-3</c:v>
                </c:pt>
                <c:pt idx="544">
                  <c:v>-1.2E-2</c:v>
                </c:pt>
                <c:pt idx="545">
                  <c:v>-5.0000000000000096E-3</c:v>
                </c:pt>
                <c:pt idx="546">
                  <c:v>1.4501000000000003E-2</c:v>
                </c:pt>
                <c:pt idx="547">
                  <c:v>-6.5000000000000127E-3</c:v>
                </c:pt>
                <c:pt idx="548">
                  <c:v>1.5001000000000007E-2</c:v>
                </c:pt>
                <c:pt idx="549">
                  <c:v>-1.0499E-2</c:v>
                </c:pt>
                <c:pt idx="550">
                  <c:v>5.0200000000000038E-4</c:v>
                </c:pt>
                <c:pt idx="551">
                  <c:v>-5.4990000000000126E-3</c:v>
                </c:pt>
                <c:pt idx="552">
                  <c:v>0.407001</c:v>
                </c:pt>
                <c:pt idx="553">
                  <c:v>-0.19049900000000033</c:v>
                </c:pt>
                <c:pt idx="554">
                  <c:v>2.3001000000000011E-2</c:v>
                </c:pt>
                <c:pt idx="555">
                  <c:v>2.1000000000000012E-2</c:v>
                </c:pt>
                <c:pt idx="556">
                  <c:v>8.5000000000000006E-3</c:v>
                </c:pt>
                <c:pt idx="557">
                  <c:v>3.350100000000001E-2</c:v>
                </c:pt>
                <c:pt idx="558">
                  <c:v>1.7999999999999999E-2</c:v>
                </c:pt>
                <c:pt idx="559">
                  <c:v>-4.1000000000000002E-2</c:v>
                </c:pt>
                <c:pt idx="560">
                  <c:v>2.2501000000000052E-2</c:v>
                </c:pt>
                <c:pt idx="561">
                  <c:v>1.0999999999999998E-2</c:v>
                </c:pt>
                <c:pt idx="562">
                  <c:v>-6.8500000000000019E-2</c:v>
                </c:pt>
                <c:pt idx="563">
                  <c:v>-1.7500000000000005E-2</c:v>
                </c:pt>
                <c:pt idx="564">
                  <c:v>-3.9498999999999999E-2</c:v>
                </c:pt>
                <c:pt idx="565">
                  <c:v>2.6001000000000069E-2</c:v>
                </c:pt>
                <c:pt idx="566">
                  <c:v>0.1520000000000003</c:v>
                </c:pt>
                <c:pt idx="567">
                  <c:v>-8.3999000000000046E-2</c:v>
                </c:pt>
                <c:pt idx="568">
                  <c:v>1.1500000000000031E-2</c:v>
                </c:pt>
                <c:pt idx="569">
                  <c:v>1.2499E-2</c:v>
                </c:pt>
                <c:pt idx="570">
                  <c:v>-9.0010000000000003E-3</c:v>
                </c:pt>
                <c:pt idx="571">
                  <c:v>-0.2235</c:v>
                </c:pt>
                <c:pt idx="572">
                  <c:v>-2.8500999999999999E-2</c:v>
                </c:pt>
                <c:pt idx="573">
                  <c:v>2.1999000000000001E-2</c:v>
                </c:pt>
                <c:pt idx="574">
                  <c:v>-1.0501000000000003E-2</c:v>
                </c:pt>
                <c:pt idx="575">
                  <c:v>-2.5499000000000011E-2</c:v>
                </c:pt>
                <c:pt idx="576">
                  <c:v>-8.4990000000000048E-3</c:v>
                </c:pt>
                <c:pt idx="577">
                  <c:v>-5.7000000000000023E-2</c:v>
                </c:pt>
                <c:pt idx="578">
                  <c:v>-2.35E-2</c:v>
                </c:pt>
                <c:pt idx="579">
                  <c:v>-3.5000000000000053E-3</c:v>
                </c:pt>
                <c:pt idx="580">
                  <c:v>-2.0000000000000048E-3</c:v>
                </c:pt>
                <c:pt idx="581">
                  <c:v>2.5000000000000053E-3</c:v>
                </c:pt>
                <c:pt idx="582">
                  <c:v>5.6500000000000002E-2</c:v>
                </c:pt>
                <c:pt idx="583">
                  <c:v>1.8499999999999999E-2</c:v>
                </c:pt>
                <c:pt idx="584">
                  <c:v>2.4500000000000001E-2</c:v>
                </c:pt>
                <c:pt idx="585">
                  <c:v>-0.14300000000000004</c:v>
                </c:pt>
                <c:pt idx="586">
                  <c:v>3.2000000000000042E-2</c:v>
                </c:pt>
                <c:pt idx="587">
                  <c:v>1.7000000000000001E-2</c:v>
                </c:pt>
                <c:pt idx="588">
                  <c:v>-1.0500000000000021E-2</c:v>
                </c:pt>
                <c:pt idx="589">
                  <c:v>-1.3501000000000029E-2</c:v>
                </c:pt>
                <c:pt idx="590">
                  <c:v>1.0000000000000026E-3</c:v>
                </c:pt>
                <c:pt idx="591">
                  <c:v>3.5500999999999998E-2</c:v>
                </c:pt>
                <c:pt idx="592">
                  <c:v>-0.14950000000000024</c:v>
                </c:pt>
                <c:pt idx="593">
                  <c:v>-1.5000000000000026E-3</c:v>
                </c:pt>
                <c:pt idx="594">
                  <c:v>-4.9900000000000129E-4</c:v>
                </c:pt>
                <c:pt idx="595">
                  <c:v>2.0010000000000002E-3</c:v>
                </c:pt>
                <c:pt idx="596">
                  <c:v>0</c:v>
                </c:pt>
                <c:pt idx="597">
                  <c:v>-8.9990000000000209E-3</c:v>
                </c:pt>
                <c:pt idx="598">
                  <c:v>9.0000000000000028E-3</c:v>
                </c:pt>
                <c:pt idx="599">
                  <c:v>-2.0000000000000048E-3</c:v>
                </c:pt>
                <c:pt idx="600">
                  <c:v>2.5000000000000053E-3</c:v>
                </c:pt>
                <c:pt idx="601">
                  <c:v>-4.5000000000000014E-3</c:v>
                </c:pt>
                <c:pt idx="602">
                  <c:v>-2.0000000000000048E-3</c:v>
                </c:pt>
                <c:pt idx="603">
                  <c:v>9.0000000000000028E-3</c:v>
                </c:pt>
                <c:pt idx="604">
                  <c:v>5.0000000000000096E-3</c:v>
                </c:pt>
                <c:pt idx="605">
                  <c:v>9.0000000000000028E-3</c:v>
                </c:pt>
                <c:pt idx="606">
                  <c:v>-1.4999999999999998E-2</c:v>
                </c:pt>
                <c:pt idx="607">
                  <c:v>5.0000000000000096E-3</c:v>
                </c:pt>
                <c:pt idx="608">
                  <c:v>-7.0000000000000106E-3</c:v>
                </c:pt>
                <c:pt idx="609">
                  <c:v>4.5000000000000014E-3</c:v>
                </c:pt>
                <c:pt idx="610">
                  <c:v>-1.0000000000000005E-2</c:v>
                </c:pt>
                <c:pt idx="611">
                  <c:v>1.5500000000000026E-2</c:v>
                </c:pt>
                <c:pt idx="612">
                  <c:v>-6.5000000000000127E-3</c:v>
                </c:pt>
                <c:pt idx="613">
                  <c:v>2.5000000000000053E-3</c:v>
                </c:pt>
                <c:pt idx="614">
                  <c:v>-1.5998999999999999E-2</c:v>
                </c:pt>
                <c:pt idx="615">
                  <c:v>3.5000000000000053E-3</c:v>
                </c:pt>
                <c:pt idx="616">
                  <c:v>7.0000000000000106E-3</c:v>
                </c:pt>
                <c:pt idx="617">
                  <c:v>7.9990000000000182E-3</c:v>
                </c:pt>
                <c:pt idx="618">
                  <c:v>9.0000000000000028E-3</c:v>
                </c:pt>
                <c:pt idx="619">
                  <c:v>0</c:v>
                </c:pt>
                <c:pt idx="620">
                  <c:v>-6.9990000000000148E-3</c:v>
                </c:pt>
                <c:pt idx="621">
                  <c:v>3.0010000000000002E-3</c:v>
                </c:pt>
                <c:pt idx="622">
                  <c:v>-7.5000000000000136E-3</c:v>
                </c:pt>
                <c:pt idx="623">
                  <c:v>3.0000000000000053E-3</c:v>
                </c:pt>
                <c:pt idx="624">
                  <c:v>-1.0000000000000026E-3</c:v>
                </c:pt>
                <c:pt idx="625">
                  <c:v>5.0000000000000034E-4</c:v>
                </c:pt>
                <c:pt idx="626">
                  <c:v>-7.5000000000000136E-3</c:v>
                </c:pt>
                <c:pt idx="627">
                  <c:v>-5.5000000000000014E-3</c:v>
                </c:pt>
                <c:pt idx="628">
                  <c:v>2.0000000000000048E-3</c:v>
                </c:pt>
                <c:pt idx="629">
                  <c:v>8.5000000000000006E-3</c:v>
                </c:pt>
                <c:pt idx="630">
                  <c:v>3.5000000000000053E-3</c:v>
                </c:pt>
                <c:pt idx="631">
                  <c:v>-8.9990000000000209E-3</c:v>
                </c:pt>
                <c:pt idx="632">
                  <c:v>1.2999999999999998E-2</c:v>
                </c:pt>
                <c:pt idx="633">
                  <c:v>5.5000000000000014E-3</c:v>
                </c:pt>
                <c:pt idx="634">
                  <c:v>-3.5000000000000053E-3</c:v>
                </c:pt>
                <c:pt idx="635">
                  <c:v>-2.9990000000000012E-3</c:v>
                </c:pt>
                <c:pt idx="636">
                  <c:v>5.0100000000000014E-4</c:v>
                </c:pt>
                <c:pt idx="637">
                  <c:v>3.0010000000000002E-3</c:v>
                </c:pt>
                <c:pt idx="638">
                  <c:v>1.3501000000000029E-2</c:v>
                </c:pt>
                <c:pt idx="639">
                  <c:v>-9.5010000000000008E-3</c:v>
                </c:pt>
                <c:pt idx="640">
                  <c:v>-4.5000000000000014E-3</c:v>
                </c:pt>
                <c:pt idx="641">
                  <c:v>-5.0100000000000014E-4</c:v>
                </c:pt>
                <c:pt idx="642">
                  <c:v>9.9990000000000252E-3</c:v>
                </c:pt>
                <c:pt idx="643">
                  <c:v>-9.5000000000000067E-3</c:v>
                </c:pt>
                <c:pt idx="644">
                  <c:v>5.0010000000000106E-3</c:v>
                </c:pt>
                <c:pt idx="645">
                  <c:v>1.5000000000000026E-3</c:v>
                </c:pt>
                <c:pt idx="646">
                  <c:v>1.5000000000000026E-3</c:v>
                </c:pt>
                <c:pt idx="647">
                  <c:v>-2.5000000000000053E-3</c:v>
                </c:pt>
                <c:pt idx="648">
                  <c:v>7.0000000000000106E-3</c:v>
                </c:pt>
                <c:pt idx="649">
                  <c:v>-3.5000000000000053E-3</c:v>
                </c:pt>
                <c:pt idx="650">
                  <c:v>-1.0000000000000026E-3</c:v>
                </c:pt>
                <c:pt idx="651">
                  <c:v>9.9900000000000227E-4</c:v>
                </c:pt>
                <c:pt idx="652">
                  <c:v>-2.5000000000000053E-3</c:v>
                </c:pt>
                <c:pt idx="653">
                  <c:v>1.5000000000000026E-3</c:v>
                </c:pt>
                <c:pt idx="654">
                  <c:v>5.0000000000000034E-4</c:v>
                </c:pt>
                <c:pt idx="655">
                  <c:v>6.0000000000000105E-3</c:v>
                </c:pt>
                <c:pt idx="656">
                  <c:v>-9.9900000000000227E-4</c:v>
                </c:pt>
                <c:pt idx="657">
                  <c:v>1.5009999999999999E-3</c:v>
                </c:pt>
                <c:pt idx="658">
                  <c:v>-1.5000000000000026E-3</c:v>
                </c:pt>
                <c:pt idx="659">
                  <c:v>5.0000000000000034E-4</c:v>
                </c:pt>
                <c:pt idx="660">
                  <c:v>1.5000000000000026E-3</c:v>
                </c:pt>
                <c:pt idx="661">
                  <c:v>-3.5000000000000053E-3</c:v>
                </c:pt>
                <c:pt idx="662">
                  <c:v>-5.0000000000000034E-4</c:v>
                </c:pt>
                <c:pt idx="663">
                  <c:v>0</c:v>
                </c:pt>
                <c:pt idx="664">
                  <c:v>3.0000000000000053E-3</c:v>
                </c:pt>
                <c:pt idx="665">
                  <c:v>4.0000000000000096E-3</c:v>
                </c:pt>
                <c:pt idx="666">
                  <c:v>5.0000000000000034E-4</c:v>
                </c:pt>
                <c:pt idx="667">
                  <c:v>-5.0100000000000014E-4</c:v>
                </c:pt>
                <c:pt idx="668">
                  <c:v>-2.0000000000000048E-3</c:v>
                </c:pt>
                <c:pt idx="669">
                  <c:v>1.0000000000000026E-3</c:v>
                </c:pt>
                <c:pt idx="670">
                  <c:v>0</c:v>
                </c:pt>
                <c:pt idx="671">
                  <c:v>-6.9990000000000148E-3</c:v>
                </c:pt>
                <c:pt idx="672">
                  <c:v>2.5000000000000053E-3</c:v>
                </c:pt>
                <c:pt idx="673">
                  <c:v>-2.0000000000000048E-3</c:v>
                </c:pt>
                <c:pt idx="674">
                  <c:v>1.5000000000000026E-3</c:v>
                </c:pt>
                <c:pt idx="675">
                  <c:v>1.0000000000000026E-3</c:v>
                </c:pt>
                <c:pt idx="676">
                  <c:v>-9.0000000000000028E-3</c:v>
                </c:pt>
                <c:pt idx="677">
                  <c:v>5.0000000000000096E-3</c:v>
                </c:pt>
                <c:pt idx="678">
                  <c:v>-5.0000000000000034E-4</c:v>
                </c:pt>
                <c:pt idx="679">
                  <c:v>3.0000000000000053E-3</c:v>
                </c:pt>
                <c:pt idx="680">
                  <c:v>-2.0000000000000048E-3</c:v>
                </c:pt>
                <c:pt idx="681">
                  <c:v>-9.5000000000000067E-3</c:v>
                </c:pt>
                <c:pt idx="682">
                  <c:v>5.0000000000000096E-3</c:v>
                </c:pt>
                <c:pt idx="683">
                  <c:v>-9.0000000000000028E-3</c:v>
                </c:pt>
                <c:pt idx="684">
                  <c:v>1.0000000000000026E-3</c:v>
                </c:pt>
                <c:pt idx="685">
                  <c:v>-3.0000000000000053E-3</c:v>
                </c:pt>
                <c:pt idx="686">
                  <c:v>0</c:v>
                </c:pt>
                <c:pt idx="687">
                  <c:v>0</c:v>
                </c:pt>
                <c:pt idx="688">
                  <c:v>1.0000000000000026E-3</c:v>
                </c:pt>
                <c:pt idx="689">
                  <c:v>0</c:v>
                </c:pt>
                <c:pt idx="690">
                  <c:v>5.0000000000000096E-3</c:v>
                </c:pt>
                <c:pt idx="691">
                  <c:v>-5.0100000000000014E-4</c:v>
                </c:pt>
                <c:pt idx="692">
                  <c:v>-2.0000000000000048E-3</c:v>
                </c:pt>
                <c:pt idx="693">
                  <c:v>0</c:v>
                </c:pt>
                <c:pt idx="694">
                  <c:v>-5.0000000000000034E-4</c:v>
                </c:pt>
                <c:pt idx="695">
                  <c:v>3.0000000000000053E-3</c:v>
                </c:pt>
                <c:pt idx="696">
                  <c:v>-2.0000000000000048E-3</c:v>
                </c:pt>
                <c:pt idx="697">
                  <c:v>0</c:v>
                </c:pt>
                <c:pt idx="698">
                  <c:v>2.5010000000000002E-3</c:v>
                </c:pt>
                <c:pt idx="699">
                  <c:v>-1.5000000000000026E-3</c:v>
                </c:pt>
                <c:pt idx="700">
                  <c:v>5.5000000000000014E-3</c:v>
                </c:pt>
                <c:pt idx="701">
                  <c:v>-4.5000000000000014E-3</c:v>
                </c:pt>
                <c:pt idx="702">
                  <c:v>2.5010000000000002E-3</c:v>
                </c:pt>
                <c:pt idx="703">
                  <c:v>-1.5000000000000026E-3</c:v>
                </c:pt>
                <c:pt idx="704">
                  <c:v>-1.0000000000000026E-3</c:v>
                </c:pt>
                <c:pt idx="705">
                  <c:v>6.5000000000000127E-3</c:v>
                </c:pt>
                <c:pt idx="706">
                  <c:v>5.0000000000000034E-4</c:v>
                </c:pt>
                <c:pt idx="707">
                  <c:v>-1.5000000000000026E-3</c:v>
                </c:pt>
                <c:pt idx="708">
                  <c:v>-5.0000000000000034E-4</c:v>
                </c:pt>
                <c:pt idx="709">
                  <c:v>5.5000000000000014E-3</c:v>
                </c:pt>
                <c:pt idx="710">
                  <c:v>-7.0000000000000106E-3</c:v>
                </c:pt>
                <c:pt idx="711">
                  <c:v>4.5000000000000014E-3</c:v>
                </c:pt>
                <c:pt idx="712">
                  <c:v>-4.0000000000000096E-3</c:v>
                </c:pt>
                <c:pt idx="713">
                  <c:v>2.0000000000000048E-3</c:v>
                </c:pt>
                <c:pt idx="714">
                  <c:v>-1.5000000000000026E-3</c:v>
                </c:pt>
                <c:pt idx="715">
                  <c:v>1.0000000000000026E-3</c:v>
                </c:pt>
                <c:pt idx="716">
                  <c:v>2.5000000000000053E-3</c:v>
                </c:pt>
                <c:pt idx="717">
                  <c:v>-3.5000000000000053E-3</c:v>
                </c:pt>
                <c:pt idx="718">
                  <c:v>-1.0000000000000026E-3</c:v>
                </c:pt>
                <c:pt idx="719">
                  <c:v>-5.0100000000000014E-4</c:v>
                </c:pt>
                <c:pt idx="720">
                  <c:v>2.5000000000000053E-3</c:v>
                </c:pt>
                <c:pt idx="721">
                  <c:v>-4.0000000000000096E-3</c:v>
                </c:pt>
                <c:pt idx="722">
                  <c:v>1.0000000000000026E-3</c:v>
                </c:pt>
                <c:pt idx="723">
                  <c:v>5.0000000000000096E-3</c:v>
                </c:pt>
                <c:pt idx="724">
                  <c:v>-5.0100000000000014E-4</c:v>
                </c:pt>
                <c:pt idx="725">
                  <c:v>-1.5000000000000026E-3</c:v>
                </c:pt>
                <c:pt idx="726">
                  <c:v>-6.0000000000000105E-3</c:v>
                </c:pt>
                <c:pt idx="727">
                  <c:v>0</c:v>
                </c:pt>
                <c:pt idx="728">
                  <c:v>-1.0000000000000026E-3</c:v>
                </c:pt>
                <c:pt idx="729">
                  <c:v>9.9900000000000227E-4</c:v>
                </c:pt>
                <c:pt idx="730">
                  <c:v>-2.0000000000000048E-3</c:v>
                </c:pt>
                <c:pt idx="731">
                  <c:v>5.0000000000000034E-4</c:v>
                </c:pt>
                <c:pt idx="732">
                  <c:v>1.5000000000000026E-3</c:v>
                </c:pt>
                <c:pt idx="733">
                  <c:v>1.5000000000000026E-3</c:v>
                </c:pt>
                <c:pt idx="734">
                  <c:v>-3.5000000000000053E-3</c:v>
                </c:pt>
                <c:pt idx="735">
                  <c:v>2.5000000000000053E-3</c:v>
                </c:pt>
                <c:pt idx="736">
                  <c:v>7.0000000000000106E-3</c:v>
                </c:pt>
                <c:pt idx="737">
                  <c:v>-3.5000000000000053E-3</c:v>
                </c:pt>
                <c:pt idx="738">
                  <c:v>2.5010000000000002E-3</c:v>
                </c:pt>
                <c:pt idx="739">
                  <c:v>-1.5000000000000026E-3</c:v>
                </c:pt>
                <c:pt idx="740">
                  <c:v>5.0000000000000034E-4</c:v>
                </c:pt>
                <c:pt idx="741">
                  <c:v>5.0000000000000034E-4</c:v>
                </c:pt>
                <c:pt idx="742">
                  <c:v>1.0000000000000026E-3</c:v>
                </c:pt>
                <c:pt idx="743">
                  <c:v>2.5010000000000002E-3</c:v>
                </c:pt>
                <c:pt idx="744">
                  <c:v>-1.5000000000000026E-3</c:v>
                </c:pt>
                <c:pt idx="745">
                  <c:v>-1.5009999999999999E-3</c:v>
                </c:pt>
                <c:pt idx="746">
                  <c:v>2.5000000000000053E-3</c:v>
                </c:pt>
                <c:pt idx="747">
                  <c:v>-3.0000000000000053E-3</c:v>
                </c:pt>
                <c:pt idx="748">
                  <c:v>-5.0000000000000034E-4</c:v>
                </c:pt>
                <c:pt idx="749">
                  <c:v>9.9900000000000227E-4</c:v>
                </c:pt>
                <c:pt idx="750">
                  <c:v>2.0000000000000048E-3</c:v>
                </c:pt>
                <c:pt idx="751">
                  <c:v>-9.0000000000000028E-3</c:v>
                </c:pt>
                <c:pt idx="752">
                  <c:v>1.0999999999999998E-2</c:v>
                </c:pt>
                <c:pt idx="753">
                  <c:v>-1.5000000000000026E-3</c:v>
                </c:pt>
                <c:pt idx="754">
                  <c:v>0</c:v>
                </c:pt>
                <c:pt idx="755">
                  <c:v>0</c:v>
                </c:pt>
                <c:pt idx="756">
                  <c:v>3.5000000000000053E-3</c:v>
                </c:pt>
                <c:pt idx="757">
                  <c:v>2.5000000000000053E-3</c:v>
                </c:pt>
                <c:pt idx="758">
                  <c:v>0</c:v>
                </c:pt>
                <c:pt idx="759">
                  <c:v>-5.0000000000000034E-4</c:v>
                </c:pt>
                <c:pt idx="760">
                  <c:v>-2.5000000000000053E-3</c:v>
                </c:pt>
                <c:pt idx="761">
                  <c:v>-6.0000000000000105E-3</c:v>
                </c:pt>
                <c:pt idx="762">
                  <c:v>2.5000000000000053E-3</c:v>
                </c:pt>
                <c:pt idx="763">
                  <c:v>-3.0000000000000053E-3</c:v>
                </c:pt>
                <c:pt idx="764">
                  <c:v>-2.0000000000000048E-3</c:v>
                </c:pt>
                <c:pt idx="765">
                  <c:v>3.0000000000000053E-3</c:v>
                </c:pt>
                <c:pt idx="766">
                  <c:v>2.0000000000000048E-3</c:v>
                </c:pt>
                <c:pt idx="767">
                  <c:v>-1.0000000000000026E-3</c:v>
                </c:pt>
                <c:pt idx="768">
                  <c:v>-2.0000000000000048E-3</c:v>
                </c:pt>
                <c:pt idx="769">
                  <c:v>7.5000000000000136E-3</c:v>
                </c:pt>
                <c:pt idx="770">
                  <c:v>-5.0000000000000034E-4</c:v>
                </c:pt>
                <c:pt idx="771">
                  <c:v>-1.0000000000000026E-3</c:v>
                </c:pt>
                <c:pt idx="772">
                  <c:v>-4.5000000000000014E-3</c:v>
                </c:pt>
                <c:pt idx="773">
                  <c:v>1.0000000000000026E-3</c:v>
                </c:pt>
                <c:pt idx="774">
                  <c:v>5.0000000000000034E-4</c:v>
                </c:pt>
                <c:pt idx="775">
                  <c:v>5.0000000000000034E-4</c:v>
                </c:pt>
                <c:pt idx="776">
                  <c:v>1.0000000000000026E-3</c:v>
                </c:pt>
                <c:pt idx="777">
                  <c:v>0</c:v>
                </c:pt>
                <c:pt idx="778">
                  <c:v>-5.0000000000000034E-4</c:v>
                </c:pt>
                <c:pt idx="779">
                  <c:v>3.0000000000000053E-3</c:v>
                </c:pt>
                <c:pt idx="780">
                  <c:v>-1.0000000000000026E-3</c:v>
                </c:pt>
                <c:pt idx="781">
                  <c:v>2.0000000000000048E-3</c:v>
                </c:pt>
                <c:pt idx="782">
                  <c:v>1.2500000000000001E-2</c:v>
                </c:pt>
                <c:pt idx="783">
                  <c:v>-1.2E-2</c:v>
                </c:pt>
                <c:pt idx="784">
                  <c:v>1.5000000000000026E-3</c:v>
                </c:pt>
                <c:pt idx="785">
                  <c:v>-2.0000000000000048E-3</c:v>
                </c:pt>
                <c:pt idx="786">
                  <c:v>-1.0000000000000026E-3</c:v>
                </c:pt>
                <c:pt idx="787">
                  <c:v>-4.5000000000000014E-3</c:v>
                </c:pt>
                <c:pt idx="788">
                  <c:v>5.5000000000000014E-3</c:v>
                </c:pt>
                <c:pt idx="789">
                  <c:v>2.5000000000000053E-3</c:v>
                </c:pt>
                <c:pt idx="790">
                  <c:v>-1.0000000000000026E-3</c:v>
                </c:pt>
                <c:pt idx="791">
                  <c:v>-5.0000000000000034E-4</c:v>
                </c:pt>
                <c:pt idx="792">
                  <c:v>5.0000000000000034E-4</c:v>
                </c:pt>
                <c:pt idx="793">
                  <c:v>2.5000000000000053E-3</c:v>
                </c:pt>
                <c:pt idx="794">
                  <c:v>-5.0000000000000034E-4</c:v>
                </c:pt>
                <c:pt idx="795">
                  <c:v>2.5000000000000053E-3</c:v>
                </c:pt>
                <c:pt idx="796">
                  <c:v>-5.0000000000000034E-4</c:v>
                </c:pt>
                <c:pt idx="797">
                  <c:v>5.5000000000000014E-3</c:v>
                </c:pt>
                <c:pt idx="798">
                  <c:v>-1.0000000000000026E-3</c:v>
                </c:pt>
                <c:pt idx="799">
                  <c:v>1.0000000000000026E-3</c:v>
                </c:pt>
                <c:pt idx="800">
                  <c:v>-1.5000000000000026E-3</c:v>
                </c:pt>
                <c:pt idx="801">
                  <c:v>-1.5000000000000026E-3</c:v>
                </c:pt>
                <c:pt idx="802">
                  <c:v>0</c:v>
                </c:pt>
                <c:pt idx="803">
                  <c:v>5.0000000000000034E-4</c:v>
                </c:pt>
                <c:pt idx="804">
                  <c:v>0</c:v>
                </c:pt>
                <c:pt idx="805">
                  <c:v>5.0000000000000034E-4</c:v>
                </c:pt>
                <c:pt idx="806">
                  <c:v>-5.0000000000000034E-4</c:v>
                </c:pt>
                <c:pt idx="807">
                  <c:v>5.0000000000000034E-4</c:v>
                </c:pt>
                <c:pt idx="808">
                  <c:v>6.0000000000000105E-3</c:v>
                </c:pt>
                <c:pt idx="809">
                  <c:v>-4.0000000000000096E-3</c:v>
                </c:pt>
                <c:pt idx="810">
                  <c:v>0</c:v>
                </c:pt>
                <c:pt idx="811">
                  <c:v>-2.0000000000000048E-3</c:v>
                </c:pt>
                <c:pt idx="812">
                  <c:v>0</c:v>
                </c:pt>
                <c:pt idx="813">
                  <c:v>-1.5000000000000026E-3</c:v>
                </c:pt>
                <c:pt idx="814">
                  <c:v>8.000000000000021E-3</c:v>
                </c:pt>
                <c:pt idx="815">
                  <c:v>-5.0000000000000096E-3</c:v>
                </c:pt>
                <c:pt idx="816">
                  <c:v>1.0000000000000026E-3</c:v>
                </c:pt>
                <c:pt idx="817">
                  <c:v>1.0000000000000026E-3</c:v>
                </c:pt>
                <c:pt idx="818">
                  <c:v>5.0000000000000034E-4</c:v>
                </c:pt>
                <c:pt idx="819">
                  <c:v>3.5000000000000053E-3</c:v>
                </c:pt>
                <c:pt idx="820">
                  <c:v>5.0000000000000034E-4</c:v>
                </c:pt>
                <c:pt idx="821">
                  <c:v>5.0000000000000034E-4</c:v>
                </c:pt>
                <c:pt idx="822">
                  <c:v>5.0000000000000034E-4</c:v>
                </c:pt>
                <c:pt idx="823">
                  <c:v>-1.0000000000000026E-3</c:v>
                </c:pt>
                <c:pt idx="824">
                  <c:v>2.0000000000000048E-3</c:v>
                </c:pt>
                <c:pt idx="825">
                  <c:v>-3.0000000000000053E-3</c:v>
                </c:pt>
                <c:pt idx="826">
                  <c:v>1.0000000000000026E-3</c:v>
                </c:pt>
                <c:pt idx="827">
                  <c:v>6.5000000000000127E-3</c:v>
                </c:pt>
                <c:pt idx="828">
                  <c:v>-1.0000000000000026E-3</c:v>
                </c:pt>
                <c:pt idx="829">
                  <c:v>3.0000000000000053E-3</c:v>
                </c:pt>
                <c:pt idx="830">
                  <c:v>-2.0000000000000048E-3</c:v>
                </c:pt>
                <c:pt idx="831">
                  <c:v>-6.0000000000000105E-3</c:v>
                </c:pt>
                <c:pt idx="832">
                  <c:v>-5.0000000000000034E-4</c:v>
                </c:pt>
                <c:pt idx="833">
                  <c:v>-2.0000000000000048E-3</c:v>
                </c:pt>
                <c:pt idx="834">
                  <c:v>1.0000000000000026E-3</c:v>
                </c:pt>
                <c:pt idx="835">
                  <c:v>1.5000000000000026E-3</c:v>
                </c:pt>
                <c:pt idx="836">
                  <c:v>5.0000000000000034E-4</c:v>
                </c:pt>
                <c:pt idx="837">
                  <c:v>5.0000000000000034E-4</c:v>
                </c:pt>
                <c:pt idx="838">
                  <c:v>2.0000000000000048E-3</c:v>
                </c:pt>
                <c:pt idx="839">
                  <c:v>-1.0000000000000026E-3</c:v>
                </c:pt>
                <c:pt idx="840">
                  <c:v>-5.0000000000000034E-4</c:v>
                </c:pt>
                <c:pt idx="841">
                  <c:v>2.5000000000000053E-3</c:v>
                </c:pt>
                <c:pt idx="842">
                  <c:v>4.0000000000000096E-3</c:v>
                </c:pt>
                <c:pt idx="843">
                  <c:v>-4.5000000000000014E-3</c:v>
                </c:pt>
                <c:pt idx="844">
                  <c:v>-5.0000000000000034E-4</c:v>
                </c:pt>
                <c:pt idx="845">
                  <c:v>0</c:v>
                </c:pt>
                <c:pt idx="846">
                  <c:v>-1.5000000000000026E-3</c:v>
                </c:pt>
                <c:pt idx="847">
                  <c:v>5.0000000000000096E-3</c:v>
                </c:pt>
                <c:pt idx="848">
                  <c:v>4.5000000000000014E-3</c:v>
                </c:pt>
                <c:pt idx="849">
                  <c:v>-9.0000000000000028E-3</c:v>
                </c:pt>
                <c:pt idx="850">
                  <c:v>0</c:v>
                </c:pt>
                <c:pt idx="851">
                  <c:v>5.0000000000000096E-3</c:v>
                </c:pt>
                <c:pt idx="852">
                  <c:v>-5.0000000000000096E-3</c:v>
                </c:pt>
                <c:pt idx="853">
                  <c:v>0</c:v>
                </c:pt>
                <c:pt idx="854">
                  <c:v>1.0000000000000026E-3</c:v>
                </c:pt>
                <c:pt idx="855">
                  <c:v>-3.0000000000000053E-3</c:v>
                </c:pt>
                <c:pt idx="856">
                  <c:v>0</c:v>
                </c:pt>
                <c:pt idx="857">
                  <c:v>1.0000000000000026E-3</c:v>
                </c:pt>
                <c:pt idx="858">
                  <c:v>-5.0000000000000034E-4</c:v>
                </c:pt>
                <c:pt idx="859">
                  <c:v>1.0000000000000026E-3</c:v>
                </c:pt>
                <c:pt idx="860">
                  <c:v>-3.0000000000000053E-3</c:v>
                </c:pt>
                <c:pt idx="861">
                  <c:v>-1.0000000000000026E-3</c:v>
                </c:pt>
                <c:pt idx="862">
                  <c:v>3.0000000000000053E-3</c:v>
                </c:pt>
                <c:pt idx="863">
                  <c:v>-5.0000000000000034E-4</c:v>
                </c:pt>
                <c:pt idx="864">
                  <c:v>-1.5000000000000026E-3</c:v>
                </c:pt>
                <c:pt idx="865">
                  <c:v>0</c:v>
                </c:pt>
                <c:pt idx="866">
                  <c:v>5.0000000000000034E-4</c:v>
                </c:pt>
                <c:pt idx="867">
                  <c:v>1.0000000000000026E-3</c:v>
                </c:pt>
                <c:pt idx="868">
                  <c:v>1.2E-2</c:v>
                </c:pt>
                <c:pt idx="869">
                  <c:v>-6.0000000000000105E-3</c:v>
                </c:pt>
                <c:pt idx="870">
                  <c:v>-5.0000000000000034E-4</c:v>
                </c:pt>
                <c:pt idx="871">
                  <c:v>0</c:v>
                </c:pt>
                <c:pt idx="872">
                  <c:v>1.5000000000000026E-3</c:v>
                </c:pt>
                <c:pt idx="873">
                  <c:v>4.0000000000000096E-3</c:v>
                </c:pt>
                <c:pt idx="874">
                  <c:v>-5.0000000000000034E-4</c:v>
                </c:pt>
                <c:pt idx="875">
                  <c:v>5.0000000000000034E-4</c:v>
                </c:pt>
                <c:pt idx="876">
                  <c:v>-5.0000000000000034E-4</c:v>
                </c:pt>
                <c:pt idx="877">
                  <c:v>0</c:v>
                </c:pt>
                <c:pt idx="878">
                  <c:v>-1.5000000000000026E-3</c:v>
                </c:pt>
                <c:pt idx="879">
                  <c:v>0</c:v>
                </c:pt>
                <c:pt idx="880">
                  <c:v>1.5000000000000026E-3</c:v>
                </c:pt>
                <c:pt idx="881">
                  <c:v>-6.0000000000000105E-3</c:v>
                </c:pt>
                <c:pt idx="882">
                  <c:v>-1.5000000000000026E-3</c:v>
                </c:pt>
                <c:pt idx="883">
                  <c:v>-2.0000000000000048E-3</c:v>
                </c:pt>
                <c:pt idx="884">
                  <c:v>3.0000000000000053E-3</c:v>
                </c:pt>
                <c:pt idx="885">
                  <c:v>-1.0000000000000026E-3</c:v>
                </c:pt>
                <c:pt idx="886">
                  <c:v>-5.0000000000000034E-4</c:v>
                </c:pt>
                <c:pt idx="887">
                  <c:v>2.0000000000000048E-3</c:v>
                </c:pt>
                <c:pt idx="888">
                  <c:v>7.5000000000000136E-3</c:v>
                </c:pt>
                <c:pt idx="889">
                  <c:v>-1.0000000000000026E-3</c:v>
                </c:pt>
                <c:pt idx="890">
                  <c:v>-4.0000000000000096E-3</c:v>
                </c:pt>
                <c:pt idx="891">
                  <c:v>0</c:v>
                </c:pt>
                <c:pt idx="892">
                  <c:v>0</c:v>
                </c:pt>
                <c:pt idx="893">
                  <c:v>1.0000000000000026E-3</c:v>
                </c:pt>
                <c:pt idx="894">
                  <c:v>0</c:v>
                </c:pt>
                <c:pt idx="895">
                  <c:v>1.0000000000000026E-3</c:v>
                </c:pt>
                <c:pt idx="896">
                  <c:v>-2.0000000000000048E-3</c:v>
                </c:pt>
                <c:pt idx="897">
                  <c:v>0</c:v>
                </c:pt>
                <c:pt idx="898">
                  <c:v>1.0000000000000026E-3</c:v>
                </c:pt>
                <c:pt idx="899">
                  <c:v>3.0000000000000053E-3</c:v>
                </c:pt>
                <c:pt idx="900">
                  <c:v>-1.5000000000000026E-3</c:v>
                </c:pt>
                <c:pt idx="901">
                  <c:v>5.0000000000000034E-4</c:v>
                </c:pt>
                <c:pt idx="902">
                  <c:v>0</c:v>
                </c:pt>
                <c:pt idx="903">
                  <c:v>2.5000000000000053E-3</c:v>
                </c:pt>
                <c:pt idx="904">
                  <c:v>-1.0000000000000026E-3</c:v>
                </c:pt>
                <c:pt idx="905">
                  <c:v>-1.5000000000000026E-3</c:v>
                </c:pt>
                <c:pt idx="906">
                  <c:v>0</c:v>
                </c:pt>
                <c:pt idx="907">
                  <c:v>5.0000000000000034E-4</c:v>
                </c:pt>
                <c:pt idx="908">
                  <c:v>5.0000000000000034E-4</c:v>
                </c:pt>
                <c:pt idx="909">
                  <c:v>0</c:v>
                </c:pt>
                <c:pt idx="910">
                  <c:v>0</c:v>
                </c:pt>
                <c:pt idx="911">
                  <c:v>0</c:v>
                </c:pt>
                <c:pt idx="912">
                  <c:v>4.0000000000000096E-3</c:v>
                </c:pt>
                <c:pt idx="913">
                  <c:v>-1.5000000000000026E-3</c:v>
                </c:pt>
                <c:pt idx="914">
                  <c:v>1.0000000000000026E-3</c:v>
                </c:pt>
                <c:pt idx="915">
                  <c:v>5.0000000000000034E-4</c:v>
                </c:pt>
                <c:pt idx="916">
                  <c:v>5.0000000000000034E-4</c:v>
                </c:pt>
                <c:pt idx="917">
                  <c:v>0</c:v>
                </c:pt>
                <c:pt idx="918">
                  <c:v>5.0000000000000096E-3</c:v>
                </c:pt>
                <c:pt idx="919">
                  <c:v>2.5000000000000053E-3</c:v>
                </c:pt>
                <c:pt idx="920">
                  <c:v>-5.5000000000000014E-3</c:v>
                </c:pt>
                <c:pt idx="921">
                  <c:v>0</c:v>
                </c:pt>
                <c:pt idx="922">
                  <c:v>-1.0000000000000026E-3</c:v>
                </c:pt>
                <c:pt idx="923">
                  <c:v>1.0000000000000026E-3</c:v>
                </c:pt>
                <c:pt idx="924">
                  <c:v>2.5000000000000053E-3</c:v>
                </c:pt>
                <c:pt idx="925">
                  <c:v>1.5000000000000026E-3</c:v>
                </c:pt>
                <c:pt idx="926">
                  <c:v>5.0000000000000034E-4</c:v>
                </c:pt>
                <c:pt idx="927">
                  <c:v>-5.0000000000000034E-4</c:v>
                </c:pt>
                <c:pt idx="928">
                  <c:v>-5.0000000000000034E-4</c:v>
                </c:pt>
                <c:pt idx="929">
                  <c:v>2.0000000000000048E-3</c:v>
                </c:pt>
                <c:pt idx="930">
                  <c:v>0</c:v>
                </c:pt>
                <c:pt idx="931">
                  <c:v>-2.0000000000000048E-3</c:v>
                </c:pt>
                <c:pt idx="932">
                  <c:v>-2.0000000000000048E-3</c:v>
                </c:pt>
                <c:pt idx="933">
                  <c:v>5.0000000000000034E-4</c:v>
                </c:pt>
                <c:pt idx="934">
                  <c:v>1.5000000000000026E-3</c:v>
                </c:pt>
                <c:pt idx="935">
                  <c:v>5.0000000000000034E-4</c:v>
                </c:pt>
                <c:pt idx="936">
                  <c:v>0</c:v>
                </c:pt>
                <c:pt idx="937">
                  <c:v>5.0000000000000034E-4</c:v>
                </c:pt>
                <c:pt idx="938">
                  <c:v>5.0000000000000034E-4</c:v>
                </c:pt>
                <c:pt idx="939">
                  <c:v>0</c:v>
                </c:pt>
                <c:pt idx="940">
                  <c:v>1.0000000000000026E-3</c:v>
                </c:pt>
                <c:pt idx="941">
                  <c:v>-5.0000000000000034E-4</c:v>
                </c:pt>
                <c:pt idx="942">
                  <c:v>5.0000000000000034E-4</c:v>
                </c:pt>
                <c:pt idx="943">
                  <c:v>2.0000000000000048E-3</c:v>
                </c:pt>
                <c:pt idx="944">
                  <c:v>-1.0000000000000026E-3</c:v>
                </c:pt>
                <c:pt idx="945">
                  <c:v>1.5000000000000026E-3</c:v>
                </c:pt>
                <c:pt idx="946">
                  <c:v>-5.0000000000000034E-4</c:v>
                </c:pt>
                <c:pt idx="947">
                  <c:v>5.0000000000000034E-4</c:v>
                </c:pt>
                <c:pt idx="948">
                  <c:v>-5.0000000000000034E-4</c:v>
                </c:pt>
                <c:pt idx="949">
                  <c:v>2.5000000000000053E-3</c:v>
                </c:pt>
                <c:pt idx="950">
                  <c:v>-5.0000000000000034E-4</c:v>
                </c:pt>
                <c:pt idx="951">
                  <c:v>-5.0000000000000034E-4</c:v>
                </c:pt>
                <c:pt idx="952">
                  <c:v>-1.0000000000000026E-3</c:v>
                </c:pt>
                <c:pt idx="953">
                  <c:v>5.0000000000000034E-4</c:v>
                </c:pt>
                <c:pt idx="954">
                  <c:v>0</c:v>
                </c:pt>
                <c:pt idx="955">
                  <c:v>0</c:v>
                </c:pt>
                <c:pt idx="956">
                  <c:v>0</c:v>
                </c:pt>
                <c:pt idx="957">
                  <c:v>0</c:v>
                </c:pt>
                <c:pt idx="958">
                  <c:v>0</c:v>
                </c:pt>
                <c:pt idx="959">
                  <c:v>-5.0000000000000034E-4</c:v>
                </c:pt>
                <c:pt idx="960">
                  <c:v>-1.0000000000000026E-3</c:v>
                </c:pt>
                <c:pt idx="961">
                  <c:v>0</c:v>
                </c:pt>
                <c:pt idx="962">
                  <c:v>0</c:v>
                </c:pt>
                <c:pt idx="963">
                  <c:v>-5.0000000000000034E-4</c:v>
                </c:pt>
                <c:pt idx="964">
                  <c:v>2.0000000000000048E-3</c:v>
                </c:pt>
                <c:pt idx="965">
                  <c:v>2.0000000000000048E-3</c:v>
                </c:pt>
                <c:pt idx="966">
                  <c:v>-1.5000000000000026E-3</c:v>
                </c:pt>
                <c:pt idx="967">
                  <c:v>1.0000000000000026E-3</c:v>
                </c:pt>
                <c:pt idx="968">
                  <c:v>5.0000000000000034E-4</c:v>
                </c:pt>
                <c:pt idx="969">
                  <c:v>-5.0000000000000034E-4</c:v>
                </c:pt>
                <c:pt idx="970">
                  <c:v>0</c:v>
                </c:pt>
                <c:pt idx="971">
                  <c:v>5.0000000000000034E-4</c:v>
                </c:pt>
                <c:pt idx="972">
                  <c:v>5.0000000000000034E-4</c:v>
                </c:pt>
                <c:pt idx="973">
                  <c:v>-5.0000000000000034E-4</c:v>
                </c:pt>
                <c:pt idx="974">
                  <c:v>5.0000000000000034E-4</c:v>
                </c:pt>
                <c:pt idx="975">
                  <c:v>1.0000000000000026E-3</c:v>
                </c:pt>
                <c:pt idx="976">
                  <c:v>5.0000000000000034E-4</c:v>
                </c:pt>
                <c:pt idx="977">
                  <c:v>-1.0000000000000026E-3</c:v>
                </c:pt>
                <c:pt idx="978">
                  <c:v>-5.0000000000000034E-4</c:v>
                </c:pt>
                <c:pt idx="979">
                  <c:v>5.0000000000000034E-4</c:v>
                </c:pt>
                <c:pt idx="980">
                  <c:v>2.0000000000000048E-3</c:v>
                </c:pt>
                <c:pt idx="981">
                  <c:v>-3.5000000000000053E-3</c:v>
                </c:pt>
                <c:pt idx="982">
                  <c:v>0</c:v>
                </c:pt>
                <c:pt idx="983">
                  <c:v>0</c:v>
                </c:pt>
                <c:pt idx="984">
                  <c:v>-5.0000000000000034E-4</c:v>
                </c:pt>
                <c:pt idx="985">
                  <c:v>1.0000000000000026E-3</c:v>
                </c:pt>
                <c:pt idx="986">
                  <c:v>-2.5000000000000053E-3</c:v>
                </c:pt>
                <c:pt idx="987">
                  <c:v>5.0000000000000034E-4</c:v>
                </c:pt>
                <c:pt idx="988">
                  <c:v>-5.0000000000000096E-3</c:v>
                </c:pt>
                <c:pt idx="989">
                  <c:v>5.0000000000000034E-4</c:v>
                </c:pt>
                <c:pt idx="990">
                  <c:v>1.0000000000000026E-3</c:v>
                </c:pt>
                <c:pt idx="991">
                  <c:v>-1.0000000000000026E-3</c:v>
                </c:pt>
                <c:pt idx="992">
                  <c:v>1.0000000000000026E-3</c:v>
                </c:pt>
                <c:pt idx="993">
                  <c:v>-5.0000000000000034E-4</c:v>
                </c:pt>
                <c:pt idx="994">
                  <c:v>1.0000000000000026E-3</c:v>
                </c:pt>
                <c:pt idx="995">
                  <c:v>-1.0000000000000026E-3</c:v>
                </c:pt>
                <c:pt idx="996">
                  <c:v>-2.5000000000000053E-3</c:v>
                </c:pt>
                <c:pt idx="997">
                  <c:v>-1.5000000000000026E-3</c:v>
                </c:pt>
                <c:pt idx="998">
                  <c:v>1.0000000000000026E-3</c:v>
                </c:pt>
                <c:pt idx="999">
                  <c:v>-1.0000000000000026E-3</c:v>
                </c:pt>
              </c:numCache>
            </c:numRef>
          </c:yVal>
        </c:ser>
        <c:axId val="49366528"/>
        <c:axId val="49368448"/>
      </c:scatterChart>
      <c:valAx>
        <c:axId val="49366528"/>
        <c:scaling>
          <c:orientation val="minMax"/>
          <c:max val="1000"/>
        </c:scaling>
        <c:axPos val="b"/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49368448"/>
        <c:crosses val="autoZero"/>
        <c:crossBetween val="midCat"/>
      </c:valAx>
      <c:valAx>
        <c:axId val="49368448"/>
        <c:scaling>
          <c:orientation val="minMax"/>
          <c:max val="30"/>
          <c:min val="-1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49366528"/>
        <c:crosses val="autoZero"/>
        <c:crossBetween val="midCat"/>
        <c:majorUnit val="10"/>
      </c:valAx>
    </c:plotArea>
    <c:plotVisOnly val="1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plotArea>
      <c:layout/>
      <c:scatterChart>
        <c:scatterStyle val="smoothMarker"/>
        <c:ser>
          <c:idx val="0"/>
          <c:order val="0"/>
          <c:spPr>
            <a:ln w="19050">
              <a:solidFill>
                <a:schemeClr val="tx1"/>
              </a:solidFill>
            </a:ln>
          </c:spPr>
          <c:marker>
            <c:spPr>
              <a:solidFill>
                <a:sysClr val="windowText" lastClr="000000"/>
              </a:solidFill>
              <a:ln>
                <a:solidFill>
                  <a:sysClr val="windowText" lastClr="000000"/>
                </a:solidFill>
              </a:ln>
            </c:spPr>
          </c:marker>
          <c:xVal>
            <c:numRef>
              <c:f>fig.1!$B$63:$B$72</c:f>
              <c:numCache>
                <c:formatCode>General</c:formatCode>
                <c:ptCount val="10"/>
                <c:pt idx="0">
                  <c:v>20</c:v>
                </c:pt>
                <c:pt idx="1">
                  <c:v>40</c:v>
                </c:pt>
                <c:pt idx="2">
                  <c:v>60</c:v>
                </c:pt>
                <c:pt idx="3">
                  <c:v>80</c:v>
                </c:pt>
                <c:pt idx="4">
                  <c:v>100</c:v>
                </c:pt>
                <c:pt idx="5">
                  <c:v>120</c:v>
                </c:pt>
                <c:pt idx="6">
                  <c:v>140</c:v>
                </c:pt>
                <c:pt idx="7">
                  <c:v>160</c:v>
                </c:pt>
                <c:pt idx="8">
                  <c:v>180</c:v>
                </c:pt>
                <c:pt idx="9">
                  <c:v>200</c:v>
                </c:pt>
              </c:numCache>
            </c:numRef>
          </c:xVal>
          <c:yVal>
            <c:numRef>
              <c:f>fig.1!$C$63:$C$72</c:f>
              <c:numCache>
                <c:formatCode>General</c:formatCode>
                <c:ptCount val="10"/>
                <c:pt idx="0">
                  <c:v>12.584400956946322</c:v>
                </c:pt>
                <c:pt idx="1">
                  <c:v>34.727036234162412</c:v>
                </c:pt>
                <c:pt idx="2">
                  <c:v>37.705596629706037</c:v>
                </c:pt>
                <c:pt idx="3">
                  <c:v>39.549212563458887</c:v>
                </c:pt>
                <c:pt idx="4">
                  <c:v>41.894188988104922</c:v>
                </c:pt>
                <c:pt idx="5">
                  <c:v>41.608240306330451</c:v>
                </c:pt>
                <c:pt idx="6">
                  <c:v>43.695750774172126</c:v>
                </c:pt>
                <c:pt idx="7">
                  <c:v>44.336962861971173</c:v>
                </c:pt>
                <c:pt idx="8">
                  <c:v>46.368602603357175</c:v>
                </c:pt>
                <c:pt idx="9">
                  <c:v>46.52039573843993</c:v>
                </c:pt>
              </c:numCache>
            </c:numRef>
          </c:yVal>
          <c:smooth val="1"/>
        </c:ser>
        <c:axId val="49395584"/>
        <c:axId val="49406336"/>
      </c:scatterChart>
      <c:valAx>
        <c:axId val="49395584"/>
        <c:scaling>
          <c:orientation val="minMax"/>
          <c:max val="200"/>
        </c:scaling>
        <c:axPos val="b"/>
        <c:title>
          <c:tx>
            <c:rich>
              <a:bodyPr/>
              <a:lstStyle/>
              <a:p>
                <a:pPr>
                  <a:defRPr sz="1400"/>
                </a:pPr>
                <a:r>
                  <a:rPr lang="en-US" altLang="en-US" sz="1400" b="0" dirty="0"/>
                  <a:t>Number of random </a:t>
                </a:r>
                <a:r>
                  <a:rPr lang="en-US" altLang="en-US" sz="1400" b="0" dirty="0" smtClean="0"/>
                  <a:t>measurements (</a:t>
                </a:r>
                <a:r>
                  <a:rPr lang="en-US" altLang="en-US" sz="1400" b="1" dirty="0" smtClean="0"/>
                  <a:t>M</a:t>
                </a:r>
                <a:r>
                  <a:rPr lang="en-US" altLang="en-US" sz="1400" b="0" dirty="0" smtClean="0"/>
                  <a:t>)</a:t>
                </a:r>
                <a:endParaRPr lang="en-US" altLang="en-US" sz="1400" b="0" dirty="0"/>
              </a:p>
            </c:rich>
          </c:tx>
          <c:layout/>
        </c:title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49406336"/>
        <c:crosses val="autoZero"/>
        <c:crossBetween val="midCat"/>
        <c:majorUnit val="50"/>
      </c:valAx>
      <c:valAx>
        <c:axId val="49406336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en-US" altLang="en-US" sz="1400" b="0"/>
                  <a:t>SNR (dB)</a:t>
                </a:r>
              </a:p>
            </c:rich>
          </c:tx>
          <c:layout/>
        </c:title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49395584"/>
        <c:crosses val="autoZero"/>
        <c:crossBetween val="midCat"/>
        <c:majorUnit val="10"/>
      </c:valAx>
    </c:plotArea>
    <c:plotVisOnly val="1"/>
  </c:chart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plotArea>
      <c:layout/>
      <c:lineChart>
        <c:grouping val="standard"/>
        <c:ser>
          <c:idx val="0"/>
          <c:order val="0"/>
          <c:spPr>
            <a:ln w="12700">
              <a:solidFill>
                <a:schemeClr val="tx1"/>
              </a:solidFill>
            </a:ln>
          </c:spPr>
          <c:marker>
            <c:symbol val="circle"/>
            <c:size val="5"/>
            <c:spPr>
              <a:noFill/>
              <a:ln>
                <a:solidFill>
                  <a:sysClr val="windowText" lastClr="000000"/>
                </a:solidFill>
              </a:ln>
            </c:spPr>
          </c:marker>
          <c:val>
            <c:numRef>
              <c:f>'col-by-col'!$A$1:$A$208</c:f>
              <c:numCache>
                <c:formatCode>General</c:formatCode>
                <c:ptCount val="208"/>
                <c:pt idx="0">
                  <c:v>22.22</c:v>
                </c:pt>
                <c:pt idx="1">
                  <c:v>24.06</c:v>
                </c:pt>
                <c:pt idx="2">
                  <c:v>23.38</c:v>
                </c:pt>
                <c:pt idx="3">
                  <c:v>21.34</c:v>
                </c:pt>
                <c:pt idx="4">
                  <c:v>26.630000000000031</c:v>
                </c:pt>
                <c:pt idx="5">
                  <c:v>20.59</c:v>
                </c:pt>
                <c:pt idx="6">
                  <c:v>24.84</c:v>
                </c:pt>
                <c:pt idx="7">
                  <c:v>18.809999999999999</c:v>
                </c:pt>
                <c:pt idx="8">
                  <c:v>19.16</c:v>
                </c:pt>
                <c:pt idx="9">
                  <c:v>20.53</c:v>
                </c:pt>
                <c:pt idx="10">
                  <c:v>22.630000000000031</c:v>
                </c:pt>
                <c:pt idx="11">
                  <c:v>23.939999999999987</c:v>
                </c:pt>
                <c:pt idx="12">
                  <c:v>23.34</c:v>
                </c:pt>
                <c:pt idx="13">
                  <c:v>21.84</c:v>
                </c:pt>
                <c:pt idx="14">
                  <c:v>25.19</c:v>
                </c:pt>
                <c:pt idx="15">
                  <c:v>21.279999999999987</c:v>
                </c:pt>
                <c:pt idx="16">
                  <c:v>18.25</c:v>
                </c:pt>
                <c:pt idx="17">
                  <c:v>18.88</c:v>
                </c:pt>
                <c:pt idx="18">
                  <c:v>21.47</c:v>
                </c:pt>
                <c:pt idx="19">
                  <c:v>21.84</c:v>
                </c:pt>
                <c:pt idx="20">
                  <c:v>25.19</c:v>
                </c:pt>
                <c:pt idx="21">
                  <c:v>19.130000000000031</c:v>
                </c:pt>
                <c:pt idx="22">
                  <c:v>21.88</c:v>
                </c:pt>
                <c:pt idx="23">
                  <c:v>#N/A</c:v>
                </c:pt>
                <c:pt idx="24">
                  <c:v>19.66</c:v>
                </c:pt>
                <c:pt idx="25">
                  <c:v>17.809999999999999</c:v>
                </c:pt>
                <c:pt idx="26">
                  <c:v>22.130000000000031</c:v>
                </c:pt>
                <c:pt idx="27">
                  <c:v>#N/A</c:v>
                </c:pt>
                <c:pt idx="28">
                  <c:v>24.09</c:v>
                </c:pt>
                <c:pt idx="29">
                  <c:v>20.25</c:v>
                </c:pt>
                <c:pt idx="30">
                  <c:v>22.41</c:v>
                </c:pt>
                <c:pt idx="31">
                  <c:v>20.22</c:v>
                </c:pt>
                <c:pt idx="32">
                  <c:v>18.25</c:v>
                </c:pt>
                <c:pt idx="33">
                  <c:v>21.56</c:v>
                </c:pt>
                <c:pt idx="34">
                  <c:v>19.939999999999987</c:v>
                </c:pt>
                <c:pt idx="35">
                  <c:v>21.939999999999987</c:v>
                </c:pt>
                <c:pt idx="36">
                  <c:v>#N/A</c:v>
                </c:pt>
                <c:pt idx="37">
                  <c:v>19</c:v>
                </c:pt>
                <c:pt idx="38">
                  <c:v>21.19</c:v>
                </c:pt>
                <c:pt idx="39">
                  <c:v>24.130000000000031</c:v>
                </c:pt>
                <c:pt idx="40">
                  <c:v>20.03</c:v>
                </c:pt>
                <c:pt idx="41">
                  <c:v>20.779999999999987</c:v>
                </c:pt>
                <c:pt idx="42">
                  <c:v>21.56</c:v>
                </c:pt>
                <c:pt idx="43">
                  <c:v>21.310000000000031</c:v>
                </c:pt>
                <c:pt idx="44">
                  <c:v>21.97</c:v>
                </c:pt>
                <c:pt idx="45">
                  <c:v>24.38</c:v>
                </c:pt>
                <c:pt idx="46">
                  <c:v>#N/A</c:v>
                </c:pt>
                <c:pt idx="47">
                  <c:v>18.809999999999999</c:v>
                </c:pt>
                <c:pt idx="48">
                  <c:v>19.88</c:v>
                </c:pt>
                <c:pt idx="49">
                  <c:v>21.19</c:v>
                </c:pt>
                <c:pt idx="50">
                  <c:v>18.630000000000031</c:v>
                </c:pt>
                <c:pt idx="51">
                  <c:v>22.22</c:v>
                </c:pt>
                <c:pt idx="52">
                  <c:v>21.66</c:v>
                </c:pt>
                <c:pt idx="53">
                  <c:v>22.72</c:v>
                </c:pt>
                <c:pt idx="54">
                  <c:v>18.130000000000031</c:v>
                </c:pt>
                <c:pt idx="55">
                  <c:v>23.439999999999987</c:v>
                </c:pt>
                <c:pt idx="56">
                  <c:v>19.59</c:v>
                </c:pt>
                <c:pt idx="57">
                  <c:v>#N/A</c:v>
                </c:pt>
                <c:pt idx="58">
                  <c:v>21.5</c:v>
                </c:pt>
                <c:pt idx="59">
                  <c:v>20.84</c:v>
                </c:pt>
                <c:pt idx="60">
                  <c:v>21</c:v>
                </c:pt>
                <c:pt idx="61">
                  <c:v>26.310000000000031</c:v>
                </c:pt>
                <c:pt idx="62">
                  <c:v>21.810000000000031</c:v>
                </c:pt>
                <c:pt idx="63">
                  <c:v>23.16</c:v>
                </c:pt>
                <c:pt idx="64">
                  <c:v>18.809999999999999</c:v>
                </c:pt>
                <c:pt idx="65">
                  <c:v>#N/A</c:v>
                </c:pt>
                <c:pt idx="66">
                  <c:v>22.34</c:v>
                </c:pt>
                <c:pt idx="67">
                  <c:v>20.91</c:v>
                </c:pt>
                <c:pt idx="68">
                  <c:v>20.630000000000031</c:v>
                </c:pt>
                <c:pt idx="69">
                  <c:v>#N/A</c:v>
                </c:pt>
                <c:pt idx="70">
                  <c:v>19.809999999999999</c:v>
                </c:pt>
                <c:pt idx="71">
                  <c:v>20.190000000000001</c:v>
                </c:pt>
                <c:pt idx="72">
                  <c:v>19.779999999999987</c:v>
                </c:pt>
                <c:pt idx="73">
                  <c:v>21.16</c:v>
                </c:pt>
                <c:pt idx="74">
                  <c:v>22.84</c:v>
                </c:pt>
                <c:pt idx="75">
                  <c:v>#N/A</c:v>
                </c:pt>
                <c:pt idx="76">
                  <c:v>18.059999999999999</c:v>
                </c:pt>
                <c:pt idx="77">
                  <c:v>19.53</c:v>
                </c:pt>
                <c:pt idx="78">
                  <c:v>21.16</c:v>
                </c:pt>
                <c:pt idx="79">
                  <c:v>21.41</c:v>
                </c:pt>
                <c:pt idx="80">
                  <c:v>17.66</c:v>
                </c:pt>
                <c:pt idx="81">
                  <c:v>19.309999999999999</c:v>
                </c:pt>
                <c:pt idx="82">
                  <c:v>19.690000000000001</c:v>
                </c:pt>
                <c:pt idx="83">
                  <c:v>23.310000000000031</c:v>
                </c:pt>
                <c:pt idx="84">
                  <c:v>18.439999999999987</c:v>
                </c:pt>
                <c:pt idx="85">
                  <c:v>15.19</c:v>
                </c:pt>
                <c:pt idx="86">
                  <c:v>19.190000000000001</c:v>
                </c:pt>
                <c:pt idx="87">
                  <c:v>18.97</c:v>
                </c:pt>
                <c:pt idx="88">
                  <c:v>18.25</c:v>
                </c:pt>
                <c:pt idx="89">
                  <c:v>20.779999999999987</c:v>
                </c:pt>
                <c:pt idx="90">
                  <c:v>19.66</c:v>
                </c:pt>
                <c:pt idx="91">
                  <c:v>25.88</c:v>
                </c:pt>
                <c:pt idx="92">
                  <c:v>21.09</c:v>
                </c:pt>
                <c:pt idx="93">
                  <c:v>21.09</c:v>
                </c:pt>
                <c:pt idx="94">
                  <c:v>26.41</c:v>
                </c:pt>
                <c:pt idx="95">
                  <c:v>24.84</c:v>
                </c:pt>
                <c:pt idx="96">
                  <c:v>14.78</c:v>
                </c:pt>
                <c:pt idx="97">
                  <c:v>18.38</c:v>
                </c:pt>
                <c:pt idx="98">
                  <c:v>#N/A</c:v>
                </c:pt>
                <c:pt idx="99">
                  <c:v>23.279999999999987</c:v>
                </c:pt>
                <c:pt idx="100">
                  <c:v>20.309999999999999</c:v>
                </c:pt>
                <c:pt idx="101">
                  <c:v>16.559999999999999</c:v>
                </c:pt>
                <c:pt idx="102">
                  <c:v>17.059999999999999</c:v>
                </c:pt>
                <c:pt idx="103">
                  <c:v>18.47</c:v>
                </c:pt>
                <c:pt idx="104">
                  <c:v>#N/A</c:v>
                </c:pt>
                <c:pt idx="105">
                  <c:v>20.779999999999987</c:v>
                </c:pt>
                <c:pt idx="106">
                  <c:v>19.91</c:v>
                </c:pt>
                <c:pt idx="107">
                  <c:v>23.09</c:v>
                </c:pt>
                <c:pt idx="108">
                  <c:v>20.75</c:v>
                </c:pt>
                <c:pt idx="109">
                  <c:v>18.809999999999999</c:v>
                </c:pt>
                <c:pt idx="110">
                  <c:v>18.059999999999999</c:v>
                </c:pt>
                <c:pt idx="111">
                  <c:v>18.059999999999999</c:v>
                </c:pt>
                <c:pt idx="112">
                  <c:v>18.130000000000031</c:v>
                </c:pt>
                <c:pt idx="113">
                  <c:v>18.25</c:v>
                </c:pt>
                <c:pt idx="114">
                  <c:v>#N/A</c:v>
                </c:pt>
                <c:pt idx="115">
                  <c:v>#N/A</c:v>
                </c:pt>
                <c:pt idx="116">
                  <c:v>20.09</c:v>
                </c:pt>
                <c:pt idx="117">
                  <c:v>#N/A</c:v>
                </c:pt>
                <c:pt idx="118">
                  <c:v>22.439999999999987</c:v>
                </c:pt>
                <c:pt idx="119">
                  <c:v>21.34</c:v>
                </c:pt>
                <c:pt idx="120">
                  <c:v>#N/A</c:v>
                </c:pt>
                <c:pt idx="121">
                  <c:v>25.630000000000031</c:v>
                </c:pt>
                <c:pt idx="122">
                  <c:v>25.88</c:v>
                </c:pt>
                <c:pt idx="123">
                  <c:v>#N/A</c:v>
                </c:pt>
                <c:pt idx="124">
                  <c:v>23.56</c:v>
                </c:pt>
                <c:pt idx="125">
                  <c:v>24.130000000000031</c:v>
                </c:pt>
                <c:pt idx="126">
                  <c:v>23.439999999999987</c:v>
                </c:pt>
                <c:pt idx="127">
                  <c:v>16.88</c:v>
                </c:pt>
                <c:pt idx="128">
                  <c:v>19.84</c:v>
                </c:pt>
                <c:pt idx="129">
                  <c:v>18.91</c:v>
                </c:pt>
                <c:pt idx="130">
                  <c:v>20.53</c:v>
                </c:pt>
                <c:pt idx="131">
                  <c:v>19.279999999999987</c:v>
                </c:pt>
                <c:pt idx="132">
                  <c:v>#N/A</c:v>
                </c:pt>
                <c:pt idx="133">
                  <c:v>#N/A</c:v>
                </c:pt>
                <c:pt idx="134">
                  <c:v>#N/A</c:v>
                </c:pt>
                <c:pt idx="135">
                  <c:v>#N/A</c:v>
                </c:pt>
                <c:pt idx="136">
                  <c:v>#N/A</c:v>
                </c:pt>
                <c:pt idx="137">
                  <c:v>#N/A</c:v>
                </c:pt>
                <c:pt idx="138">
                  <c:v>19.75</c:v>
                </c:pt>
                <c:pt idx="139">
                  <c:v>21.72</c:v>
                </c:pt>
                <c:pt idx="140">
                  <c:v>22.97</c:v>
                </c:pt>
                <c:pt idx="141">
                  <c:v>#N/A</c:v>
                </c:pt>
                <c:pt idx="142">
                  <c:v>#N/A</c:v>
                </c:pt>
                <c:pt idx="143">
                  <c:v>#N/A</c:v>
                </c:pt>
                <c:pt idx="144">
                  <c:v>16.939999999999987</c:v>
                </c:pt>
                <c:pt idx="145">
                  <c:v>#N/A</c:v>
                </c:pt>
                <c:pt idx="146">
                  <c:v>#N/A</c:v>
                </c:pt>
                <c:pt idx="147">
                  <c:v>21.22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#N/A</c:v>
                </c:pt>
                <c:pt idx="152">
                  <c:v>19.059999999999999</c:v>
                </c:pt>
                <c:pt idx="153">
                  <c:v>23.09</c:v>
                </c:pt>
                <c:pt idx="154">
                  <c:v>20.56</c:v>
                </c:pt>
                <c:pt idx="155">
                  <c:v>17.559999999999999</c:v>
                </c:pt>
                <c:pt idx="156">
                  <c:v>19.09</c:v>
                </c:pt>
                <c:pt idx="157">
                  <c:v>17.97</c:v>
                </c:pt>
                <c:pt idx="158">
                  <c:v>25.939999999999987</c:v>
                </c:pt>
                <c:pt idx="159">
                  <c:v>#N/A</c:v>
                </c:pt>
                <c:pt idx="160">
                  <c:v>#N/A</c:v>
                </c:pt>
                <c:pt idx="161">
                  <c:v>#N/A</c:v>
                </c:pt>
                <c:pt idx="162">
                  <c:v>22.5</c:v>
                </c:pt>
                <c:pt idx="163">
                  <c:v>#N/A</c:v>
                </c:pt>
                <c:pt idx="164">
                  <c:v>#N/A</c:v>
                </c:pt>
                <c:pt idx="165">
                  <c:v>#N/A</c:v>
                </c:pt>
                <c:pt idx="166">
                  <c:v>#N/A</c:v>
                </c:pt>
                <c:pt idx="167">
                  <c:v>#N/A</c:v>
                </c:pt>
                <c:pt idx="168">
                  <c:v>20.439999999999987</c:v>
                </c:pt>
                <c:pt idx="169">
                  <c:v>#N/A</c:v>
                </c:pt>
                <c:pt idx="170">
                  <c:v>#N/A</c:v>
                </c:pt>
                <c:pt idx="171">
                  <c:v>#N/A</c:v>
                </c:pt>
                <c:pt idx="172">
                  <c:v>20.16</c:v>
                </c:pt>
                <c:pt idx="173">
                  <c:v>23.130000000000031</c:v>
                </c:pt>
                <c:pt idx="174">
                  <c:v>24.66</c:v>
                </c:pt>
                <c:pt idx="175">
                  <c:v>25.53</c:v>
                </c:pt>
                <c:pt idx="176">
                  <c:v>20.47</c:v>
                </c:pt>
                <c:pt idx="177">
                  <c:v>23.5</c:v>
                </c:pt>
                <c:pt idx="178">
                  <c:v>25.779999999999987</c:v>
                </c:pt>
                <c:pt idx="179">
                  <c:v>21.59</c:v>
                </c:pt>
                <c:pt idx="180">
                  <c:v>23.16</c:v>
                </c:pt>
                <c:pt idx="181">
                  <c:v>22.310000000000031</c:v>
                </c:pt>
                <c:pt idx="182">
                  <c:v>26.25</c:v>
                </c:pt>
                <c:pt idx="183">
                  <c:v>23.59</c:v>
                </c:pt>
                <c:pt idx="184">
                  <c:v>21.779999999999987</c:v>
                </c:pt>
                <c:pt idx="185">
                  <c:v>24.75</c:v>
                </c:pt>
                <c:pt idx="186">
                  <c:v>19.630000000000031</c:v>
                </c:pt>
                <c:pt idx="187">
                  <c:v>23.41</c:v>
                </c:pt>
                <c:pt idx="188">
                  <c:v>#N/A</c:v>
                </c:pt>
                <c:pt idx="189">
                  <c:v>#N/A</c:v>
                </c:pt>
                <c:pt idx="190">
                  <c:v>22.91</c:v>
                </c:pt>
                <c:pt idx="191">
                  <c:v>24.47</c:v>
                </c:pt>
                <c:pt idx="192">
                  <c:v>21.5</c:v>
                </c:pt>
                <c:pt idx="193">
                  <c:v>26.88</c:v>
                </c:pt>
                <c:pt idx="194">
                  <c:v>25.25</c:v>
                </c:pt>
                <c:pt idx="195">
                  <c:v>19.779999999999987</c:v>
                </c:pt>
                <c:pt idx="196">
                  <c:v>23.88</c:v>
                </c:pt>
                <c:pt idx="197">
                  <c:v>#N/A</c:v>
                </c:pt>
                <c:pt idx="198">
                  <c:v>29.06</c:v>
                </c:pt>
                <c:pt idx="199">
                  <c:v>27.66</c:v>
                </c:pt>
                <c:pt idx="200">
                  <c:v>16.97</c:v>
                </c:pt>
                <c:pt idx="201">
                  <c:v>20.41</c:v>
                </c:pt>
                <c:pt idx="202">
                  <c:v>21.41</c:v>
                </c:pt>
                <c:pt idx="203">
                  <c:v>19.939999999999987</c:v>
                </c:pt>
                <c:pt idx="204">
                  <c:v>#N/A</c:v>
                </c:pt>
                <c:pt idx="205">
                  <c:v>20.25</c:v>
                </c:pt>
                <c:pt idx="206">
                  <c:v>24.310000000000031</c:v>
                </c:pt>
                <c:pt idx="207">
                  <c:v>20.75</c:v>
                </c:pt>
              </c:numCache>
            </c:numRef>
          </c:val>
        </c:ser>
        <c:marker val="1"/>
        <c:axId val="49639424"/>
        <c:axId val="49641344"/>
      </c:lineChart>
      <c:catAx>
        <c:axId val="49639424"/>
        <c:scaling>
          <c:orientation val="minMax"/>
        </c:scaling>
        <c:delete val="1"/>
        <c:axPos val="b"/>
        <c:majorGridlines/>
        <c:tickLblPos val="none"/>
        <c:crossAx val="49641344"/>
        <c:crosses val="autoZero"/>
        <c:auto val="1"/>
        <c:lblAlgn val="ctr"/>
        <c:lblOffset val="100"/>
        <c:tickMarkSkip val="8"/>
      </c:catAx>
      <c:valAx>
        <c:axId val="49641344"/>
        <c:scaling>
          <c:orientation val="minMax"/>
          <c:max val="30"/>
          <c:min val="14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100"/>
            </a:pPr>
            <a:endParaRPr lang="zh-CN"/>
          </a:p>
        </c:txPr>
        <c:crossAx val="49639424"/>
        <c:crosses val="autoZero"/>
        <c:crossBetween val="between"/>
        <c:majorUnit val="4"/>
      </c:valAx>
    </c:plotArea>
    <c:plotVisOnly val="1"/>
  </c:chart>
  <c:spPr>
    <a:ln>
      <a:noFill/>
    </a:ln>
  </c:sp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plotArea>
      <c:layout/>
      <c:lineChart>
        <c:grouping val="standard"/>
        <c:ser>
          <c:idx val="0"/>
          <c:order val="0"/>
          <c:spPr>
            <a:ln w="25400">
              <a:solidFill>
                <a:schemeClr val="tx1"/>
              </a:solidFill>
            </a:ln>
          </c:spPr>
          <c:marker>
            <c:symbol val="none"/>
          </c:marker>
          <c:val>
            <c:numRef>
              <c:f>'data-8sets'!$A$1:$A$498</c:f>
              <c:numCache>
                <c:formatCode>General</c:formatCode>
                <c:ptCount val="498"/>
                <c:pt idx="0">
                  <c:v>13.16</c:v>
                </c:pt>
                <c:pt idx="1">
                  <c:v>14.350000000000003</c:v>
                </c:pt>
                <c:pt idx="2">
                  <c:v>14.5</c:v>
                </c:pt>
                <c:pt idx="3">
                  <c:v>14.5611</c:v>
                </c:pt>
                <c:pt idx="4">
                  <c:v>15.06</c:v>
                </c:pt>
                <c:pt idx="5">
                  <c:v>15.13</c:v>
                </c:pt>
                <c:pt idx="6">
                  <c:v>15.22</c:v>
                </c:pt>
                <c:pt idx="7">
                  <c:v>15.238899999999999</c:v>
                </c:pt>
                <c:pt idx="8">
                  <c:v>15.261100000000001</c:v>
                </c:pt>
                <c:pt idx="9">
                  <c:v>15.2889</c:v>
                </c:pt>
                <c:pt idx="10">
                  <c:v>15.3111</c:v>
                </c:pt>
                <c:pt idx="11">
                  <c:v>15.3611</c:v>
                </c:pt>
                <c:pt idx="12">
                  <c:v>15.4278</c:v>
                </c:pt>
                <c:pt idx="13">
                  <c:v>15.4389</c:v>
                </c:pt>
                <c:pt idx="14">
                  <c:v>15.4611</c:v>
                </c:pt>
                <c:pt idx="15">
                  <c:v>15.511100000000001</c:v>
                </c:pt>
                <c:pt idx="16">
                  <c:v>15.56</c:v>
                </c:pt>
                <c:pt idx="17">
                  <c:v>15.661100000000001</c:v>
                </c:pt>
                <c:pt idx="18">
                  <c:v>15.761100000000001</c:v>
                </c:pt>
                <c:pt idx="19">
                  <c:v>15.777800000000001</c:v>
                </c:pt>
                <c:pt idx="20">
                  <c:v>15.8</c:v>
                </c:pt>
                <c:pt idx="21">
                  <c:v>15.97</c:v>
                </c:pt>
                <c:pt idx="22">
                  <c:v>16</c:v>
                </c:pt>
                <c:pt idx="23">
                  <c:v>16.011099999999999</c:v>
                </c:pt>
                <c:pt idx="24">
                  <c:v>16.027799999999992</c:v>
                </c:pt>
                <c:pt idx="25">
                  <c:v>16.038900000000005</c:v>
                </c:pt>
                <c:pt idx="26">
                  <c:v>16.077800000000007</c:v>
                </c:pt>
                <c:pt idx="27">
                  <c:v>16.100000000000001</c:v>
                </c:pt>
                <c:pt idx="28">
                  <c:v>16.177800000000008</c:v>
                </c:pt>
                <c:pt idx="29">
                  <c:v>16.261099999999988</c:v>
                </c:pt>
                <c:pt idx="30">
                  <c:v>16.288900000000002</c:v>
                </c:pt>
                <c:pt idx="31">
                  <c:v>16.3</c:v>
                </c:pt>
                <c:pt idx="32">
                  <c:v>16.322199999999988</c:v>
                </c:pt>
                <c:pt idx="33">
                  <c:v>16.338899999999999</c:v>
                </c:pt>
                <c:pt idx="34">
                  <c:v>16.350000000000001</c:v>
                </c:pt>
                <c:pt idx="35">
                  <c:v>16.3889</c:v>
                </c:pt>
                <c:pt idx="36">
                  <c:v>16.422199999999989</c:v>
                </c:pt>
                <c:pt idx="37">
                  <c:v>16.427800000000001</c:v>
                </c:pt>
                <c:pt idx="38">
                  <c:v>16.4389</c:v>
                </c:pt>
                <c:pt idx="39">
                  <c:v>16.461099999999984</c:v>
                </c:pt>
                <c:pt idx="40">
                  <c:v>16.559999999999999</c:v>
                </c:pt>
                <c:pt idx="41">
                  <c:v>16.5611</c:v>
                </c:pt>
                <c:pt idx="42">
                  <c:v>16.5611</c:v>
                </c:pt>
                <c:pt idx="43">
                  <c:v>16.5611</c:v>
                </c:pt>
                <c:pt idx="44">
                  <c:v>16.577800000000007</c:v>
                </c:pt>
                <c:pt idx="45">
                  <c:v>16.588899999999988</c:v>
                </c:pt>
                <c:pt idx="46">
                  <c:v>16.59</c:v>
                </c:pt>
                <c:pt idx="47">
                  <c:v>16.600000000000001</c:v>
                </c:pt>
                <c:pt idx="48">
                  <c:v>16.611100000000008</c:v>
                </c:pt>
                <c:pt idx="49">
                  <c:v>16.622199999999992</c:v>
                </c:pt>
                <c:pt idx="50">
                  <c:v>16.627800000000008</c:v>
                </c:pt>
                <c:pt idx="51">
                  <c:v>16.711099999999991</c:v>
                </c:pt>
                <c:pt idx="52">
                  <c:v>16.738900000000001</c:v>
                </c:pt>
                <c:pt idx="53">
                  <c:v>16.75</c:v>
                </c:pt>
                <c:pt idx="54">
                  <c:v>16.75</c:v>
                </c:pt>
                <c:pt idx="55">
                  <c:v>16.779999999999994</c:v>
                </c:pt>
                <c:pt idx="56">
                  <c:v>16.8</c:v>
                </c:pt>
                <c:pt idx="57">
                  <c:v>16.84</c:v>
                </c:pt>
                <c:pt idx="58">
                  <c:v>16.850000000000001</c:v>
                </c:pt>
                <c:pt idx="59">
                  <c:v>16.872199999999992</c:v>
                </c:pt>
                <c:pt idx="60">
                  <c:v>16.88</c:v>
                </c:pt>
                <c:pt idx="61">
                  <c:v>16.88</c:v>
                </c:pt>
                <c:pt idx="62">
                  <c:v>16.899999999999999</c:v>
                </c:pt>
                <c:pt idx="63">
                  <c:v>16.9389</c:v>
                </c:pt>
                <c:pt idx="64">
                  <c:v>16.97</c:v>
                </c:pt>
                <c:pt idx="65">
                  <c:v>16.97</c:v>
                </c:pt>
                <c:pt idx="66">
                  <c:v>16.97219999999999</c:v>
                </c:pt>
                <c:pt idx="67">
                  <c:v>17</c:v>
                </c:pt>
                <c:pt idx="68">
                  <c:v>17</c:v>
                </c:pt>
                <c:pt idx="69">
                  <c:v>17</c:v>
                </c:pt>
                <c:pt idx="70">
                  <c:v>17.027799999999992</c:v>
                </c:pt>
                <c:pt idx="71">
                  <c:v>17.059999999999999</c:v>
                </c:pt>
                <c:pt idx="72">
                  <c:v>17.0611</c:v>
                </c:pt>
                <c:pt idx="73">
                  <c:v>17.072199999999988</c:v>
                </c:pt>
                <c:pt idx="74">
                  <c:v>17.09</c:v>
                </c:pt>
                <c:pt idx="75">
                  <c:v>17.09</c:v>
                </c:pt>
                <c:pt idx="76">
                  <c:v>17.100000000000001</c:v>
                </c:pt>
                <c:pt idx="77">
                  <c:v>17.161100000000001</c:v>
                </c:pt>
                <c:pt idx="78">
                  <c:v>17.22219999999999</c:v>
                </c:pt>
                <c:pt idx="79">
                  <c:v>17.25</c:v>
                </c:pt>
                <c:pt idx="80">
                  <c:v>17.261099999999988</c:v>
                </c:pt>
                <c:pt idx="81">
                  <c:v>17.277799999999992</c:v>
                </c:pt>
                <c:pt idx="82">
                  <c:v>17.311100000000007</c:v>
                </c:pt>
                <c:pt idx="83">
                  <c:v>17.322199999999988</c:v>
                </c:pt>
                <c:pt idx="84">
                  <c:v>17.322199999999988</c:v>
                </c:pt>
                <c:pt idx="85">
                  <c:v>17.322199999999988</c:v>
                </c:pt>
                <c:pt idx="86">
                  <c:v>17.338899999999999</c:v>
                </c:pt>
                <c:pt idx="87">
                  <c:v>17.34</c:v>
                </c:pt>
                <c:pt idx="88">
                  <c:v>17.34</c:v>
                </c:pt>
                <c:pt idx="89">
                  <c:v>17.38</c:v>
                </c:pt>
                <c:pt idx="90">
                  <c:v>17.41</c:v>
                </c:pt>
                <c:pt idx="91">
                  <c:v>17.41</c:v>
                </c:pt>
                <c:pt idx="92">
                  <c:v>17.427800000000001</c:v>
                </c:pt>
                <c:pt idx="93">
                  <c:v>17.427800000000001</c:v>
                </c:pt>
                <c:pt idx="94">
                  <c:v>17.4389</c:v>
                </c:pt>
                <c:pt idx="95">
                  <c:v>17.439999999999994</c:v>
                </c:pt>
                <c:pt idx="96">
                  <c:v>17.47</c:v>
                </c:pt>
                <c:pt idx="97">
                  <c:v>17.5</c:v>
                </c:pt>
                <c:pt idx="98">
                  <c:v>17.511099999999999</c:v>
                </c:pt>
                <c:pt idx="99">
                  <c:v>17.522200000000002</c:v>
                </c:pt>
                <c:pt idx="100">
                  <c:v>17.53</c:v>
                </c:pt>
                <c:pt idx="101">
                  <c:v>17.538900000000005</c:v>
                </c:pt>
                <c:pt idx="102">
                  <c:v>17.59</c:v>
                </c:pt>
                <c:pt idx="103">
                  <c:v>17.622199999999992</c:v>
                </c:pt>
                <c:pt idx="104">
                  <c:v>17.630000000000006</c:v>
                </c:pt>
                <c:pt idx="105">
                  <c:v>17.630000000000006</c:v>
                </c:pt>
                <c:pt idx="106">
                  <c:v>17.649999999999999</c:v>
                </c:pt>
                <c:pt idx="107">
                  <c:v>17.66</c:v>
                </c:pt>
                <c:pt idx="108">
                  <c:v>17.661100000000001</c:v>
                </c:pt>
                <c:pt idx="109">
                  <c:v>17.677800000000008</c:v>
                </c:pt>
                <c:pt idx="110">
                  <c:v>17.690000000000001</c:v>
                </c:pt>
                <c:pt idx="111">
                  <c:v>17.690000000000001</c:v>
                </c:pt>
                <c:pt idx="112">
                  <c:v>17.75</c:v>
                </c:pt>
                <c:pt idx="113">
                  <c:v>17.75</c:v>
                </c:pt>
                <c:pt idx="114">
                  <c:v>17.761099999999988</c:v>
                </c:pt>
                <c:pt idx="115">
                  <c:v>17.788900000000002</c:v>
                </c:pt>
                <c:pt idx="116">
                  <c:v>17.827800000000007</c:v>
                </c:pt>
                <c:pt idx="117">
                  <c:v>17.838899999999999</c:v>
                </c:pt>
                <c:pt idx="118">
                  <c:v>17.84</c:v>
                </c:pt>
                <c:pt idx="119">
                  <c:v>17.8611</c:v>
                </c:pt>
                <c:pt idx="120">
                  <c:v>17.8611</c:v>
                </c:pt>
                <c:pt idx="121">
                  <c:v>17.877800000000008</c:v>
                </c:pt>
                <c:pt idx="122">
                  <c:v>17.91</c:v>
                </c:pt>
                <c:pt idx="123">
                  <c:v>17.91</c:v>
                </c:pt>
                <c:pt idx="124">
                  <c:v>17.9389</c:v>
                </c:pt>
                <c:pt idx="125">
                  <c:v>17.939999999999994</c:v>
                </c:pt>
                <c:pt idx="126">
                  <c:v>17.939999999999994</c:v>
                </c:pt>
                <c:pt idx="127">
                  <c:v>17.939999999999994</c:v>
                </c:pt>
                <c:pt idx="128">
                  <c:v>17.95</c:v>
                </c:pt>
                <c:pt idx="129">
                  <c:v>17.98889999999999</c:v>
                </c:pt>
                <c:pt idx="130">
                  <c:v>18</c:v>
                </c:pt>
                <c:pt idx="131">
                  <c:v>18</c:v>
                </c:pt>
                <c:pt idx="132">
                  <c:v>18.011099999999999</c:v>
                </c:pt>
                <c:pt idx="133">
                  <c:v>18.03</c:v>
                </c:pt>
                <c:pt idx="134">
                  <c:v>18.03</c:v>
                </c:pt>
                <c:pt idx="135">
                  <c:v>18.03</c:v>
                </c:pt>
                <c:pt idx="136">
                  <c:v>18.03</c:v>
                </c:pt>
                <c:pt idx="137">
                  <c:v>18.03</c:v>
                </c:pt>
                <c:pt idx="138">
                  <c:v>18.059999999999999</c:v>
                </c:pt>
                <c:pt idx="139">
                  <c:v>18.0611</c:v>
                </c:pt>
                <c:pt idx="140">
                  <c:v>18.088899999999988</c:v>
                </c:pt>
                <c:pt idx="141">
                  <c:v>18.09</c:v>
                </c:pt>
                <c:pt idx="142">
                  <c:v>18.09</c:v>
                </c:pt>
                <c:pt idx="143">
                  <c:v>18.100000000000001</c:v>
                </c:pt>
                <c:pt idx="144">
                  <c:v>18.130000000000006</c:v>
                </c:pt>
                <c:pt idx="145">
                  <c:v>18.130000000000006</c:v>
                </c:pt>
                <c:pt idx="146">
                  <c:v>18.130000000000006</c:v>
                </c:pt>
                <c:pt idx="147">
                  <c:v>18.130000000000006</c:v>
                </c:pt>
                <c:pt idx="148">
                  <c:v>18.138900000000007</c:v>
                </c:pt>
                <c:pt idx="149">
                  <c:v>18.16</c:v>
                </c:pt>
                <c:pt idx="150">
                  <c:v>18.177800000000008</c:v>
                </c:pt>
                <c:pt idx="151">
                  <c:v>18.190000000000001</c:v>
                </c:pt>
                <c:pt idx="152">
                  <c:v>18.2</c:v>
                </c:pt>
                <c:pt idx="153">
                  <c:v>18.211099999999991</c:v>
                </c:pt>
                <c:pt idx="154">
                  <c:v>18.288900000000002</c:v>
                </c:pt>
                <c:pt idx="155">
                  <c:v>18.309999999999999</c:v>
                </c:pt>
                <c:pt idx="156">
                  <c:v>18.309999999999999</c:v>
                </c:pt>
                <c:pt idx="157">
                  <c:v>18.309999999999999</c:v>
                </c:pt>
                <c:pt idx="158">
                  <c:v>18.322199999999988</c:v>
                </c:pt>
                <c:pt idx="159">
                  <c:v>18.34</c:v>
                </c:pt>
                <c:pt idx="160">
                  <c:v>18.34</c:v>
                </c:pt>
                <c:pt idx="161">
                  <c:v>18.38</c:v>
                </c:pt>
                <c:pt idx="162">
                  <c:v>18.399999999999999</c:v>
                </c:pt>
                <c:pt idx="163">
                  <c:v>18.41</c:v>
                </c:pt>
                <c:pt idx="164">
                  <c:v>18.41</c:v>
                </c:pt>
                <c:pt idx="165">
                  <c:v>18.4389</c:v>
                </c:pt>
                <c:pt idx="166">
                  <c:v>18.47</c:v>
                </c:pt>
                <c:pt idx="167">
                  <c:v>18.47</c:v>
                </c:pt>
                <c:pt idx="168">
                  <c:v>18.477799999999984</c:v>
                </c:pt>
                <c:pt idx="169">
                  <c:v>18.5</c:v>
                </c:pt>
                <c:pt idx="170">
                  <c:v>18.5</c:v>
                </c:pt>
                <c:pt idx="171">
                  <c:v>18.5</c:v>
                </c:pt>
                <c:pt idx="172">
                  <c:v>18.5</c:v>
                </c:pt>
                <c:pt idx="173">
                  <c:v>18.522200000000002</c:v>
                </c:pt>
                <c:pt idx="174">
                  <c:v>18.53</c:v>
                </c:pt>
                <c:pt idx="175">
                  <c:v>18.559999999999999</c:v>
                </c:pt>
                <c:pt idx="176">
                  <c:v>18.59</c:v>
                </c:pt>
                <c:pt idx="177">
                  <c:v>18.59</c:v>
                </c:pt>
                <c:pt idx="178">
                  <c:v>18.627800000000008</c:v>
                </c:pt>
                <c:pt idx="179">
                  <c:v>18.630000000000006</c:v>
                </c:pt>
                <c:pt idx="180">
                  <c:v>18.649999999999999</c:v>
                </c:pt>
                <c:pt idx="181">
                  <c:v>18.661100000000001</c:v>
                </c:pt>
                <c:pt idx="182">
                  <c:v>18.677800000000008</c:v>
                </c:pt>
                <c:pt idx="183">
                  <c:v>18.690000000000001</c:v>
                </c:pt>
                <c:pt idx="184">
                  <c:v>18.690000000000001</c:v>
                </c:pt>
                <c:pt idx="185">
                  <c:v>18.72</c:v>
                </c:pt>
                <c:pt idx="186">
                  <c:v>18.75</c:v>
                </c:pt>
                <c:pt idx="187">
                  <c:v>18.772200000000002</c:v>
                </c:pt>
                <c:pt idx="188">
                  <c:v>18.772200000000002</c:v>
                </c:pt>
                <c:pt idx="189">
                  <c:v>18.779999999999994</c:v>
                </c:pt>
                <c:pt idx="190">
                  <c:v>18.779999999999994</c:v>
                </c:pt>
                <c:pt idx="191">
                  <c:v>18.779999999999994</c:v>
                </c:pt>
                <c:pt idx="192">
                  <c:v>18.8</c:v>
                </c:pt>
                <c:pt idx="193">
                  <c:v>18.8</c:v>
                </c:pt>
                <c:pt idx="194">
                  <c:v>18.809999999999999</c:v>
                </c:pt>
                <c:pt idx="195">
                  <c:v>18.809999999999999</c:v>
                </c:pt>
                <c:pt idx="196">
                  <c:v>18.809999999999999</c:v>
                </c:pt>
                <c:pt idx="197">
                  <c:v>18.809999999999999</c:v>
                </c:pt>
                <c:pt idx="198">
                  <c:v>18.84</c:v>
                </c:pt>
                <c:pt idx="199">
                  <c:v>18.84</c:v>
                </c:pt>
                <c:pt idx="200">
                  <c:v>18.8611</c:v>
                </c:pt>
                <c:pt idx="201">
                  <c:v>18.8889</c:v>
                </c:pt>
                <c:pt idx="202">
                  <c:v>18.911100000000001</c:v>
                </c:pt>
                <c:pt idx="203">
                  <c:v>18.9389</c:v>
                </c:pt>
                <c:pt idx="204">
                  <c:v>18.939999999999994</c:v>
                </c:pt>
                <c:pt idx="205">
                  <c:v>18.961099999999984</c:v>
                </c:pt>
                <c:pt idx="206">
                  <c:v>18.97</c:v>
                </c:pt>
                <c:pt idx="207">
                  <c:v>18.977799999999984</c:v>
                </c:pt>
                <c:pt idx="208">
                  <c:v>19</c:v>
                </c:pt>
                <c:pt idx="209">
                  <c:v>19.022200000000002</c:v>
                </c:pt>
                <c:pt idx="210">
                  <c:v>19.059999999999999</c:v>
                </c:pt>
                <c:pt idx="211">
                  <c:v>19.0611</c:v>
                </c:pt>
                <c:pt idx="212">
                  <c:v>19.077800000000007</c:v>
                </c:pt>
                <c:pt idx="213">
                  <c:v>19.077800000000007</c:v>
                </c:pt>
                <c:pt idx="214">
                  <c:v>19.09</c:v>
                </c:pt>
                <c:pt idx="215">
                  <c:v>19.16</c:v>
                </c:pt>
                <c:pt idx="216">
                  <c:v>19.16</c:v>
                </c:pt>
                <c:pt idx="217">
                  <c:v>19.190000000000001</c:v>
                </c:pt>
                <c:pt idx="218">
                  <c:v>19.190000000000001</c:v>
                </c:pt>
                <c:pt idx="219">
                  <c:v>19.190000000000001</c:v>
                </c:pt>
                <c:pt idx="220">
                  <c:v>19.2</c:v>
                </c:pt>
                <c:pt idx="221">
                  <c:v>19.22</c:v>
                </c:pt>
                <c:pt idx="222">
                  <c:v>19.22</c:v>
                </c:pt>
                <c:pt idx="223">
                  <c:v>19.22</c:v>
                </c:pt>
                <c:pt idx="224">
                  <c:v>19.238900000000001</c:v>
                </c:pt>
                <c:pt idx="225">
                  <c:v>19.25</c:v>
                </c:pt>
                <c:pt idx="226">
                  <c:v>19.25</c:v>
                </c:pt>
                <c:pt idx="227">
                  <c:v>19.309999999999999</c:v>
                </c:pt>
                <c:pt idx="228">
                  <c:v>19.309999999999999</c:v>
                </c:pt>
                <c:pt idx="229">
                  <c:v>19.34</c:v>
                </c:pt>
                <c:pt idx="230">
                  <c:v>19.3611</c:v>
                </c:pt>
                <c:pt idx="231">
                  <c:v>19.377800000000008</c:v>
                </c:pt>
                <c:pt idx="232">
                  <c:v>19.38</c:v>
                </c:pt>
                <c:pt idx="233">
                  <c:v>19.38</c:v>
                </c:pt>
                <c:pt idx="234">
                  <c:v>19.41</c:v>
                </c:pt>
                <c:pt idx="235">
                  <c:v>19.41</c:v>
                </c:pt>
                <c:pt idx="236">
                  <c:v>19.439999999999994</c:v>
                </c:pt>
                <c:pt idx="237">
                  <c:v>19.461099999999984</c:v>
                </c:pt>
                <c:pt idx="238">
                  <c:v>19.47</c:v>
                </c:pt>
                <c:pt idx="239">
                  <c:v>19.47</c:v>
                </c:pt>
                <c:pt idx="240">
                  <c:v>19.477799999999984</c:v>
                </c:pt>
                <c:pt idx="241">
                  <c:v>19.53</c:v>
                </c:pt>
                <c:pt idx="242">
                  <c:v>19.53</c:v>
                </c:pt>
                <c:pt idx="243">
                  <c:v>19.53</c:v>
                </c:pt>
                <c:pt idx="244">
                  <c:v>19.559999999999999</c:v>
                </c:pt>
                <c:pt idx="245">
                  <c:v>19.559999999999999</c:v>
                </c:pt>
                <c:pt idx="246">
                  <c:v>19.5611</c:v>
                </c:pt>
                <c:pt idx="247">
                  <c:v>19.59</c:v>
                </c:pt>
                <c:pt idx="248">
                  <c:v>19.59</c:v>
                </c:pt>
                <c:pt idx="249">
                  <c:v>19.59</c:v>
                </c:pt>
                <c:pt idx="250">
                  <c:v>19.630000000000006</c:v>
                </c:pt>
                <c:pt idx="251">
                  <c:v>19.630000000000006</c:v>
                </c:pt>
                <c:pt idx="252">
                  <c:v>19.630000000000006</c:v>
                </c:pt>
                <c:pt idx="253">
                  <c:v>19.66</c:v>
                </c:pt>
                <c:pt idx="254">
                  <c:v>19.690000000000001</c:v>
                </c:pt>
                <c:pt idx="255">
                  <c:v>19.711099999999991</c:v>
                </c:pt>
                <c:pt idx="256">
                  <c:v>19.72</c:v>
                </c:pt>
                <c:pt idx="257">
                  <c:v>19.72</c:v>
                </c:pt>
                <c:pt idx="258">
                  <c:v>19.75</c:v>
                </c:pt>
                <c:pt idx="259">
                  <c:v>19.761099999999988</c:v>
                </c:pt>
                <c:pt idx="260">
                  <c:v>19.8</c:v>
                </c:pt>
                <c:pt idx="261">
                  <c:v>19.809999999999999</c:v>
                </c:pt>
                <c:pt idx="262">
                  <c:v>19.809999999999999</c:v>
                </c:pt>
                <c:pt idx="263">
                  <c:v>19.809999999999999</c:v>
                </c:pt>
                <c:pt idx="264">
                  <c:v>19.822199999999988</c:v>
                </c:pt>
                <c:pt idx="265">
                  <c:v>19.827800000000007</c:v>
                </c:pt>
                <c:pt idx="266">
                  <c:v>19.838899999999999</c:v>
                </c:pt>
                <c:pt idx="267">
                  <c:v>19.84</c:v>
                </c:pt>
                <c:pt idx="268">
                  <c:v>19.88</c:v>
                </c:pt>
                <c:pt idx="269">
                  <c:v>19.88</c:v>
                </c:pt>
                <c:pt idx="270">
                  <c:v>19.8889</c:v>
                </c:pt>
                <c:pt idx="271">
                  <c:v>19.899999999999999</c:v>
                </c:pt>
                <c:pt idx="272">
                  <c:v>19.9389</c:v>
                </c:pt>
                <c:pt idx="273">
                  <c:v>19.97</c:v>
                </c:pt>
                <c:pt idx="274">
                  <c:v>20.03</c:v>
                </c:pt>
                <c:pt idx="275">
                  <c:v>20.03</c:v>
                </c:pt>
                <c:pt idx="276">
                  <c:v>20.059999999999999</c:v>
                </c:pt>
                <c:pt idx="277">
                  <c:v>20.077800000000007</c:v>
                </c:pt>
                <c:pt idx="278">
                  <c:v>20.111100000000008</c:v>
                </c:pt>
                <c:pt idx="279">
                  <c:v>20.130000000000006</c:v>
                </c:pt>
                <c:pt idx="280">
                  <c:v>20.130000000000006</c:v>
                </c:pt>
                <c:pt idx="281">
                  <c:v>20.130000000000006</c:v>
                </c:pt>
                <c:pt idx="282">
                  <c:v>20.130000000000006</c:v>
                </c:pt>
                <c:pt idx="283">
                  <c:v>20.161100000000001</c:v>
                </c:pt>
                <c:pt idx="284">
                  <c:v>20.190000000000001</c:v>
                </c:pt>
                <c:pt idx="285">
                  <c:v>20.190000000000001</c:v>
                </c:pt>
                <c:pt idx="286">
                  <c:v>20.190000000000001</c:v>
                </c:pt>
                <c:pt idx="287">
                  <c:v>20.22</c:v>
                </c:pt>
                <c:pt idx="288">
                  <c:v>20.22</c:v>
                </c:pt>
                <c:pt idx="289">
                  <c:v>20.25</c:v>
                </c:pt>
                <c:pt idx="290">
                  <c:v>20.25</c:v>
                </c:pt>
                <c:pt idx="291">
                  <c:v>20.279999999999994</c:v>
                </c:pt>
                <c:pt idx="292">
                  <c:v>20.279999999999994</c:v>
                </c:pt>
                <c:pt idx="293">
                  <c:v>20.279999999999994</c:v>
                </c:pt>
                <c:pt idx="294">
                  <c:v>20.309999999999999</c:v>
                </c:pt>
                <c:pt idx="295">
                  <c:v>20.34</c:v>
                </c:pt>
                <c:pt idx="296">
                  <c:v>20.34</c:v>
                </c:pt>
                <c:pt idx="297">
                  <c:v>20.461099999999984</c:v>
                </c:pt>
                <c:pt idx="298">
                  <c:v>20.5</c:v>
                </c:pt>
                <c:pt idx="299">
                  <c:v>20.5</c:v>
                </c:pt>
                <c:pt idx="300">
                  <c:v>20.511099999999999</c:v>
                </c:pt>
                <c:pt idx="301">
                  <c:v>20.53</c:v>
                </c:pt>
                <c:pt idx="302">
                  <c:v>20.53</c:v>
                </c:pt>
                <c:pt idx="303">
                  <c:v>20.56</c:v>
                </c:pt>
                <c:pt idx="304">
                  <c:v>20.56</c:v>
                </c:pt>
                <c:pt idx="305">
                  <c:v>20.59</c:v>
                </c:pt>
                <c:pt idx="306">
                  <c:v>20.59</c:v>
                </c:pt>
                <c:pt idx="307">
                  <c:v>20.630000000000006</c:v>
                </c:pt>
                <c:pt idx="308">
                  <c:v>20.638900000000007</c:v>
                </c:pt>
                <c:pt idx="309">
                  <c:v>20.66</c:v>
                </c:pt>
                <c:pt idx="310">
                  <c:v>20.66</c:v>
                </c:pt>
                <c:pt idx="311">
                  <c:v>20.69</c:v>
                </c:pt>
                <c:pt idx="312">
                  <c:v>20.69</c:v>
                </c:pt>
                <c:pt idx="313">
                  <c:v>20.69</c:v>
                </c:pt>
                <c:pt idx="314">
                  <c:v>20.75</c:v>
                </c:pt>
                <c:pt idx="315">
                  <c:v>20.75</c:v>
                </c:pt>
                <c:pt idx="316">
                  <c:v>20.779999999999994</c:v>
                </c:pt>
                <c:pt idx="317">
                  <c:v>20.779999999999994</c:v>
                </c:pt>
                <c:pt idx="318">
                  <c:v>20.810000000000006</c:v>
                </c:pt>
                <c:pt idx="319">
                  <c:v>20.88</c:v>
                </c:pt>
                <c:pt idx="320">
                  <c:v>20.91</c:v>
                </c:pt>
                <c:pt idx="321">
                  <c:v>20.97</c:v>
                </c:pt>
                <c:pt idx="322">
                  <c:v>20.97</c:v>
                </c:pt>
                <c:pt idx="323">
                  <c:v>21</c:v>
                </c:pt>
                <c:pt idx="324">
                  <c:v>21</c:v>
                </c:pt>
                <c:pt idx="325">
                  <c:v>21</c:v>
                </c:pt>
                <c:pt idx="326">
                  <c:v>21.022200000000002</c:v>
                </c:pt>
                <c:pt idx="327">
                  <c:v>21.06</c:v>
                </c:pt>
                <c:pt idx="328">
                  <c:v>21.09</c:v>
                </c:pt>
                <c:pt idx="329">
                  <c:v>21.09</c:v>
                </c:pt>
                <c:pt idx="330">
                  <c:v>21.09</c:v>
                </c:pt>
                <c:pt idx="331">
                  <c:v>21.130000000000006</c:v>
                </c:pt>
                <c:pt idx="332">
                  <c:v>21.19</c:v>
                </c:pt>
                <c:pt idx="333">
                  <c:v>21.19</c:v>
                </c:pt>
                <c:pt idx="334">
                  <c:v>21.19</c:v>
                </c:pt>
                <c:pt idx="335">
                  <c:v>21.22</c:v>
                </c:pt>
                <c:pt idx="336">
                  <c:v>21.22</c:v>
                </c:pt>
                <c:pt idx="337">
                  <c:v>21.25</c:v>
                </c:pt>
                <c:pt idx="338">
                  <c:v>21.25</c:v>
                </c:pt>
                <c:pt idx="339">
                  <c:v>21.25</c:v>
                </c:pt>
                <c:pt idx="340">
                  <c:v>21.279999999999994</c:v>
                </c:pt>
                <c:pt idx="341">
                  <c:v>21.34</c:v>
                </c:pt>
                <c:pt idx="342">
                  <c:v>21.34</c:v>
                </c:pt>
                <c:pt idx="343">
                  <c:v>21.34</c:v>
                </c:pt>
                <c:pt idx="344">
                  <c:v>21.34</c:v>
                </c:pt>
                <c:pt idx="345">
                  <c:v>21.38</c:v>
                </c:pt>
                <c:pt idx="346">
                  <c:v>21.41</c:v>
                </c:pt>
                <c:pt idx="347">
                  <c:v>21.41</c:v>
                </c:pt>
                <c:pt idx="348">
                  <c:v>21.41</c:v>
                </c:pt>
                <c:pt idx="349">
                  <c:v>21.439999999999994</c:v>
                </c:pt>
                <c:pt idx="350">
                  <c:v>21.5</c:v>
                </c:pt>
                <c:pt idx="351">
                  <c:v>21.53</c:v>
                </c:pt>
                <c:pt idx="352">
                  <c:v>21.53</c:v>
                </c:pt>
                <c:pt idx="353">
                  <c:v>21.56</c:v>
                </c:pt>
                <c:pt idx="354">
                  <c:v>21.56</c:v>
                </c:pt>
                <c:pt idx="355">
                  <c:v>21.59</c:v>
                </c:pt>
                <c:pt idx="356">
                  <c:v>21.630000000000006</c:v>
                </c:pt>
                <c:pt idx="357">
                  <c:v>21.69</c:v>
                </c:pt>
                <c:pt idx="358">
                  <c:v>21.69</c:v>
                </c:pt>
                <c:pt idx="359">
                  <c:v>21.72</c:v>
                </c:pt>
                <c:pt idx="360">
                  <c:v>21.779999999999994</c:v>
                </c:pt>
                <c:pt idx="361">
                  <c:v>21.779999999999994</c:v>
                </c:pt>
                <c:pt idx="362">
                  <c:v>21.779999999999994</c:v>
                </c:pt>
                <c:pt idx="363">
                  <c:v>21.84</c:v>
                </c:pt>
                <c:pt idx="364">
                  <c:v>21.84</c:v>
                </c:pt>
                <c:pt idx="365">
                  <c:v>21.88</c:v>
                </c:pt>
                <c:pt idx="366">
                  <c:v>21.8889</c:v>
                </c:pt>
                <c:pt idx="367">
                  <c:v>21.91</c:v>
                </c:pt>
                <c:pt idx="368">
                  <c:v>21.91</c:v>
                </c:pt>
                <c:pt idx="369">
                  <c:v>21.91</c:v>
                </c:pt>
                <c:pt idx="370">
                  <c:v>21.939999999999994</c:v>
                </c:pt>
                <c:pt idx="371">
                  <c:v>21.97</c:v>
                </c:pt>
                <c:pt idx="372">
                  <c:v>21.97</c:v>
                </c:pt>
                <c:pt idx="373">
                  <c:v>22.06</c:v>
                </c:pt>
                <c:pt idx="374">
                  <c:v>22.06</c:v>
                </c:pt>
                <c:pt idx="375">
                  <c:v>22.09</c:v>
                </c:pt>
                <c:pt idx="376">
                  <c:v>22.130000000000006</c:v>
                </c:pt>
                <c:pt idx="377">
                  <c:v>22.130000000000006</c:v>
                </c:pt>
                <c:pt idx="378">
                  <c:v>22.130000000000006</c:v>
                </c:pt>
                <c:pt idx="379">
                  <c:v>22.279999999999994</c:v>
                </c:pt>
                <c:pt idx="380">
                  <c:v>22.3</c:v>
                </c:pt>
                <c:pt idx="381">
                  <c:v>22.310000000000006</c:v>
                </c:pt>
                <c:pt idx="382">
                  <c:v>22.34</c:v>
                </c:pt>
                <c:pt idx="383">
                  <c:v>22.34</c:v>
                </c:pt>
                <c:pt idx="384">
                  <c:v>22.38</c:v>
                </c:pt>
                <c:pt idx="385">
                  <c:v>22.38</c:v>
                </c:pt>
                <c:pt idx="386">
                  <c:v>22.38</c:v>
                </c:pt>
                <c:pt idx="387">
                  <c:v>22.41</c:v>
                </c:pt>
                <c:pt idx="388">
                  <c:v>22.41</c:v>
                </c:pt>
                <c:pt idx="389">
                  <c:v>22.47</c:v>
                </c:pt>
                <c:pt idx="390">
                  <c:v>22.47</c:v>
                </c:pt>
                <c:pt idx="391">
                  <c:v>22.5</c:v>
                </c:pt>
                <c:pt idx="392">
                  <c:v>22.5</c:v>
                </c:pt>
                <c:pt idx="393">
                  <c:v>22.527799999999992</c:v>
                </c:pt>
                <c:pt idx="394">
                  <c:v>22.56</c:v>
                </c:pt>
                <c:pt idx="395">
                  <c:v>22.56</c:v>
                </c:pt>
                <c:pt idx="396">
                  <c:v>22.5611</c:v>
                </c:pt>
                <c:pt idx="397">
                  <c:v>22.5611</c:v>
                </c:pt>
                <c:pt idx="398">
                  <c:v>22.59</c:v>
                </c:pt>
                <c:pt idx="399">
                  <c:v>22.630000000000006</c:v>
                </c:pt>
                <c:pt idx="400">
                  <c:v>22.66</c:v>
                </c:pt>
                <c:pt idx="401">
                  <c:v>22.66</c:v>
                </c:pt>
                <c:pt idx="402">
                  <c:v>22.66</c:v>
                </c:pt>
                <c:pt idx="403">
                  <c:v>22.72219999999999</c:v>
                </c:pt>
                <c:pt idx="404">
                  <c:v>22.72219999999999</c:v>
                </c:pt>
                <c:pt idx="405">
                  <c:v>22.75</c:v>
                </c:pt>
                <c:pt idx="406">
                  <c:v>22.772200000000002</c:v>
                </c:pt>
                <c:pt idx="407">
                  <c:v>22.779999999999994</c:v>
                </c:pt>
                <c:pt idx="408">
                  <c:v>22.8</c:v>
                </c:pt>
                <c:pt idx="409">
                  <c:v>22.84</c:v>
                </c:pt>
                <c:pt idx="410">
                  <c:v>22.84</c:v>
                </c:pt>
                <c:pt idx="411">
                  <c:v>22.8611</c:v>
                </c:pt>
                <c:pt idx="412">
                  <c:v>22.88</c:v>
                </c:pt>
                <c:pt idx="413">
                  <c:v>22.88</c:v>
                </c:pt>
                <c:pt idx="414">
                  <c:v>22.91</c:v>
                </c:pt>
                <c:pt idx="415">
                  <c:v>22.9389</c:v>
                </c:pt>
                <c:pt idx="416">
                  <c:v>22.939999999999994</c:v>
                </c:pt>
                <c:pt idx="417">
                  <c:v>22.977799999999984</c:v>
                </c:pt>
                <c:pt idx="418">
                  <c:v>23</c:v>
                </c:pt>
                <c:pt idx="419">
                  <c:v>23</c:v>
                </c:pt>
                <c:pt idx="420">
                  <c:v>23.03</c:v>
                </c:pt>
                <c:pt idx="421">
                  <c:v>23.03</c:v>
                </c:pt>
                <c:pt idx="422">
                  <c:v>23.03</c:v>
                </c:pt>
                <c:pt idx="423">
                  <c:v>23.130000000000006</c:v>
                </c:pt>
                <c:pt idx="424">
                  <c:v>23.16</c:v>
                </c:pt>
                <c:pt idx="425">
                  <c:v>23.16</c:v>
                </c:pt>
                <c:pt idx="426">
                  <c:v>23.16</c:v>
                </c:pt>
                <c:pt idx="427">
                  <c:v>23.16</c:v>
                </c:pt>
                <c:pt idx="428">
                  <c:v>23.22</c:v>
                </c:pt>
                <c:pt idx="429">
                  <c:v>23.34</c:v>
                </c:pt>
                <c:pt idx="430">
                  <c:v>23.41</c:v>
                </c:pt>
                <c:pt idx="431">
                  <c:v>23.41</c:v>
                </c:pt>
                <c:pt idx="432">
                  <c:v>23.47</c:v>
                </c:pt>
                <c:pt idx="433">
                  <c:v>23.47</c:v>
                </c:pt>
                <c:pt idx="434">
                  <c:v>23.5</c:v>
                </c:pt>
                <c:pt idx="435">
                  <c:v>23.53</c:v>
                </c:pt>
                <c:pt idx="436">
                  <c:v>23.53</c:v>
                </c:pt>
                <c:pt idx="437">
                  <c:v>23.56</c:v>
                </c:pt>
                <c:pt idx="438">
                  <c:v>23.56</c:v>
                </c:pt>
                <c:pt idx="439">
                  <c:v>23.6</c:v>
                </c:pt>
                <c:pt idx="440">
                  <c:v>23.630000000000006</c:v>
                </c:pt>
                <c:pt idx="441">
                  <c:v>23.6722</c:v>
                </c:pt>
                <c:pt idx="442">
                  <c:v>23.822199999999988</c:v>
                </c:pt>
                <c:pt idx="443">
                  <c:v>23.84</c:v>
                </c:pt>
                <c:pt idx="444">
                  <c:v>23.939999999999994</c:v>
                </c:pt>
                <c:pt idx="445">
                  <c:v>23.97</c:v>
                </c:pt>
                <c:pt idx="446">
                  <c:v>24.03</c:v>
                </c:pt>
                <c:pt idx="447">
                  <c:v>24.03</c:v>
                </c:pt>
                <c:pt idx="448">
                  <c:v>24.03</c:v>
                </c:pt>
                <c:pt idx="449">
                  <c:v>24.06</c:v>
                </c:pt>
                <c:pt idx="450">
                  <c:v>24.06</c:v>
                </c:pt>
                <c:pt idx="451">
                  <c:v>24.06</c:v>
                </c:pt>
                <c:pt idx="452">
                  <c:v>24.16</c:v>
                </c:pt>
                <c:pt idx="453">
                  <c:v>24.16</c:v>
                </c:pt>
                <c:pt idx="454">
                  <c:v>24.25</c:v>
                </c:pt>
                <c:pt idx="455">
                  <c:v>24.279999999999994</c:v>
                </c:pt>
                <c:pt idx="456">
                  <c:v>24.34</c:v>
                </c:pt>
                <c:pt idx="457">
                  <c:v>24.34</c:v>
                </c:pt>
                <c:pt idx="458">
                  <c:v>24.38</c:v>
                </c:pt>
                <c:pt idx="459">
                  <c:v>24.47</c:v>
                </c:pt>
                <c:pt idx="460">
                  <c:v>24.53</c:v>
                </c:pt>
                <c:pt idx="461">
                  <c:v>24.59</c:v>
                </c:pt>
                <c:pt idx="462">
                  <c:v>24.66</c:v>
                </c:pt>
                <c:pt idx="463">
                  <c:v>24.69</c:v>
                </c:pt>
                <c:pt idx="464">
                  <c:v>24.69</c:v>
                </c:pt>
                <c:pt idx="465">
                  <c:v>24.69</c:v>
                </c:pt>
                <c:pt idx="466">
                  <c:v>24.779999999999994</c:v>
                </c:pt>
                <c:pt idx="467">
                  <c:v>24.779999999999994</c:v>
                </c:pt>
                <c:pt idx="468">
                  <c:v>24.779999999999994</c:v>
                </c:pt>
                <c:pt idx="469">
                  <c:v>24.88</c:v>
                </c:pt>
                <c:pt idx="470">
                  <c:v>24.91</c:v>
                </c:pt>
                <c:pt idx="471">
                  <c:v>24.97</c:v>
                </c:pt>
                <c:pt idx="472">
                  <c:v>25.03</c:v>
                </c:pt>
                <c:pt idx="473">
                  <c:v>25.06</c:v>
                </c:pt>
                <c:pt idx="474">
                  <c:v>25.130000000000006</c:v>
                </c:pt>
                <c:pt idx="475">
                  <c:v>25.38</c:v>
                </c:pt>
                <c:pt idx="476">
                  <c:v>25.41</c:v>
                </c:pt>
                <c:pt idx="477">
                  <c:v>25.41</c:v>
                </c:pt>
                <c:pt idx="478">
                  <c:v>25.53</c:v>
                </c:pt>
                <c:pt idx="479">
                  <c:v>25.56</c:v>
                </c:pt>
                <c:pt idx="480">
                  <c:v>25.630000000000006</c:v>
                </c:pt>
                <c:pt idx="481">
                  <c:v>25.69</c:v>
                </c:pt>
                <c:pt idx="482">
                  <c:v>25.72</c:v>
                </c:pt>
                <c:pt idx="483">
                  <c:v>25.75</c:v>
                </c:pt>
                <c:pt idx="484">
                  <c:v>25.75</c:v>
                </c:pt>
                <c:pt idx="485">
                  <c:v>26.03</c:v>
                </c:pt>
                <c:pt idx="486">
                  <c:v>26.03</c:v>
                </c:pt>
                <c:pt idx="487">
                  <c:v>26.09</c:v>
                </c:pt>
                <c:pt idx="488">
                  <c:v>26.09</c:v>
                </c:pt>
                <c:pt idx="489">
                  <c:v>26.279999999999994</c:v>
                </c:pt>
                <c:pt idx="490">
                  <c:v>26.34</c:v>
                </c:pt>
                <c:pt idx="491">
                  <c:v>26.38</c:v>
                </c:pt>
                <c:pt idx="492">
                  <c:v>26.66</c:v>
                </c:pt>
                <c:pt idx="493">
                  <c:v>26.72</c:v>
                </c:pt>
                <c:pt idx="494">
                  <c:v>27.288900000000002</c:v>
                </c:pt>
                <c:pt idx="495">
                  <c:v>27.810000000000006</c:v>
                </c:pt>
                <c:pt idx="496">
                  <c:v>28.038900000000005</c:v>
                </c:pt>
                <c:pt idx="497">
                  <c:v>29.22</c:v>
                </c:pt>
              </c:numCache>
            </c:numRef>
          </c:val>
        </c:ser>
        <c:marker val="1"/>
        <c:axId val="49659264"/>
        <c:axId val="49661056"/>
      </c:lineChart>
      <c:catAx>
        <c:axId val="49659264"/>
        <c:scaling>
          <c:orientation val="minMax"/>
        </c:scaling>
        <c:delete val="1"/>
        <c:axPos val="b"/>
        <c:tickLblPos val="none"/>
        <c:crossAx val="49661056"/>
        <c:crosses val="autoZero"/>
        <c:auto val="1"/>
        <c:lblAlgn val="ctr"/>
        <c:lblOffset val="100"/>
      </c:catAx>
      <c:valAx>
        <c:axId val="49661056"/>
        <c:scaling>
          <c:orientation val="minMax"/>
          <c:max val="30"/>
          <c:min val="10"/>
        </c:scaling>
        <c:axPos val="l"/>
        <c:majorGridlines/>
        <c:numFmt formatCode="General" sourceLinked="1"/>
        <c:tickLblPos val="nextTo"/>
        <c:crossAx val="49659264"/>
        <c:crosses val="autoZero"/>
        <c:crossBetween val="between"/>
        <c:majorUnit val="5"/>
      </c:valAx>
    </c:plotArea>
    <c:plotVisOnly val="1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2656" cy="3494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58939" y="0"/>
            <a:ext cx="4022656" cy="3494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3FC78E-C2B2-4779-879C-92FFC5FC8BCB}" type="datetimeFigureOut">
              <a:rPr lang="zh-CN" altLang="en-US" smtClean="0"/>
              <a:pPr/>
              <a:t>2010/5/10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647098"/>
            <a:ext cx="4022656" cy="3494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58939" y="6647098"/>
            <a:ext cx="4022656" cy="3494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253576-0D00-400A-80BA-B2F1DD5F78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2937" cy="349885"/>
          </a:xfrm>
          <a:prstGeom prst="rect">
            <a:avLst/>
          </a:prstGeom>
        </p:spPr>
        <p:txBody>
          <a:bodyPr vert="horz" lIns="93031" tIns="46516" rIns="93031" bIns="46516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58616" y="0"/>
            <a:ext cx="4022937" cy="349885"/>
          </a:xfrm>
          <a:prstGeom prst="rect">
            <a:avLst/>
          </a:prstGeom>
        </p:spPr>
        <p:txBody>
          <a:bodyPr vert="horz" lIns="93031" tIns="46516" rIns="93031" bIns="46516" rtlCol="0"/>
          <a:lstStyle>
            <a:lvl1pPr algn="r">
              <a:defRPr sz="1200"/>
            </a:lvl1pPr>
          </a:lstStyle>
          <a:p>
            <a:fld id="{4F6B5D23-F748-4D08-BABE-8F5BE47598D8}" type="datetimeFigureOut">
              <a:rPr lang="zh-CN" altLang="en-US" smtClean="0"/>
              <a:pPr/>
              <a:t>2010/5/10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2425" y="525463"/>
            <a:ext cx="3498850" cy="26241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031" tIns="46516" rIns="93031" bIns="46516" rtlCol="0" anchor="ctr"/>
          <a:lstStyle/>
          <a:p>
            <a:endParaRPr lang="zh-CN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8370" y="3323908"/>
            <a:ext cx="7426960" cy="3148965"/>
          </a:xfrm>
          <a:prstGeom prst="rect">
            <a:avLst/>
          </a:prstGeom>
        </p:spPr>
        <p:txBody>
          <a:bodyPr vert="horz" lIns="93031" tIns="46516" rIns="93031" bIns="46516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646601"/>
            <a:ext cx="4022937" cy="349885"/>
          </a:xfrm>
          <a:prstGeom prst="rect">
            <a:avLst/>
          </a:prstGeom>
        </p:spPr>
        <p:txBody>
          <a:bodyPr vert="horz" lIns="93031" tIns="46516" rIns="93031" bIns="46516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58616" y="6646601"/>
            <a:ext cx="4022937" cy="349885"/>
          </a:xfrm>
          <a:prstGeom prst="rect">
            <a:avLst/>
          </a:prstGeom>
        </p:spPr>
        <p:txBody>
          <a:bodyPr vert="horz" lIns="93031" tIns="46516" rIns="93031" bIns="46516" rtlCol="0" anchor="b"/>
          <a:lstStyle>
            <a:lvl1pPr algn="r">
              <a:defRPr sz="1200"/>
            </a:lvl1pPr>
          </a:lstStyle>
          <a:p>
            <a:fld id="{E436EFB8-0C4C-4342-9D7A-986E2FE3DA7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CN" baseline="0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baseline="0" dirty="0" smtClean="0"/>
              <a:t>It is not hard to find many similarities between CS and Data communication topics.. </a:t>
            </a:r>
          </a:p>
          <a:p>
            <a:endParaRPr lang="en-US" altLang="zh-CN" baseline="0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The long-established paradigm for digital data acquisition is to uniformly sample data at its </a:t>
            </a:r>
            <a:r>
              <a:rPr lang="en-US" baseline="0" dirty="0" err="1" smtClean="0"/>
              <a:t>Nyquist</a:t>
            </a:r>
            <a:r>
              <a:rPr lang="en-US" baseline="0" dirty="0" smtClean="0"/>
              <a:t> rate, and then compress the data before storage or transmission. CS shifts this paradigm by directly acquiring compressed data, turning sample-then-compress process into sample-with-compression process. </a:t>
            </a:r>
          </a:p>
          <a:p>
            <a:endParaRPr lang="en-US" baseline="0" dirty="0" smtClean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CN" baseline="0" dirty="0" smtClean="0"/>
          </a:p>
          <a:p>
            <a:endParaRPr lang="en-US" altLang="zh-CN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Data collection and transmission</a:t>
            </a:r>
            <a:r>
              <a:rPr lang="en-US" baseline="0" dirty="0" smtClean="0"/>
              <a:t> order can be totally different from the recovery order. This flexibility is especially important for wireless multi-hop networks, in which transmitting data back and forth consumes a lot of energy.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lvl="2" defTabSz="930311"/>
            <a:r>
              <a:rPr lang="en-US" altLang="zh-CN" dirty="0" smtClean="0"/>
              <a:t>Only 40 coefficients (4.0%) are larger than 0.2</a:t>
            </a:r>
          </a:p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36EFB8-0C4C-4342-9D7A-986E2FE3DA7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9" descr="MSRA logo_En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82550"/>
            <a:ext cx="3565525" cy="106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8" descr="MSRA logo_En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0175" y="6022975"/>
            <a:ext cx="2551113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8" descr="MSRA logo_En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0175" y="6022975"/>
            <a:ext cx="2551113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8" descr="MSRA logo_En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0175" y="6022975"/>
            <a:ext cx="2551113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8" descr="MSRA logo_En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0175" y="6022975"/>
            <a:ext cx="2551113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8" descr="MSRA logo_En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0175" y="6022975"/>
            <a:ext cx="2551113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8" descr="MSRA logo_En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0175" y="6022975"/>
            <a:ext cx="2551113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8" descr="MSRA logo_En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0175" y="6022975"/>
            <a:ext cx="2551113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8" descr="MSRA logo_En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0175" y="6022975"/>
            <a:ext cx="2551113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8" descr="MSRA logo_En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0175" y="6022975"/>
            <a:ext cx="2551113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8" descr="MSRA logo_En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80175" y="6022975"/>
            <a:ext cx="2551113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5/10/2010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92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8" descr="MSRA logo_En_b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80175" y="6022975"/>
            <a:ext cx="2551113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11" Type="http://schemas.openxmlformats.org/officeDocument/2006/relationships/image" Target="../media/image20.png"/><Relationship Id="rId5" Type="http://schemas.openxmlformats.org/officeDocument/2006/relationships/chart" Target="../charts/chart3.xml"/><Relationship Id="rId10" Type="http://schemas.openxmlformats.org/officeDocument/2006/relationships/chart" Target="../charts/chart8.xml"/><Relationship Id="rId4" Type="http://schemas.openxmlformats.org/officeDocument/2006/relationships/chart" Target="../charts/chart2.xml"/><Relationship Id="rId9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1.png"/><Relationship Id="rId21" Type="http://schemas.openxmlformats.org/officeDocument/2006/relationships/image" Target="../media/image39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34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24" Type="http://schemas.openxmlformats.org/officeDocument/2006/relationships/image" Target="../media/image42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23" Type="http://schemas.openxmlformats.org/officeDocument/2006/relationships/image" Target="../media/image41.png"/><Relationship Id="rId10" Type="http://schemas.openxmlformats.org/officeDocument/2006/relationships/image" Target="../media/image28.png"/><Relationship Id="rId19" Type="http://schemas.openxmlformats.org/officeDocument/2006/relationships/image" Target="../media/image37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Relationship Id="rId22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1.xml"/><Relationship Id="rId4" Type="http://schemas.openxmlformats.org/officeDocument/2006/relationships/chart" Target="../charts/char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3.xml"/><Relationship Id="rId4" Type="http://schemas.openxmlformats.org/officeDocument/2006/relationships/chart" Target="../charts/char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altLang="zh-CN" dirty="0" smtClean="0"/>
              <a:t>Compressive Data Gathering for Large-Scale Wireless Sensor Networks</a:t>
            </a:r>
            <a:endParaRPr lang="zh-CN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4419600"/>
            <a:ext cx="6705600" cy="1219200"/>
          </a:xfrm>
        </p:spPr>
        <p:txBody>
          <a:bodyPr>
            <a:noAutofit/>
          </a:bodyPr>
          <a:lstStyle/>
          <a:p>
            <a:r>
              <a:rPr lang="en-US" altLang="zh-CN" sz="2400" u="sng" dirty="0" smtClean="0"/>
              <a:t>Chong </a:t>
            </a:r>
            <a:r>
              <a:rPr lang="en-US" altLang="zh-CN" sz="2400" u="sng" dirty="0" err="1" smtClean="0"/>
              <a:t>Luo</a:t>
            </a:r>
            <a:r>
              <a:rPr lang="en-US" altLang="zh-CN" sz="2400" dirty="0" smtClean="0"/>
              <a:t>, Feng Wu, Jun Sun and Chang </a:t>
            </a:r>
            <a:r>
              <a:rPr lang="en-US" altLang="zh-CN" sz="2400" dirty="0" err="1" smtClean="0"/>
              <a:t>Wen</a:t>
            </a:r>
            <a:r>
              <a:rPr lang="en-US" altLang="zh-CN" sz="2400" dirty="0" smtClean="0"/>
              <a:t> Chen</a:t>
            </a:r>
          </a:p>
          <a:p>
            <a:r>
              <a:rPr lang="en-US" altLang="zh-CN" sz="2400" dirty="0" smtClean="0"/>
              <a:t>Mobicom’09, Beijing, China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Outline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Background</a:t>
            </a:r>
          </a:p>
          <a:p>
            <a:pPr lvl="1"/>
            <a:r>
              <a:rPr lang="en-US" altLang="zh-CN" dirty="0" smtClean="0"/>
              <a:t>Compressive sensing theory</a:t>
            </a:r>
          </a:p>
          <a:p>
            <a:pPr lvl="1"/>
            <a:r>
              <a:rPr lang="en-US" altLang="zh-CN" dirty="0" smtClean="0"/>
              <a:t>New research opportunities </a:t>
            </a:r>
          </a:p>
          <a:p>
            <a:r>
              <a:rPr lang="en-US" altLang="zh-CN" dirty="0" smtClean="0"/>
              <a:t>Compressive Data Gathering</a:t>
            </a:r>
          </a:p>
          <a:p>
            <a:pPr lvl="1"/>
            <a:r>
              <a:rPr lang="en-US" altLang="zh-CN" dirty="0" smtClean="0"/>
              <a:t>The first complete design to apply CS theory for sensor data gathering</a:t>
            </a:r>
          </a:p>
          <a:p>
            <a:r>
              <a:rPr lang="en-US" altLang="zh-CN" dirty="0" smtClean="0"/>
              <a:t>Conclusion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6700" y="1647825"/>
            <a:ext cx="19050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Compressive Sensing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4525963"/>
          </a:xfrm>
        </p:spPr>
        <p:txBody>
          <a:bodyPr/>
          <a:lstStyle/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sz="2400" dirty="0" smtClean="0"/>
              <a:t>If an N-dimensional signal is K-sparse in a known domain </a:t>
            </a:r>
            <a:r>
              <a:rPr lang="el-GR" altLang="zh-CN" sz="2400" dirty="0" smtClean="0">
                <a:latin typeface="Times New Roman"/>
                <a:cs typeface="Times New Roman"/>
              </a:rPr>
              <a:t>Ψ</a:t>
            </a:r>
            <a:r>
              <a:rPr lang="en-US" altLang="zh-CN" sz="2400" dirty="0" smtClean="0"/>
              <a:t>, it can be recovered from M random measurements by:</a:t>
            </a: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81125" y="1638300"/>
            <a:ext cx="252412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25" y="1680340"/>
            <a:ext cx="904875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33600" y="5334000"/>
            <a:ext cx="43148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76700" y="1647825"/>
            <a:ext cx="19050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62400" y="1638300"/>
            <a:ext cx="23812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New Research Opportunities</a:t>
            </a:r>
            <a:endParaRPr lang="zh-CN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Compressive Sensing Hallmarks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dirty="0" smtClean="0"/>
              <a:t>Universal</a:t>
            </a:r>
          </a:p>
          <a:p>
            <a:pPr lvl="1"/>
            <a:r>
              <a:rPr lang="en-US" altLang="zh-CN" dirty="0" smtClean="0"/>
              <a:t>Same random projection op. for any compressible signal</a:t>
            </a:r>
          </a:p>
          <a:p>
            <a:r>
              <a:rPr lang="en-US" altLang="zh-CN" dirty="0" smtClean="0"/>
              <a:t>Democratic</a:t>
            </a:r>
          </a:p>
          <a:p>
            <a:pPr lvl="1"/>
            <a:r>
              <a:rPr lang="en-US" altLang="zh-CN" dirty="0" smtClean="0"/>
              <a:t>Potentially unlimited number of measurements</a:t>
            </a:r>
          </a:p>
          <a:p>
            <a:pPr lvl="1"/>
            <a:r>
              <a:rPr lang="en-US" altLang="zh-CN" dirty="0" smtClean="0"/>
              <a:t>Each measurement carries the same amount of information</a:t>
            </a:r>
          </a:p>
          <a:p>
            <a:r>
              <a:rPr lang="en-US" altLang="zh-CN" dirty="0" smtClean="0"/>
              <a:t>Asymmetrical</a:t>
            </a:r>
          </a:p>
          <a:p>
            <a:pPr lvl="1"/>
            <a:r>
              <a:rPr lang="en-US" altLang="zh-CN" dirty="0" smtClean="0"/>
              <a:t>Simple encoding, most processing at decoder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Data Communications Research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Random linear network coding</a:t>
            </a:r>
          </a:p>
          <a:p>
            <a:pPr lvl="1"/>
            <a:r>
              <a:rPr lang="en-US" dirty="0" smtClean="0"/>
              <a:t>Achieves multicast capacity</a:t>
            </a:r>
          </a:p>
          <a:p>
            <a:r>
              <a:rPr lang="en-US" dirty="0" smtClean="0"/>
              <a:t>Fountain code</a:t>
            </a:r>
          </a:p>
          <a:p>
            <a:pPr lvl="1"/>
            <a:r>
              <a:rPr lang="en-US" dirty="0" smtClean="0"/>
              <a:t>a.k.a. rateless erasure code</a:t>
            </a:r>
          </a:p>
          <a:p>
            <a:pPr lvl="1"/>
            <a:r>
              <a:rPr lang="en-US" dirty="0" smtClean="0"/>
              <a:t>Perfect reconstruction from N(1+</a:t>
            </a:r>
            <a:r>
              <a:rPr lang="el-GR" dirty="0" smtClean="0">
                <a:latin typeface="Cambria Math"/>
                <a:ea typeface="Cambria Math"/>
              </a:rPr>
              <a:t>ε</a:t>
            </a:r>
            <a:r>
              <a:rPr lang="en-US" dirty="0" smtClean="0"/>
              <a:t>) encoding symbols</a:t>
            </a:r>
          </a:p>
          <a:p>
            <a:r>
              <a:rPr lang="en-US" dirty="0" smtClean="0"/>
              <a:t>Distributed source coding</a:t>
            </a:r>
          </a:p>
          <a:p>
            <a:pPr lvl="1"/>
            <a:r>
              <a:rPr lang="en-US" dirty="0" smtClean="0"/>
              <a:t>e.g. </a:t>
            </a:r>
            <a:r>
              <a:rPr lang="en-US" dirty="0" err="1" smtClean="0"/>
              <a:t>Slepian</a:t>
            </a:r>
            <a:r>
              <a:rPr lang="en-US" dirty="0" smtClean="0"/>
              <a:t>-Wolf coding</a:t>
            </a:r>
          </a:p>
          <a:p>
            <a:pPr lvl="1"/>
            <a:r>
              <a:rPr lang="en-US" dirty="0" smtClean="0"/>
              <a:t>Blind encoding, joint decoding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From Compressive Sensing to Compressive Data Gathering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4373563"/>
          </a:xfrm>
        </p:spPr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altLang="zh-CN" dirty="0" smtClean="0"/>
              <a:t>asymmetrical property makes CS a perfect match for wireless sensor networks</a:t>
            </a:r>
          </a:p>
          <a:p>
            <a:endParaRPr lang="en-US" dirty="0" smtClean="0"/>
          </a:p>
          <a:p>
            <a:pPr lvl="1"/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762000" y="3276600"/>
          <a:ext cx="7620000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0000"/>
                <a:gridCol w="3810000"/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dirty="0" smtClean="0"/>
                        <a:t>Compressive Sensing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dirty="0" smtClean="0"/>
                        <a:t>Compressive Data Gathering</a:t>
                      </a:r>
                      <a:endParaRPr lang="zh-CN" altLang="en-US" sz="2400" dirty="0" smtClean="0"/>
                    </a:p>
                  </a:txBody>
                  <a:tcPr/>
                </a:tc>
              </a:tr>
              <a:tr h="9525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dirty="0" smtClean="0"/>
                        <a:t>Sample-then-compress</a:t>
                      </a:r>
                    </a:p>
                    <a:p>
                      <a:pPr algn="ctr">
                        <a:buNone/>
                      </a:pPr>
                      <a:endParaRPr lang="en-US" altLang="zh-CN" sz="2400" dirty="0" smtClean="0"/>
                    </a:p>
                    <a:p>
                      <a:pPr algn="ctr">
                        <a:buNone/>
                      </a:pPr>
                      <a:endParaRPr lang="en-US" altLang="zh-CN" sz="2400" dirty="0" smtClean="0"/>
                    </a:p>
                    <a:p>
                      <a:pPr algn="ctr">
                        <a:buNone/>
                      </a:pPr>
                      <a:r>
                        <a:rPr lang="en-US" altLang="zh-CN" sz="2400" dirty="0" smtClean="0"/>
                        <a:t>Sample-with-compression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dirty="0" smtClean="0"/>
                        <a:t>Compress-then-transmit</a:t>
                      </a:r>
                    </a:p>
                    <a:p>
                      <a:pPr algn="ctr">
                        <a:buNone/>
                      </a:pPr>
                      <a:endParaRPr lang="en-US" altLang="zh-CN" sz="2400" dirty="0" smtClean="0"/>
                    </a:p>
                    <a:p>
                      <a:pPr algn="ctr">
                        <a:buNone/>
                      </a:pPr>
                      <a:endParaRPr lang="en-US" altLang="zh-CN" sz="2400" dirty="0" smtClean="0"/>
                    </a:p>
                    <a:p>
                      <a:pPr algn="ctr">
                        <a:buNone/>
                      </a:pPr>
                      <a:r>
                        <a:rPr lang="en-US" altLang="zh-CN" sz="2400" dirty="0" smtClean="0"/>
                        <a:t>Compress-with-transmission</a:t>
                      </a:r>
                      <a:endParaRPr lang="zh-CN" altLang="en-US" sz="2400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10" name="Group 9"/>
          <p:cNvGrpSpPr/>
          <p:nvPr/>
        </p:nvGrpSpPr>
        <p:grpSpPr>
          <a:xfrm>
            <a:off x="2438400" y="4343400"/>
            <a:ext cx="4267200" cy="381000"/>
            <a:chOff x="2438400" y="4343400"/>
            <a:chExt cx="4267200" cy="381000"/>
          </a:xfrm>
        </p:grpSpPr>
        <p:sp>
          <p:nvSpPr>
            <p:cNvPr id="6" name="Down Arrow 5"/>
            <p:cNvSpPr/>
            <p:nvPr/>
          </p:nvSpPr>
          <p:spPr>
            <a:xfrm>
              <a:off x="2438400" y="4343400"/>
              <a:ext cx="304800" cy="381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Down Arrow 8"/>
            <p:cNvSpPr/>
            <p:nvPr/>
          </p:nvSpPr>
          <p:spPr>
            <a:xfrm>
              <a:off x="6400800" y="4343400"/>
              <a:ext cx="304800" cy="381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Data Gathering in WSNs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/>
          <a:lstStyle/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Challenges</a:t>
            </a:r>
          </a:p>
          <a:p>
            <a:pPr lvl="1"/>
            <a:r>
              <a:rPr lang="en-US" altLang="zh-CN" dirty="0" smtClean="0"/>
              <a:t>Global communication cost reduction</a:t>
            </a:r>
          </a:p>
          <a:p>
            <a:pPr lvl="1"/>
            <a:r>
              <a:rPr lang="en-US" altLang="zh-CN" dirty="0" smtClean="0"/>
              <a:t>Energy consumption load balancing</a:t>
            </a:r>
          </a:p>
        </p:txBody>
      </p:sp>
      <p:pic>
        <p:nvPicPr>
          <p:cNvPr id="4" name="Picture 3" descr="intro-field-cr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200" y="1534072"/>
            <a:ext cx="5831774" cy="25807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3048000"/>
            <a:ext cx="914400" cy="279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45422" y="3093416"/>
            <a:ext cx="1235121" cy="238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86674" y="3096790"/>
            <a:ext cx="504967" cy="22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0800" y="4063621"/>
            <a:ext cx="914400" cy="279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696" y="4097741"/>
            <a:ext cx="1228297" cy="245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Basic Idea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simple chain topology</a:t>
            </a:r>
          </a:p>
        </p:txBody>
      </p:sp>
      <p:cxnSp>
        <p:nvCxnSpPr>
          <p:cNvPr id="9" name="Curved Connector 10"/>
          <p:cNvCxnSpPr/>
          <p:nvPr/>
        </p:nvCxnSpPr>
        <p:spPr>
          <a:xfrm rot="5400000" flipH="1" flipV="1">
            <a:off x="1930361" y="3107796"/>
            <a:ext cx="1588" cy="1214446"/>
          </a:xfrm>
          <a:prstGeom prst="curvedConnector3">
            <a:avLst>
              <a:gd name="adj1" fmla="val 25328723"/>
            </a:avLst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urved Connector 12"/>
          <p:cNvCxnSpPr/>
          <p:nvPr/>
        </p:nvCxnSpPr>
        <p:spPr>
          <a:xfrm rot="5400000" flipH="1" flipV="1">
            <a:off x="3163063" y="3089540"/>
            <a:ext cx="1588" cy="1250959"/>
          </a:xfrm>
          <a:prstGeom prst="curvedConnector3">
            <a:avLst>
              <a:gd name="adj1" fmla="val 25328723"/>
            </a:avLst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urved Connector 14"/>
          <p:cNvCxnSpPr/>
          <p:nvPr/>
        </p:nvCxnSpPr>
        <p:spPr>
          <a:xfrm rot="5400000" flipH="1" flipV="1">
            <a:off x="6859583" y="3107796"/>
            <a:ext cx="1588" cy="1214446"/>
          </a:xfrm>
          <a:prstGeom prst="curvedConnector3">
            <a:avLst>
              <a:gd name="adj1" fmla="val 25328660"/>
            </a:avLst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urved Connector 16"/>
          <p:cNvCxnSpPr/>
          <p:nvPr/>
        </p:nvCxnSpPr>
        <p:spPr>
          <a:xfrm>
            <a:off x="1501733" y="3893614"/>
            <a:ext cx="857256" cy="1588"/>
          </a:xfrm>
          <a:prstGeom prst="curvedConnector3">
            <a:avLst>
              <a:gd name="adj1" fmla="val 50000"/>
            </a:avLst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urved Connector 18"/>
          <p:cNvCxnSpPr/>
          <p:nvPr/>
        </p:nvCxnSpPr>
        <p:spPr>
          <a:xfrm>
            <a:off x="2716179" y="3893614"/>
            <a:ext cx="893769" cy="1588"/>
          </a:xfrm>
          <a:prstGeom prst="curvedConnector3">
            <a:avLst>
              <a:gd name="adj1" fmla="val 50000"/>
            </a:avLst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urved Connector 19"/>
          <p:cNvCxnSpPr/>
          <p:nvPr/>
        </p:nvCxnSpPr>
        <p:spPr>
          <a:xfrm>
            <a:off x="6430955" y="3893614"/>
            <a:ext cx="857256" cy="1588"/>
          </a:xfrm>
          <a:prstGeom prst="curvedConnector3">
            <a:avLst>
              <a:gd name="adj1" fmla="val 50000"/>
            </a:avLst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20"/>
          <p:cNvCxnSpPr/>
          <p:nvPr/>
        </p:nvCxnSpPr>
        <p:spPr>
          <a:xfrm>
            <a:off x="3967138" y="3893614"/>
            <a:ext cx="677867" cy="3349"/>
          </a:xfrm>
          <a:prstGeom prst="straightConnector1">
            <a:avLst/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21"/>
          <p:cNvCxnSpPr/>
          <p:nvPr/>
        </p:nvCxnSpPr>
        <p:spPr>
          <a:xfrm>
            <a:off x="5326147" y="3896963"/>
            <a:ext cx="749305" cy="3349"/>
          </a:xfrm>
          <a:prstGeom prst="straightConnector1">
            <a:avLst/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645005" y="3578174"/>
            <a:ext cx="714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… …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23" name="Curved Connector 27"/>
          <p:cNvCxnSpPr/>
          <p:nvPr/>
        </p:nvCxnSpPr>
        <p:spPr>
          <a:xfrm rot="5400000" flipH="1" flipV="1">
            <a:off x="1930361" y="3107796"/>
            <a:ext cx="1588" cy="1214446"/>
          </a:xfrm>
          <a:prstGeom prst="curvedConnector3">
            <a:avLst>
              <a:gd name="adj1" fmla="val 61436228"/>
            </a:avLst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urved Connector 28"/>
          <p:cNvCxnSpPr/>
          <p:nvPr/>
        </p:nvCxnSpPr>
        <p:spPr>
          <a:xfrm rot="5400000" flipH="1" flipV="1">
            <a:off x="3163063" y="3089540"/>
            <a:ext cx="1588" cy="1250959"/>
          </a:xfrm>
          <a:prstGeom prst="curvedConnector3">
            <a:avLst>
              <a:gd name="adj1" fmla="val 61118848"/>
            </a:avLst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urved Connector 29"/>
          <p:cNvCxnSpPr/>
          <p:nvPr/>
        </p:nvCxnSpPr>
        <p:spPr>
          <a:xfrm rot="5400000" flipH="1" flipV="1">
            <a:off x="6859583" y="3107796"/>
            <a:ext cx="1588" cy="1214446"/>
          </a:xfrm>
          <a:prstGeom prst="curvedConnector3">
            <a:avLst>
              <a:gd name="adj1" fmla="val 60895170"/>
            </a:avLst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 rot="16200000">
            <a:off x="1719460" y="2438312"/>
            <a:ext cx="285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… 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 rot="16200000">
            <a:off x="2951912" y="2438312"/>
            <a:ext cx="285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… 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 rot="16200000">
            <a:off x="6654890" y="2438312"/>
            <a:ext cx="285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… 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31" name="Curved Connector 85"/>
          <p:cNvCxnSpPr>
            <a:endCxn id="33" idx="1"/>
          </p:cNvCxnSpPr>
          <p:nvPr/>
        </p:nvCxnSpPr>
        <p:spPr>
          <a:xfrm rot="5400000" flipH="1" flipV="1">
            <a:off x="4067259" y="3108677"/>
            <a:ext cx="327627" cy="885058"/>
          </a:xfrm>
          <a:prstGeom prst="curvedConnector2">
            <a:avLst/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urved Connector 85"/>
          <p:cNvCxnSpPr>
            <a:stCxn id="33" idx="3"/>
          </p:cNvCxnSpPr>
          <p:nvPr/>
        </p:nvCxnSpPr>
        <p:spPr>
          <a:xfrm>
            <a:off x="5387981" y="3387392"/>
            <a:ext cx="864379" cy="327627"/>
          </a:xfrm>
          <a:prstGeom prst="curvedConnector2">
            <a:avLst/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673601" y="3187337"/>
            <a:ext cx="714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… …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673601" y="2577737"/>
            <a:ext cx="714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… …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35" name="Curved Connector 85"/>
          <p:cNvCxnSpPr>
            <a:endCxn id="34" idx="1"/>
          </p:cNvCxnSpPr>
          <p:nvPr/>
        </p:nvCxnSpPr>
        <p:spPr>
          <a:xfrm rot="5400000" flipH="1" flipV="1">
            <a:off x="3762459" y="2803877"/>
            <a:ext cx="937227" cy="885058"/>
          </a:xfrm>
          <a:prstGeom prst="curvedConnector2">
            <a:avLst/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urved Connector 85"/>
          <p:cNvCxnSpPr>
            <a:stCxn id="34" idx="3"/>
          </p:cNvCxnSpPr>
          <p:nvPr/>
        </p:nvCxnSpPr>
        <p:spPr>
          <a:xfrm>
            <a:off x="5387981" y="2777792"/>
            <a:ext cx="864379" cy="937227"/>
          </a:xfrm>
          <a:prstGeom prst="curvedConnector2">
            <a:avLst/>
          </a:prstGeom>
          <a:ln w="19050">
            <a:solidFill>
              <a:schemeClr val="tx1">
                <a:lumMod val="65000"/>
                <a:lumOff val="35000"/>
                <a:alpha val="61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 rot="16200000">
            <a:off x="4774588" y="2520496"/>
            <a:ext cx="285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… 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2" name="Oval 6"/>
          <p:cNvSpPr/>
          <p:nvPr/>
        </p:nvSpPr>
        <p:spPr>
          <a:xfrm>
            <a:off x="6072222" y="3749179"/>
            <a:ext cx="357190" cy="357190"/>
          </a:xfrm>
          <a:prstGeom prst="ellipse">
            <a:avLst/>
          </a:prstGeom>
          <a:solidFill>
            <a:schemeClr val="accent1">
              <a:alpha val="23000"/>
            </a:schemeClr>
          </a:solidFill>
          <a:ln>
            <a:solidFill>
              <a:schemeClr val="tx1">
                <a:alpha val="3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s</a:t>
            </a:r>
            <a:r>
              <a:rPr lang="en-US" baseline="-25000" dirty="0" err="1" smtClean="0">
                <a:solidFill>
                  <a:schemeClr val="tx1"/>
                </a:solidFill>
              </a:rPr>
              <a:t>N</a:t>
            </a:r>
            <a:endParaRPr lang="en-US" baseline="-25000" dirty="0">
              <a:solidFill>
                <a:schemeClr val="tx1"/>
              </a:solidFill>
            </a:endParaRPr>
          </a:p>
        </p:txBody>
      </p:sp>
      <p:sp>
        <p:nvSpPr>
          <p:cNvPr id="43" name="Oval 8"/>
          <p:cNvSpPr/>
          <p:nvPr/>
        </p:nvSpPr>
        <p:spPr>
          <a:xfrm>
            <a:off x="1143000" y="3767960"/>
            <a:ext cx="357190" cy="357190"/>
          </a:xfrm>
          <a:prstGeom prst="ellipse">
            <a:avLst/>
          </a:prstGeom>
          <a:solidFill>
            <a:schemeClr val="accent1">
              <a:alpha val="23000"/>
            </a:schemeClr>
          </a:solidFill>
          <a:ln>
            <a:solidFill>
              <a:schemeClr val="tx1">
                <a:alpha val="3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en-US" baseline="-25000" dirty="0" smtClean="0">
                <a:solidFill>
                  <a:schemeClr val="tx1"/>
                </a:solidFill>
              </a:rPr>
              <a:t>1</a:t>
            </a:r>
            <a:endParaRPr lang="en-US" baseline="-25000" dirty="0">
              <a:solidFill>
                <a:schemeClr val="tx1"/>
              </a:solidFill>
            </a:endParaRPr>
          </a:p>
        </p:txBody>
      </p:sp>
      <p:sp>
        <p:nvSpPr>
          <p:cNvPr id="44" name="Oval 9"/>
          <p:cNvSpPr/>
          <p:nvPr/>
        </p:nvSpPr>
        <p:spPr>
          <a:xfrm>
            <a:off x="2357446" y="3767960"/>
            <a:ext cx="357190" cy="357190"/>
          </a:xfrm>
          <a:prstGeom prst="ellipse">
            <a:avLst/>
          </a:prstGeom>
          <a:solidFill>
            <a:schemeClr val="accent1">
              <a:alpha val="23000"/>
            </a:schemeClr>
          </a:solidFill>
          <a:ln>
            <a:solidFill>
              <a:schemeClr val="tx1">
                <a:alpha val="3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en-US" baseline="-25000" dirty="0" smtClean="0">
                <a:solidFill>
                  <a:schemeClr val="tx1"/>
                </a:solidFill>
              </a:rPr>
              <a:t>2</a:t>
            </a:r>
            <a:endParaRPr lang="en-US" baseline="-25000" dirty="0">
              <a:solidFill>
                <a:schemeClr val="tx1"/>
              </a:solidFill>
            </a:endParaRPr>
          </a:p>
        </p:txBody>
      </p:sp>
      <p:sp>
        <p:nvSpPr>
          <p:cNvPr id="45" name="Oval 11"/>
          <p:cNvSpPr/>
          <p:nvPr/>
        </p:nvSpPr>
        <p:spPr>
          <a:xfrm>
            <a:off x="3605258" y="3767960"/>
            <a:ext cx="357190" cy="357190"/>
          </a:xfrm>
          <a:prstGeom prst="ellipse">
            <a:avLst/>
          </a:prstGeom>
          <a:solidFill>
            <a:schemeClr val="accent1">
              <a:alpha val="23000"/>
            </a:schemeClr>
          </a:solidFill>
          <a:ln>
            <a:solidFill>
              <a:schemeClr val="tx1">
                <a:alpha val="3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</a:t>
            </a:r>
            <a:r>
              <a:rPr lang="en-US" baseline="-25000" dirty="0" smtClean="0">
                <a:solidFill>
                  <a:schemeClr val="tx1"/>
                </a:solidFill>
              </a:rPr>
              <a:t>3</a:t>
            </a:r>
            <a:endParaRPr lang="en-US" baseline="-25000" dirty="0">
              <a:solidFill>
                <a:schemeClr val="tx1"/>
              </a:solidFill>
            </a:endParaRPr>
          </a:p>
        </p:txBody>
      </p:sp>
      <p:sp>
        <p:nvSpPr>
          <p:cNvPr id="46" name="Oval 13"/>
          <p:cNvSpPr/>
          <p:nvPr/>
        </p:nvSpPr>
        <p:spPr>
          <a:xfrm>
            <a:off x="7286668" y="3749179"/>
            <a:ext cx="357190" cy="357190"/>
          </a:xfrm>
          <a:prstGeom prst="ellipse">
            <a:avLst/>
          </a:prstGeom>
          <a:solidFill>
            <a:schemeClr val="accent1">
              <a:alpha val="75000"/>
            </a:schemeClr>
          </a:solidFill>
          <a:ln>
            <a:solidFill>
              <a:schemeClr val="tx1">
                <a:alpha val="3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4643462" y="3612334"/>
            <a:ext cx="714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… …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1324012" y="3158360"/>
            <a:ext cx="1214446" cy="609600"/>
            <a:chOff x="1147754" y="4495800"/>
            <a:chExt cx="1214446" cy="609600"/>
          </a:xfrm>
        </p:grpSpPr>
        <p:cxnSp>
          <p:nvCxnSpPr>
            <p:cNvPr id="49" name="Curved Connector 14"/>
            <p:cNvCxnSpPr/>
            <p:nvPr/>
          </p:nvCxnSpPr>
          <p:spPr>
            <a:xfrm rot="5400000" flipH="1" flipV="1">
              <a:off x="1754183" y="4497383"/>
              <a:ext cx="1588" cy="1214446"/>
            </a:xfrm>
            <a:prstGeom prst="curvedConnector3">
              <a:avLst>
                <a:gd name="adj1" fmla="val 16062599"/>
              </a:avLst>
            </a:prstGeom>
            <a:ln w="19050">
              <a:solidFill>
                <a:schemeClr val="tx1">
                  <a:lumMod val="65000"/>
                  <a:lumOff val="35000"/>
                  <a:alpha val="61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Box 49"/>
            <p:cNvSpPr txBox="1"/>
            <p:nvPr/>
          </p:nvSpPr>
          <p:spPr>
            <a:xfrm>
              <a:off x="1583334" y="4495800"/>
              <a:ext cx="3978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i="1" dirty="0" smtClean="0">
                  <a:latin typeface="Cambria" pitchFamily="18" charset="0"/>
                </a:rPr>
                <a:t>d</a:t>
              </a:r>
              <a:r>
                <a:rPr lang="en-US" altLang="zh-CN" i="1" baseline="-25000" dirty="0" smtClean="0">
                  <a:latin typeface="Cambria" pitchFamily="18" charset="0"/>
                </a:rPr>
                <a:t>1</a:t>
              </a:r>
              <a:endParaRPr lang="zh-CN" altLang="en-US" i="1" baseline="-25000" dirty="0">
                <a:latin typeface="Cambria" pitchFamily="18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2538458" y="3158360"/>
            <a:ext cx="1214446" cy="609600"/>
            <a:chOff x="1147754" y="4495800"/>
            <a:chExt cx="1214446" cy="609600"/>
          </a:xfrm>
        </p:grpSpPr>
        <p:cxnSp>
          <p:nvCxnSpPr>
            <p:cNvPr id="52" name="Curved Connector 14"/>
            <p:cNvCxnSpPr/>
            <p:nvPr/>
          </p:nvCxnSpPr>
          <p:spPr>
            <a:xfrm rot="5400000" flipH="1" flipV="1">
              <a:off x="1754183" y="4497383"/>
              <a:ext cx="1588" cy="1214446"/>
            </a:xfrm>
            <a:prstGeom prst="curvedConnector3">
              <a:avLst>
                <a:gd name="adj1" fmla="val 16062599"/>
              </a:avLst>
            </a:prstGeom>
            <a:ln w="19050">
              <a:solidFill>
                <a:schemeClr val="tx1">
                  <a:lumMod val="65000"/>
                  <a:lumOff val="35000"/>
                  <a:alpha val="61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1583334" y="4495800"/>
              <a:ext cx="3978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i="1" dirty="0" smtClean="0">
                  <a:latin typeface="Cambria" pitchFamily="18" charset="0"/>
                </a:rPr>
                <a:t>d</a:t>
              </a:r>
              <a:r>
                <a:rPr lang="en-US" altLang="zh-CN" i="1" baseline="-25000" dirty="0" smtClean="0">
                  <a:latin typeface="Cambria" pitchFamily="18" charset="0"/>
                </a:rPr>
                <a:t>1</a:t>
              </a:r>
              <a:endParaRPr lang="zh-CN" altLang="en-US" i="1" baseline="-25000" dirty="0">
                <a:latin typeface="Cambria" pitchFamily="18" charset="0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538458" y="2789028"/>
            <a:ext cx="1214446" cy="980520"/>
            <a:chOff x="2362200" y="4126468"/>
            <a:chExt cx="1214446" cy="980520"/>
          </a:xfrm>
        </p:grpSpPr>
        <p:cxnSp>
          <p:nvCxnSpPr>
            <p:cNvPr id="55" name="Curved Connector 29"/>
            <p:cNvCxnSpPr/>
            <p:nvPr/>
          </p:nvCxnSpPr>
          <p:spPr>
            <a:xfrm rot="5400000" flipH="1" flipV="1">
              <a:off x="2968629" y="4498971"/>
              <a:ext cx="1588" cy="1214446"/>
            </a:xfrm>
            <a:prstGeom prst="curvedConnector3">
              <a:avLst>
                <a:gd name="adj1" fmla="val 40377469"/>
              </a:avLst>
            </a:prstGeom>
            <a:ln w="19050">
              <a:solidFill>
                <a:schemeClr val="tx1">
                  <a:lumMod val="65000"/>
                  <a:lumOff val="35000"/>
                  <a:alpha val="61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>
              <a:off x="2819400" y="4126468"/>
              <a:ext cx="3978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i="1" dirty="0" smtClean="0">
                  <a:latin typeface="Cambria" pitchFamily="18" charset="0"/>
                </a:rPr>
                <a:t>d</a:t>
              </a:r>
              <a:r>
                <a:rPr lang="en-US" altLang="zh-CN" i="1" baseline="-25000" dirty="0" smtClean="0">
                  <a:latin typeface="Cambria" pitchFamily="18" charset="0"/>
                </a:rPr>
                <a:t>2</a:t>
              </a:r>
              <a:endParaRPr lang="zh-CN" altLang="en-US" i="1" baseline="-25000" dirty="0">
                <a:latin typeface="Cambria" pitchFamily="18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248608" y="1981200"/>
            <a:ext cx="1214446" cy="1776680"/>
            <a:chOff x="6072350" y="3318640"/>
            <a:chExt cx="1214446" cy="1776680"/>
          </a:xfrm>
        </p:grpSpPr>
        <p:grpSp>
          <p:nvGrpSpPr>
            <p:cNvPr id="58" name="组合 56"/>
            <p:cNvGrpSpPr/>
            <p:nvPr/>
          </p:nvGrpSpPr>
          <p:grpSpPr>
            <a:xfrm>
              <a:off x="6072350" y="4484132"/>
              <a:ext cx="1214446" cy="609600"/>
              <a:chOff x="1147754" y="4495800"/>
              <a:chExt cx="1214446" cy="609600"/>
            </a:xfrm>
          </p:grpSpPr>
          <p:cxnSp>
            <p:nvCxnSpPr>
              <p:cNvPr id="65" name="Curved Connector 14"/>
              <p:cNvCxnSpPr/>
              <p:nvPr/>
            </p:nvCxnSpPr>
            <p:spPr>
              <a:xfrm rot="5400000" flipH="1" flipV="1">
                <a:off x="1754183" y="4497383"/>
                <a:ext cx="1588" cy="1214446"/>
              </a:xfrm>
              <a:prstGeom prst="curvedConnector3">
                <a:avLst>
                  <a:gd name="adj1" fmla="val 16062599"/>
                </a:avLst>
              </a:prstGeom>
              <a:ln w="19050">
                <a:solidFill>
                  <a:schemeClr val="tx1">
                    <a:lumMod val="65000"/>
                    <a:lumOff val="35000"/>
                    <a:alpha val="61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TextBox 65"/>
              <p:cNvSpPr txBox="1"/>
              <p:nvPr/>
            </p:nvSpPr>
            <p:spPr>
              <a:xfrm>
                <a:off x="1583334" y="4495800"/>
                <a:ext cx="3978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i="1" dirty="0" smtClean="0">
                    <a:latin typeface="Cambria" pitchFamily="18" charset="0"/>
                  </a:rPr>
                  <a:t>d</a:t>
                </a:r>
                <a:r>
                  <a:rPr lang="en-US" altLang="zh-CN" i="1" baseline="-25000" dirty="0" smtClean="0">
                    <a:latin typeface="Cambria" pitchFamily="18" charset="0"/>
                  </a:rPr>
                  <a:t>1</a:t>
                </a:r>
                <a:endParaRPr lang="zh-CN" altLang="en-US" i="1" baseline="-25000" dirty="0">
                  <a:latin typeface="Cambria" pitchFamily="18" charset="0"/>
                </a:endParaRPr>
              </a:p>
            </p:txBody>
          </p:sp>
        </p:grpSp>
        <p:grpSp>
          <p:nvGrpSpPr>
            <p:cNvPr id="59" name="组合 59"/>
            <p:cNvGrpSpPr/>
            <p:nvPr/>
          </p:nvGrpSpPr>
          <p:grpSpPr>
            <a:xfrm>
              <a:off x="6072350" y="4114800"/>
              <a:ext cx="1214446" cy="980520"/>
              <a:chOff x="2362200" y="4126468"/>
              <a:chExt cx="1214446" cy="980520"/>
            </a:xfrm>
          </p:grpSpPr>
          <p:cxnSp>
            <p:nvCxnSpPr>
              <p:cNvPr id="63" name="Curved Connector 29"/>
              <p:cNvCxnSpPr/>
              <p:nvPr/>
            </p:nvCxnSpPr>
            <p:spPr>
              <a:xfrm rot="5400000" flipH="1" flipV="1">
                <a:off x="2968629" y="4498971"/>
                <a:ext cx="1588" cy="1214446"/>
              </a:xfrm>
              <a:prstGeom prst="curvedConnector3">
                <a:avLst>
                  <a:gd name="adj1" fmla="val 40377469"/>
                </a:avLst>
              </a:prstGeom>
              <a:ln w="19050">
                <a:solidFill>
                  <a:schemeClr val="tx1">
                    <a:lumMod val="65000"/>
                    <a:lumOff val="35000"/>
                    <a:alpha val="61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" name="TextBox 63"/>
              <p:cNvSpPr txBox="1"/>
              <p:nvPr/>
            </p:nvSpPr>
            <p:spPr>
              <a:xfrm>
                <a:off x="2819400" y="4126468"/>
                <a:ext cx="3978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i="1" dirty="0" smtClean="0">
                    <a:latin typeface="Cambria" pitchFamily="18" charset="0"/>
                  </a:rPr>
                  <a:t>d</a:t>
                </a:r>
                <a:r>
                  <a:rPr lang="en-US" altLang="zh-CN" i="1" baseline="-25000" dirty="0" smtClean="0">
                    <a:latin typeface="Cambria" pitchFamily="18" charset="0"/>
                  </a:rPr>
                  <a:t>2</a:t>
                </a:r>
                <a:endParaRPr lang="zh-CN" altLang="en-US" i="1" baseline="-25000" dirty="0">
                  <a:latin typeface="Cambria" pitchFamily="18" charset="0"/>
                </a:endParaRPr>
              </a:p>
            </p:txBody>
          </p:sp>
        </p:grpSp>
        <p:grpSp>
          <p:nvGrpSpPr>
            <p:cNvPr id="60" name="组合 67"/>
            <p:cNvGrpSpPr/>
            <p:nvPr/>
          </p:nvGrpSpPr>
          <p:grpSpPr>
            <a:xfrm>
              <a:off x="6072350" y="3318640"/>
              <a:ext cx="1214446" cy="1767328"/>
              <a:chOff x="6072350" y="3318640"/>
              <a:chExt cx="1214446" cy="1767328"/>
            </a:xfrm>
          </p:grpSpPr>
          <p:cxnSp>
            <p:nvCxnSpPr>
              <p:cNvPr id="61" name="Curved Connector 29"/>
              <p:cNvCxnSpPr/>
              <p:nvPr/>
            </p:nvCxnSpPr>
            <p:spPr>
              <a:xfrm rot="5400000" flipH="1" flipV="1">
                <a:off x="6678779" y="4477951"/>
                <a:ext cx="1588" cy="1214446"/>
              </a:xfrm>
              <a:prstGeom prst="curvedConnector3">
                <a:avLst>
                  <a:gd name="adj1" fmla="val 91340772"/>
                </a:avLst>
              </a:prstGeom>
              <a:ln w="19050">
                <a:solidFill>
                  <a:schemeClr val="tx1">
                    <a:lumMod val="65000"/>
                    <a:lumOff val="35000"/>
                    <a:alpha val="61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" name="TextBox 61"/>
              <p:cNvSpPr txBox="1"/>
              <p:nvPr/>
            </p:nvSpPr>
            <p:spPr>
              <a:xfrm>
                <a:off x="6536334" y="3318640"/>
                <a:ext cx="40748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i="1" dirty="0" err="1" smtClean="0">
                    <a:latin typeface="Cambria" pitchFamily="18" charset="0"/>
                  </a:rPr>
                  <a:t>d</a:t>
                </a:r>
                <a:r>
                  <a:rPr lang="en-US" altLang="zh-CN" i="1" baseline="-25000" dirty="0" err="1" smtClean="0">
                    <a:latin typeface="Cambria" pitchFamily="18" charset="0"/>
                  </a:rPr>
                  <a:t>N</a:t>
                </a:r>
                <a:endParaRPr lang="zh-CN" altLang="en-US" i="1" baseline="-25000" dirty="0">
                  <a:latin typeface="Cambria" pitchFamily="18" charset="0"/>
                </a:endParaRPr>
              </a:p>
            </p:txBody>
          </p:sp>
        </p:grpSp>
      </p:grpSp>
      <p:sp>
        <p:nvSpPr>
          <p:cNvPr id="67" name="TextBox 66"/>
          <p:cNvSpPr txBox="1"/>
          <p:nvPr/>
        </p:nvSpPr>
        <p:spPr>
          <a:xfrm rot="16200000">
            <a:off x="6653347" y="2034319"/>
            <a:ext cx="285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… 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3788980" y="2764221"/>
            <a:ext cx="914406" cy="914399"/>
            <a:chOff x="3788019" y="2914087"/>
            <a:chExt cx="864355" cy="862011"/>
          </a:xfrm>
        </p:grpSpPr>
        <p:cxnSp>
          <p:nvCxnSpPr>
            <p:cNvPr id="69" name="Curved Connector 85"/>
            <p:cNvCxnSpPr>
              <a:stCxn id="45" idx="0"/>
            </p:cNvCxnSpPr>
            <p:nvPr/>
          </p:nvCxnSpPr>
          <p:spPr>
            <a:xfrm rot="5400000" flipH="1" flipV="1">
              <a:off x="4093993" y="3217718"/>
              <a:ext cx="252410" cy="864350"/>
            </a:xfrm>
            <a:prstGeom prst="curvedConnector2">
              <a:avLst/>
            </a:prstGeom>
            <a:ln w="19050">
              <a:solidFill>
                <a:schemeClr val="tx1">
                  <a:lumMod val="65000"/>
                  <a:lumOff val="35000"/>
                  <a:alpha val="61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Curved Connector 85"/>
            <p:cNvCxnSpPr>
              <a:stCxn id="45" idx="0"/>
            </p:cNvCxnSpPr>
            <p:nvPr/>
          </p:nvCxnSpPr>
          <p:spPr>
            <a:xfrm rot="5400000" flipH="1" flipV="1">
              <a:off x="3941593" y="3065318"/>
              <a:ext cx="557211" cy="864350"/>
            </a:xfrm>
            <a:prstGeom prst="curvedConnector2">
              <a:avLst/>
            </a:prstGeom>
            <a:ln w="19050">
              <a:solidFill>
                <a:schemeClr val="tx1">
                  <a:lumMod val="65000"/>
                  <a:lumOff val="35000"/>
                  <a:alpha val="61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Curved Connector 85"/>
            <p:cNvCxnSpPr>
              <a:stCxn id="45" idx="0"/>
            </p:cNvCxnSpPr>
            <p:nvPr/>
          </p:nvCxnSpPr>
          <p:spPr>
            <a:xfrm rot="5400000" flipH="1" flipV="1">
              <a:off x="3789188" y="2912918"/>
              <a:ext cx="862011" cy="864350"/>
            </a:xfrm>
            <a:prstGeom prst="curvedConnector2">
              <a:avLst/>
            </a:prstGeom>
            <a:ln w="19050">
              <a:solidFill>
                <a:schemeClr val="tx1">
                  <a:lumMod val="65000"/>
                  <a:lumOff val="35000"/>
                  <a:alpha val="61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73" name="表格 72"/>
          <p:cNvGraphicFramePr>
            <a:graphicFrameLocks noGrp="1"/>
          </p:cNvGraphicFramePr>
          <p:nvPr/>
        </p:nvGraphicFramePr>
        <p:xfrm>
          <a:off x="990600" y="4658360"/>
          <a:ext cx="69342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1400"/>
                <a:gridCol w="2311400"/>
                <a:gridCol w="2311400"/>
              </a:tblGrid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Global comm. cost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Bottleneck load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Baseline transmission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N(N+1)/2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N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4" name="表格 73"/>
          <p:cNvGraphicFramePr>
            <a:graphicFrameLocks noGrp="1"/>
          </p:cNvGraphicFramePr>
          <p:nvPr/>
        </p:nvGraphicFramePr>
        <p:xfrm>
          <a:off x="990600" y="5420360"/>
          <a:ext cx="69342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1400"/>
                <a:gridCol w="2311400"/>
                <a:gridCol w="23114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Proposed CDG</a:t>
                      </a:r>
                      <a:endParaRPr lang="zh-CN" altLang="en-US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/>
                          </a:solidFill>
                        </a:rPr>
                        <a:t>NM</a:t>
                      </a:r>
                      <a:endParaRPr lang="zh-CN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b="0" dirty="0" smtClean="0">
                          <a:solidFill>
                            <a:schemeClr val="tx1"/>
                          </a:solidFill>
                        </a:rPr>
                        <a:t>M</a:t>
                      </a:r>
                      <a:endParaRPr lang="zh-CN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5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00200" y="2438400"/>
            <a:ext cx="596965" cy="248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73504" y="2438400"/>
            <a:ext cx="1371600" cy="255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76683" y="2417852"/>
            <a:ext cx="973621" cy="291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41296" y="4101114"/>
            <a:ext cx="498143" cy="23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500"/>
                            </p:stCondLst>
                            <p:childTnLst>
                              <p:par>
                                <p:cTn id="1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3500"/>
                            </p:stCondLst>
                            <p:childTnLst>
                              <p:par>
                                <p:cTn id="1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4000"/>
                            </p:stCondLst>
                            <p:childTnLst>
                              <p:par>
                                <p:cTn id="1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4500"/>
                            </p:stCondLst>
                            <p:childTnLst>
                              <p:par>
                                <p:cTn id="1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0"/>
                            </p:stCondLst>
                            <p:childTnLst>
                              <p:par>
                                <p:cTn id="1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500"/>
                            </p:stCondLst>
                            <p:childTnLst>
                              <p:par>
                                <p:cTn id="1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6000"/>
                            </p:stCondLst>
                            <p:childTnLst>
                              <p:par>
                                <p:cTn id="1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7" grpId="0"/>
      <p:bldP spid="28" grpId="0"/>
      <p:bldP spid="29" grpId="0"/>
      <p:bldP spid="33" grpId="0"/>
      <p:bldP spid="34" grpId="0"/>
      <p:bldP spid="37" grpId="0"/>
      <p:bldP spid="47" grpId="0"/>
      <p:bldP spid="47" grpId="1"/>
      <p:bldP spid="67" grpId="0"/>
      <p:bldP spid="67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Is Reconstruction Possible?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sz="2800" dirty="0" smtClean="0"/>
              <a:t>Facts</a:t>
            </a:r>
          </a:p>
          <a:p>
            <a:pPr lvl="1"/>
            <a:r>
              <a:rPr lang="en-US" altLang="zh-CN" sz="2400" dirty="0" smtClean="0"/>
              <a:t>Sensor readings exhibit strong spatial correlations</a:t>
            </a:r>
          </a:p>
          <a:p>
            <a:r>
              <a:rPr lang="en-US" altLang="zh-CN" sz="2800" dirty="0" smtClean="0"/>
              <a:t>According to CS theory</a:t>
            </a:r>
          </a:p>
          <a:p>
            <a:pPr lvl="1"/>
            <a:r>
              <a:rPr lang="en-US" altLang="zh-CN" sz="2400" dirty="0" smtClean="0"/>
              <a:t>Reconstruction can be achieved in a noisy setting by solving: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2050" y="1600200"/>
            <a:ext cx="5391150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10081" y="5212422"/>
            <a:ext cx="51720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870333" y="2276415"/>
            <a:ext cx="8258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/>
              <a:t>M&lt;&lt;N</a:t>
            </a:r>
            <a:endParaRPr lang="zh-CN" alt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Practical Problem 1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02163"/>
          </a:xfrm>
        </p:spPr>
        <p:txBody>
          <a:bodyPr>
            <a:normAutofit/>
          </a:bodyPr>
          <a:lstStyle/>
          <a:p>
            <a:r>
              <a:rPr lang="en-US" altLang="zh-CN" sz="2800" dirty="0" smtClean="0"/>
              <a:t>Abnormal readings compromise data sparsity</a:t>
            </a:r>
          </a:p>
          <a:p>
            <a:pPr lvl="1"/>
            <a:endParaRPr lang="en-US" altLang="zh-CN" sz="2400" dirty="0" smtClean="0"/>
          </a:p>
          <a:p>
            <a:pPr lvl="1"/>
            <a:endParaRPr lang="en-US" altLang="zh-CN" sz="2400" dirty="0" smtClean="0"/>
          </a:p>
          <a:p>
            <a:pPr lvl="1"/>
            <a:endParaRPr lang="en-US" altLang="zh-CN" sz="2400" dirty="0" smtClean="0"/>
          </a:p>
          <a:p>
            <a:pPr lvl="2"/>
            <a:endParaRPr lang="en-US" altLang="zh-CN" sz="2000" dirty="0" smtClean="0"/>
          </a:p>
          <a:p>
            <a:pPr lvl="2"/>
            <a:endParaRPr lang="en-US" altLang="zh-CN" sz="2000" dirty="0" smtClean="0"/>
          </a:p>
          <a:p>
            <a:pPr lvl="1"/>
            <a:endParaRPr lang="en-US" altLang="zh-CN" sz="2400" dirty="0" smtClean="0"/>
          </a:p>
          <a:p>
            <a:pPr lvl="1"/>
            <a:endParaRPr lang="en-US" altLang="zh-CN" sz="2400" dirty="0" smtClean="0"/>
          </a:p>
          <a:p>
            <a:pPr lvl="1"/>
            <a:endParaRPr lang="en-US" altLang="zh-CN" sz="2400" dirty="0" smtClean="0"/>
          </a:p>
          <a:p>
            <a:r>
              <a:rPr lang="en-US" altLang="zh-CN" dirty="0" smtClean="0"/>
              <a:t>Solution:</a:t>
            </a:r>
          </a:p>
        </p:txBody>
      </p:sp>
      <p:graphicFrame>
        <p:nvGraphicFramePr>
          <p:cNvPr id="8" name="Chart 7"/>
          <p:cNvGraphicFramePr/>
          <p:nvPr/>
        </p:nvGraphicFramePr>
        <p:xfrm>
          <a:off x="762000" y="2514600"/>
          <a:ext cx="3600000" cy="1543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52600" y="2286000"/>
            <a:ext cx="19800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/>
              <a:t>Signal in time domain</a:t>
            </a:r>
            <a:endParaRPr lang="zh-CN" altLang="en-US" sz="1600" dirty="0"/>
          </a:p>
        </p:txBody>
      </p:sp>
      <p:graphicFrame>
        <p:nvGraphicFramePr>
          <p:cNvPr id="10" name="Chart 9"/>
          <p:cNvGraphicFramePr/>
          <p:nvPr/>
        </p:nvGraphicFramePr>
        <p:xfrm>
          <a:off x="4495800" y="2514600"/>
          <a:ext cx="3600000" cy="1543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5053771" y="2286000"/>
            <a:ext cx="2718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/>
              <a:t>Representation in DCT domain</a:t>
            </a:r>
            <a:endParaRPr lang="zh-CN" altLang="en-US" sz="1600" dirty="0"/>
          </a:p>
        </p:txBody>
      </p:sp>
      <p:graphicFrame>
        <p:nvGraphicFramePr>
          <p:cNvPr id="13" name="Chart 12"/>
          <p:cNvGraphicFramePr/>
          <p:nvPr/>
        </p:nvGraphicFramePr>
        <p:xfrm>
          <a:off x="762000" y="2514600"/>
          <a:ext cx="3600000" cy="1543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4" name="Chart 13"/>
          <p:cNvGraphicFramePr/>
          <p:nvPr/>
        </p:nvGraphicFramePr>
        <p:xfrm>
          <a:off x="4495800" y="2514600"/>
          <a:ext cx="3600000" cy="1543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2" name="Chart 11"/>
          <p:cNvGraphicFramePr/>
          <p:nvPr/>
        </p:nvGraphicFramePr>
        <p:xfrm>
          <a:off x="762000" y="2514600"/>
          <a:ext cx="3600000" cy="1543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5" name="Chart 14"/>
          <p:cNvGraphicFramePr/>
          <p:nvPr/>
        </p:nvGraphicFramePr>
        <p:xfrm>
          <a:off x="762000" y="2514600"/>
          <a:ext cx="3600000" cy="1543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2133600" y="2054424"/>
            <a:ext cx="8947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/>
              <a:t>Signal </a:t>
            </a:r>
            <a:r>
              <a:rPr lang="en-US" altLang="zh-CN" sz="1600" i="1" dirty="0" smtClean="0"/>
              <a:t>d</a:t>
            </a:r>
            <a:r>
              <a:rPr lang="en-US" altLang="zh-CN" sz="1600" i="1" baseline="-25000" dirty="0" smtClean="0"/>
              <a:t>1</a:t>
            </a:r>
            <a:endParaRPr lang="zh-CN" altLang="en-US" sz="1600" i="1" baseline="-25000" dirty="0"/>
          </a:p>
        </p:txBody>
      </p:sp>
      <p:sp>
        <p:nvSpPr>
          <p:cNvPr id="17" name="TextBox 16"/>
          <p:cNvSpPr txBox="1"/>
          <p:nvPr/>
        </p:nvSpPr>
        <p:spPr>
          <a:xfrm>
            <a:off x="2133600" y="3733800"/>
            <a:ext cx="8947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/>
              <a:t>Signal </a:t>
            </a:r>
            <a:r>
              <a:rPr lang="en-US" altLang="zh-CN" sz="1600" i="1" dirty="0" smtClean="0"/>
              <a:t>d</a:t>
            </a:r>
            <a:r>
              <a:rPr lang="en-US" altLang="zh-CN" sz="1600" i="1" baseline="-25000" dirty="0" smtClean="0"/>
              <a:t>2</a:t>
            </a:r>
            <a:endParaRPr lang="zh-CN" altLang="en-US" sz="1600" i="1" baseline="-25000" dirty="0"/>
          </a:p>
        </p:txBody>
      </p:sp>
      <p:graphicFrame>
        <p:nvGraphicFramePr>
          <p:cNvPr id="18" name="Chart 17"/>
          <p:cNvGraphicFramePr/>
          <p:nvPr/>
        </p:nvGraphicFramePr>
        <p:xfrm>
          <a:off x="2362200" y="2209800"/>
          <a:ext cx="3600000" cy="1543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19" name="Chart 18"/>
          <p:cNvGraphicFramePr/>
          <p:nvPr/>
        </p:nvGraphicFramePr>
        <p:xfrm>
          <a:off x="2362200" y="3886200"/>
          <a:ext cx="3600000" cy="15430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4806279" y="2057400"/>
            <a:ext cx="31947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/>
              <a:t>Representation of </a:t>
            </a:r>
            <a:r>
              <a:rPr lang="en-US" altLang="zh-CN" sz="1600" i="1" dirty="0" smtClean="0"/>
              <a:t>d</a:t>
            </a:r>
            <a:r>
              <a:rPr lang="en-US" altLang="zh-CN" sz="1600" i="1" baseline="-25000" dirty="0" smtClean="0"/>
              <a:t>1</a:t>
            </a:r>
            <a:r>
              <a:rPr lang="en-US" altLang="zh-CN" sz="1600" dirty="0" smtClean="0"/>
              <a:t> in </a:t>
            </a:r>
            <a:r>
              <a:rPr lang="en-US" altLang="zh-CN" sz="1600" b="1" dirty="0" smtClean="0"/>
              <a:t>DCT</a:t>
            </a:r>
            <a:r>
              <a:rPr lang="en-US" altLang="zh-CN" sz="1600" dirty="0" smtClean="0"/>
              <a:t> domain</a:t>
            </a:r>
            <a:endParaRPr lang="zh-CN" altLang="en-US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4800600" y="3733800"/>
            <a:ext cx="32033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/>
              <a:t>Representation of </a:t>
            </a:r>
            <a:r>
              <a:rPr lang="en-US" altLang="zh-CN" sz="1600" i="1" dirty="0" smtClean="0"/>
              <a:t>d</a:t>
            </a:r>
            <a:r>
              <a:rPr lang="en-US" altLang="zh-CN" sz="1600" i="1" baseline="-25000" dirty="0" smtClean="0"/>
              <a:t>2</a:t>
            </a:r>
            <a:r>
              <a:rPr lang="en-US" altLang="zh-CN" sz="1600" dirty="0" smtClean="0"/>
              <a:t> in </a:t>
            </a:r>
            <a:r>
              <a:rPr lang="en-US" altLang="zh-CN" sz="1600" b="1" dirty="0" smtClean="0"/>
              <a:t>time</a:t>
            </a:r>
            <a:r>
              <a:rPr lang="en-US" altLang="zh-CN" sz="1600" dirty="0" smtClean="0"/>
              <a:t> domain</a:t>
            </a:r>
            <a:endParaRPr lang="zh-CN" altLang="en-US" sz="1600" dirty="0"/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7239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zh-CN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14600" y="5438775"/>
            <a:ext cx="43624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Line Callout 1 (No Border) 24"/>
          <p:cNvSpPr/>
          <p:nvPr/>
        </p:nvSpPr>
        <p:spPr>
          <a:xfrm>
            <a:off x="7086600" y="5486400"/>
            <a:ext cx="1066800" cy="304800"/>
          </a:xfrm>
          <a:prstGeom prst="callout1">
            <a:avLst>
              <a:gd name="adj1" fmla="val 18750"/>
              <a:gd name="adj2" fmla="val -8333"/>
              <a:gd name="adj3" fmla="val 78792"/>
              <a:gd name="adj4" fmla="val -2292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7-sparse</a:t>
            </a:r>
            <a:endParaRPr lang="zh-CN" altLang="en-US" dirty="0"/>
          </a:p>
        </p:txBody>
      </p:sp>
      <p:sp>
        <p:nvSpPr>
          <p:cNvPr id="26" name="Line Callout 1 (No Border) 25"/>
          <p:cNvSpPr/>
          <p:nvPr/>
        </p:nvSpPr>
        <p:spPr>
          <a:xfrm flipH="1">
            <a:off x="4114800" y="6096000"/>
            <a:ext cx="1600200" cy="533400"/>
          </a:xfrm>
          <a:prstGeom prst="callout1">
            <a:avLst>
              <a:gd name="adj1" fmla="val 18750"/>
              <a:gd name="adj2" fmla="val -8333"/>
              <a:gd name="adj3" fmla="val -22652"/>
              <a:gd name="adj4" fmla="val -206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err="1" smtClean="0"/>
              <a:t>Overcomplete</a:t>
            </a:r>
            <a:r>
              <a:rPr lang="en-US" altLang="zh-CN" dirty="0" smtClean="0"/>
              <a:t> basis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14296E-6 L -3.33333E-6 -0.0458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14296E-6 L -3.33333E-6 0.19848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18459E-6 L 0.23646 4.18459E-6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0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82373E-6 L 0.23646 -3.82373E-6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8" grpId="1">
        <p:bldAsOne/>
      </p:bldGraphic>
      <p:bldP spid="7" grpId="0"/>
      <p:bldP spid="7" grpId="1"/>
      <p:bldGraphic spid="10" grpId="0">
        <p:bldAsOne/>
      </p:bldGraphic>
      <p:bldGraphic spid="10" grpId="1">
        <p:bldAsOne/>
      </p:bldGraphic>
      <p:bldP spid="11" grpId="0"/>
      <p:bldP spid="11" grpId="1"/>
      <p:bldGraphic spid="13" grpId="0">
        <p:bldAsOne/>
      </p:bldGraphic>
      <p:bldGraphic spid="13" grpId="1">
        <p:bldAsOne/>
      </p:bldGraphic>
      <p:bldGraphic spid="14" grpId="0">
        <p:bldAsOne/>
      </p:bldGraphic>
      <p:bldGraphic spid="14" grpId="1">
        <p:bldAsOne/>
      </p:bldGraphic>
      <p:bldGraphic spid="12" grpId="0">
        <p:bldAsOne/>
      </p:bldGraphic>
      <p:bldGraphic spid="12" grpId="1">
        <p:bldAsOne/>
      </p:bldGraphic>
      <p:bldGraphic spid="15" grpId="0">
        <p:bldAsOne/>
      </p:bldGraphic>
      <p:bldGraphic spid="15" grpId="1">
        <p:bldAsOne/>
      </p:bldGraphic>
      <p:bldP spid="16" grpId="0"/>
      <p:bldP spid="17" grpId="0"/>
      <p:bldGraphic spid="18" grpId="0">
        <p:bldAsOne/>
      </p:bldGraphic>
      <p:bldGraphic spid="18" grpId="1">
        <p:bldAsOne/>
      </p:bldGraphic>
      <p:bldGraphic spid="19" grpId="0">
        <p:bldAsOne/>
      </p:bldGraphic>
      <p:bldGraphic spid="19" grpId="1">
        <p:bldAsOne/>
      </p:bldGraphic>
      <p:bldP spid="20" grpId="0"/>
      <p:bldP spid="21" grpId="0"/>
      <p:bldP spid="2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Practical Problem 2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458200" cy="4449763"/>
          </a:xfrm>
        </p:spPr>
        <p:txBody>
          <a:bodyPr>
            <a:normAutofit/>
          </a:bodyPr>
          <a:lstStyle/>
          <a:p>
            <a:r>
              <a:rPr lang="en-US" altLang="zh-CN" sz="2800" dirty="0" smtClean="0"/>
              <a:t>If a signal is not sparse in any intuitively known domain</a:t>
            </a:r>
            <a:endParaRPr lang="zh-CN" altLang="en-US" sz="2800" dirty="0"/>
          </a:p>
        </p:txBody>
      </p:sp>
      <p:grpSp>
        <p:nvGrpSpPr>
          <p:cNvPr id="4" name="Group 3"/>
          <p:cNvGrpSpPr/>
          <p:nvPr/>
        </p:nvGrpSpPr>
        <p:grpSpPr>
          <a:xfrm>
            <a:off x="1066800" y="4753331"/>
            <a:ext cx="215444" cy="1021905"/>
            <a:chOff x="533400" y="4572000"/>
            <a:chExt cx="215444" cy="1021905"/>
          </a:xfrm>
        </p:grpSpPr>
        <p:sp>
          <p:nvSpPr>
            <p:cNvPr id="5" name="Oval 4"/>
            <p:cNvSpPr/>
            <p:nvPr/>
          </p:nvSpPr>
          <p:spPr>
            <a:xfrm>
              <a:off x="609600" y="45720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33400" y="5410200"/>
              <a:ext cx="215444" cy="18370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1</a:t>
              </a:r>
              <a:endParaRPr lang="zh-CN" altLang="en-US" sz="1400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295400" y="2619731"/>
            <a:ext cx="215444" cy="3155505"/>
            <a:chOff x="762000" y="2438400"/>
            <a:chExt cx="215444" cy="3155505"/>
          </a:xfrm>
        </p:grpSpPr>
        <p:sp>
          <p:nvSpPr>
            <p:cNvPr id="8" name="Oval 7"/>
            <p:cNvSpPr/>
            <p:nvPr/>
          </p:nvSpPr>
          <p:spPr>
            <a:xfrm>
              <a:off x="838200" y="24384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62000" y="5410200"/>
              <a:ext cx="215444" cy="18370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2</a:t>
              </a:r>
              <a:endParaRPr lang="zh-CN" altLang="en-US" sz="1400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1524000" y="3686531"/>
            <a:ext cx="215444" cy="2088705"/>
            <a:chOff x="990600" y="3505200"/>
            <a:chExt cx="215444" cy="2088705"/>
          </a:xfrm>
        </p:grpSpPr>
        <p:sp>
          <p:nvSpPr>
            <p:cNvPr id="11" name="Oval 10"/>
            <p:cNvSpPr/>
            <p:nvPr/>
          </p:nvSpPr>
          <p:spPr>
            <a:xfrm>
              <a:off x="1066800" y="35052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990600" y="5410200"/>
              <a:ext cx="215444" cy="18370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3</a:t>
              </a:r>
              <a:endParaRPr lang="zh-CN" altLang="en-US" sz="14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765756" y="4600931"/>
            <a:ext cx="215444" cy="1174305"/>
            <a:chOff x="1232356" y="4419600"/>
            <a:chExt cx="215444" cy="1174305"/>
          </a:xfrm>
        </p:grpSpPr>
        <p:sp>
          <p:nvSpPr>
            <p:cNvPr id="14" name="Oval 13"/>
            <p:cNvSpPr/>
            <p:nvPr/>
          </p:nvSpPr>
          <p:spPr>
            <a:xfrm>
              <a:off x="1295400" y="44196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232356" y="5410200"/>
              <a:ext cx="215444" cy="18370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4</a:t>
              </a:r>
              <a:endParaRPr lang="zh-CN" altLang="en-US" sz="1400" dirty="0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2013406" y="3229331"/>
            <a:ext cx="215444" cy="2545905"/>
            <a:chOff x="1460956" y="3048000"/>
            <a:chExt cx="215444" cy="2545905"/>
          </a:xfrm>
        </p:grpSpPr>
        <p:sp>
          <p:nvSpPr>
            <p:cNvPr id="17" name="Oval 16"/>
            <p:cNvSpPr/>
            <p:nvPr/>
          </p:nvSpPr>
          <p:spPr>
            <a:xfrm>
              <a:off x="1524000" y="30480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460956" y="5410200"/>
              <a:ext cx="215444" cy="18370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5</a:t>
              </a:r>
              <a:endParaRPr lang="zh-CN" altLang="en-US" sz="1400" dirty="0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222956" y="4905731"/>
            <a:ext cx="215444" cy="869505"/>
            <a:chOff x="1689556" y="4724400"/>
            <a:chExt cx="215444" cy="869505"/>
          </a:xfrm>
        </p:grpSpPr>
        <p:sp>
          <p:nvSpPr>
            <p:cNvPr id="20" name="Oval 19"/>
            <p:cNvSpPr/>
            <p:nvPr/>
          </p:nvSpPr>
          <p:spPr>
            <a:xfrm>
              <a:off x="1752600" y="47244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689556" y="5410200"/>
              <a:ext cx="215444" cy="18370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6</a:t>
              </a:r>
              <a:endParaRPr lang="zh-CN" altLang="en-US" sz="1400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438400" y="2924531"/>
            <a:ext cx="215444" cy="2850705"/>
            <a:chOff x="1905000" y="2743200"/>
            <a:chExt cx="215444" cy="2850705"/>
          </a:xfrm>
        </p:grpSpPr>
        <p:sp>
          <p:nvSpPr>
            <p:cNvPr id="23" name="Oval 22"/>
            <p:cNvSpPr/>
            <p:nvPr/>
          </p:nvSpPr>
          <p:spPr>
            <a:xfrm>
              <a:off x="1981200" y="27432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905000" y="5410200"/>
              <a:ext cx="215444" cy="18370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7</a:t>
              </a:r>
              <a:endParaRPr lang="zh-CN" altLang="en-US" sz="1400" dirty="0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2680156" y="4448531"/>
            <a:ext cx="215444" cy="1326705"/>
            <a:chOff x="2146756" y="4267200"/>
            <a:chExt cx="215444" cy="1326705"/>
          </a:xfrm>
        </p:grpSpPr>
        <p:sp>
          <p:nvSpPr>
            <p:cNvPr id="26" name="Oval 25"/>
            <p:cNvSpPr/>
            <p:nvPr/>
          </p:nvSpPr>
          <p:spPr>
            <a:xfrm>
              <a:off x="2209800" y="42672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146756" y="5410200"/>
              <a:ext cx="215444" cy="18370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8</a:t>
              </a:r>
              <a:endParaRPr lang="zh-CN" altLang="en-US" sz="1400" dirty="0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2908756" y="5362931"/>
            <a:ext cx="215444" cy="412305"/>
            <a:chOff x="2375356" y="5181600"/>
            <a:chExt cx="215444" cy="412305"/>
          </a:xfrm>
        </p:grpSpPr>
        <p:sp>
          <p:nvSpPr>
            <p:cNvPr id="29" name="Oval 28"/>
            <p:cNvSpPr/>
            <p:nvPr/>
          </p:nvSpPr>
          <p:spPr>
            <a:xfrm>
              <a:off x="2438400" y="51816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375356" y="5410200"/>
              <a:ext cx="215444" cy="18370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9</a:t>
              </a:r>
              <a:endParaRPr lang="zh-CN" altLang="en-US" sz="1400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3156406" y="3991331"/>
            <a:ext cx="215444" cy="1875275"/>
            <a:chOff x="2603956" y="3810000"/>
            <a:chExt cx="215444" cy="1875275"/>
          </a:xfrm>
        </p:grpSpPr>
        <p:sp>
          <p:nvSpPr>
            <p:cNvPr id="32" name="Oval 31"/>
            <p:cNvSpPr/>
            <p:nvPr/>
          </p:nvSpPr>
          <p:spPr>
            <a:xfrm>
              <a:off x="2667000" y="38100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603956" y="5410200"/>
              <a:ext cx="215444" cy="27507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10</a:t>
              </a:r>
              <a:endParaRPr lang="zh-CN" altLang="en-US" sz="1400" dirty="0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3365956" y="2772131"/>
            <a:ext cx="215444" cy="3094475"/>
            <a:chOff x="2832556" y="2590800"/>
            <a:chExt cx="215444" cy="3094475"/>
          </a:xfrm>
        </p:grpSpPr>
        <p:sp>
          <p:nvSpPr>
            <p:cNvPr id="35" name="Oval 34"/>
            <p:cNvSpPr/>
            <p:nvPr/>
          </p:nvSpPr>
          <p:spPr>
            <a:xfrm>
              <a:off x="2895600" y="25908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832556" y="5410200"/>
              <a:ext cx="215444" cy="27507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11</a:t>
              </a:r>
              <a:endParaRPr lang="zh-CN" altLang="en-US" sz="1400" dirty="0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3594556" y="3838931"/>
            <a:ext cx="215444" cy="2027675"/>
            <a:chOff x="3061156" y="3657600"/>
            <a:chExt cx="215444" cy="2027675"/>
          </a:xfrm>
        </p:grpSpPr>
        <p:sp>
          <p:nvSpPr>
            <p:cNvPr id="38" name="Oval 37"/>
            <p:cNvSpPr/>
            <p:nvPr/>
          </p:nvSpPr>
          <p:spPr>
            <a:xfrm>
              <a:off x="3124200" y="36576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061156" y="5410200"/>
              <a:ext cx="215444" cy="27507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12</a:t>
              </a:r>
              <a:endParaRPr lang="zh-CN" altLang="en-US" sz="1400" dirty="0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3823156" y="5058131"/>
            <a:ext cx="215444" cy="808475"/>
            <a:chOff x="3289756" y="4876800"/>
            <a:chExt cx="215444" cy="808475"/>
          </a:xfrm>
        </p:grpSpPr>
        <p:sp>
          <p:nvSpPr>
            <p:cNvPr id="41" name="Oval 40"/>
            <p:cNvSpPr/>
            <p:nvPr/>
          </p:nvSpPr>
          <p:spPr>
            <a:xfrm>
              <a:off x="3352800" y="48768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289756" y="5410200"/>
              <a:ext cx="215444" cy="27507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13</a:t>
              </a:r>
              <a:endParaRPr lang="zh-CN" altLang="en-US" sz="1400" dirty="0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051756" y="4143731"/>
            <a:ext cx="215444" cy="1722875"/>
            <a:chOff x="3518356" y="3962400"/>
            <a:chExt cx="215444" cy="1722875"/>
          </a:xfrm>
        </p:grpSpPr>
        <p:sp>
          <p:nvSpPr>
            <p:cNvPr id="44" name="Oval 43"/>
            <p:cNvSpPr/>
            <p:nvPr/>
          </p:nvSpPr>
          <p:spPr>
            <a:xfrm>
              <a:off x="3581400" y="39624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3518356" y="5410200"/>
              <a:ext cx="215444" cy="27507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14</a:t>
              </a:r>
              <a:endParaRPr lang="zh-CN" altLang="en-US" sz="1400" dirty="0"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280356" y="3381731"/>
            <a:ext cx="215444" cy="2484875"/>
            <a:chOff x="3746956" y="3200400"/>
            <a:chExt cx="215444" cy="2484875"/>
          </a:xfrm>
        </p:grpSpPr>
        <p:sp>
          <p:nvSpPr>
            <p:cNvPr id="47" name="Oval 46"/>
            <p:cNvSpPr/>
            <p:nvPr/>
          </p:nvSpPr>
          <p:spPr>
            <a:xfrm>
              <a:off x="3810000" y="32004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746956" y="5410200"/>
              <a:ext cx="215444" cy="27507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15</a:t>
              </a:r>
              <a:endParaRPr lang="zh-CN" altLang="en-US" sz="1400" dirty="0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508956" y="5515331"/>
            <a:ext cx="215444" cy="351275"/>
            <a:chOff x="3975556" y="5334000"/>
            <a:chExt cx="215444" cy="351275"/>
          </a:xfrm>
        </p:grpSpPr>
        <p:sp>
          <p:nvSpPr>
            <p:cNvPr id="50" name="Oval 49"/>
            <p:cNvSpPr/>
            <p:nvPr/>
          </p:nvSpPr>
          <p:spPr>
            <a:xfrm>
              <a:off x="4038600" y="53340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3975556" y="5410200"/>
              <a:ext cx="215444" cy="27507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16</a:t>
              </a:r>
              <a:endParaRPr lang="zh-CN" altLang="en-US" sz="1400" dirty="0"/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737556" y="4296131"/>
            <a:ext cx="215444" cy="1570475"/>
            <a:chOff x="4204156" y="4114800"/>
            <a:chExt cx="215444" cy="1570475"/>
          </a:xfrm>
        </p:grpSpPr>
        <p:sp>
          <p:nvSpPr>
            <p:cNvPr id="53" name="Oval 52"/>
            <p:cNvSpPr/>
            <p:nvPr/>
          </p:nvSpPr>
          <p:spPr>
            <a:xfrm>
              <a:off x="4267200" y="41148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204156" y="5410200"/>
              <a:ext cx="215444" cy="27507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17</a:t>
              </a:r>
              <a:endParaRPr lang="zh-CN" altLang="en-US" sz="1400" dirty="0"/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4985206" y="5210531"/>
            <a:ext cx="215444" cy="656075"/>
            <a:chOff x="4432756" y="5029200"/>
            <a:chExt cx="215444" cy="656075"/>
          </a:xfrm>
        </p:grpSpPr>
        <p:sp>
          <p:nvSpPr>
            <p:cNvPr id="56" name="Oval 55"/>
            <p:cNvSpPr/>
            <p:nvPr/>
          </p:nvSpPr>
          <p:spPr>
            <a:xfrm>
              <a:off x="4495800" y="50292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4432756" y="5410200"/>
              <a:ext cx="215444" cy="27507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18</a:t>
              </a:r>
              <a:endParaRPr lang="zh-CN" altLang="en-US" sz="1400" dirty="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5194756" y="3534131"/>
            <a:ext cx="215444" cy="2332475"/>
            <a:chOff x="4661356" y="3352800"/>
            <a:chExt cx="215444" cy="2332475"/>
          </a:xfrm>
        </p:grpSpPr>
        <p:sp>
          <p:nvSpPr>
            <p:cNvPr id="59" name="Oval 58"/>
            <p:cNvSpPr/>
            <p:nvPr/>
          </p:nvSpPr>
          <p:spPr>
            <a:xfrm>
              <a:off x="4724400" y="33528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661356" y="5410200"/>
              <a:ext cx="215444" cy="27507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19</a:t>
              </a:r>
              <a:endParaRPr lang="zh-CN" altLang="en-US" sz="1400" dirty="0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5423356" y="3076931"/>
            <a:ext cx="215444" cy="2789675"/>
            <a:chOff x="4889956" y="2895600"/>
            <a:chExt cx="215444" cy="2789675"/>
          </a:xfrm>
        </p:grpSpPr>
        <p:sp>
          <p:nvSpPr>
            <p:cNvPr id="62" name="Oval 61"/>
            <p:cNvSpPr/>
            <p:nvPr/>
          </p:nvSpPr>
          <p:spPr>
            <a:xfrm>
              <a:off x="4953000" y="2895600"/>
              <a:ext cx="76200" cy="76200"/>
            </a:xfrm>
            <a:prstGeom prst="ellipse">
              <a:avLst/>
            </a:prstGeom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4889956" y="5410200"/>
              <a:ext cx="215444" cy="275075"/>
            </a:xfrm>
            <a:prstGeom prst="rect">
              <a:avLst/>
            </a:prstGeom>
            <a:noFill/>
          </p:spPr>
          <p:txBody>
            <a:bodyPr vert="vert" wrap="none" lIns="0" rIns="0" rtlCol="0">
              <a:spAutoFit/>
            </a:bodyPr>
            <a:lstStyle/>
            <a:p>
              <a:r>
                <a:rPr lang="en-US" altLang="zh-CN" sz="1400" dirty="0" smtClean="0"/>
                <a:t>20</a:t>
              </a:r>
              <a:endParaRPr lang="zh-CN" altLang="en-US" sz="1400" dirty="0"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09600" y="5421868"/>
            <a:ext cx="5671810" cy="369332"/>
            <a:chOff x="1828800" y="5421868"/>
            <a:chExt cx="5671810" cy="369332"/>
          </a:xfrm>
        </p:grpSpPr>
        <p:cxnSp>
          <p:nvCxnSpPr>
            <p:cNvPr id="65" name="Straight Arrow Connector 64"/>
            <p:cNvCxnSpPr/>
            <p:nvPr/>
          </p:nvCxnSpPr>
          <p:spPr>
            <a:xfrm>
              <a:off x="1828800" y="5561806"/>
              <a:ext cx="5410200" cy="1588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/>
            <p:cNvSpPr txBox="1"/>
            <p:nvPr/>
          </p:nvSpPr>
          <p:spPr>
            <a:xfrm>
              <a:off x="7239000" y="5421868"/>
              <a:ext cx="2616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/>
                <a:t>t</a:t>
              </a:r>
              <a:endParaRPr lang="zh-CN" altLang="en-US" dirty="0"/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533400" y="2361406"/>
            <a:ext cx="461665" cy="3505994"/>
            <a:chOff x="1752600" y="2361406"/>
            <a:chExt cx="461665" cy="3505994"/>
          </a:xfrm>
        </p:grpSpPr>
        <p:cxnSp>
          <p:nvCxnSpPr>
            <p:cNvPr id="64" name="Straight Arrow Connector 63"/>
            <p:cNvCxnSpPr/>
            <p:nvPr/>
          </p:nvCxnSpPr>
          <p:spPr>
            <a:xfrm rot="5400000" flipH="1" flipV="1">
              <a:off x="380206" y="4114006"/>
              <a:ext cx="3505994" cy="794"/>
            </a:xfrm>
            <a:prstGeom prst="straightConnector1">
              <a:avLst/>
            </a:prstGeom>
            <a:ln w="2540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7"/>
            <p:cNvSpPr txBox="1"/>
            <p:nvPr/>
          </p:nvSpPr>
          <p:spPr>
            <a:xfrm>
              <a:off x="1752600" y="2454119"/>
              <a:ext cx="461665" cy="593881"/>
            </a:xfrm>
            <a:prstGeom prst="rect">
              <a:avLst/>
            </a:prstGeom>
            <a:noFill/>
          </p:spPr>
          <p:txBody>
            <a:bodyPr vert="vert270" wrap="none" rtlCol="0">
              <a:spAutoFit/>
            </a:bodyPr>
            <a:lstStyle/>
            <a:p>
              <a:r>
                <a:rPr lang="en-US" altLang="zh-CN" dirty="0" smtClean="0"/>
                <a:t>value</a:t>
              </a:r>
              <a:endParaRPr lang="zh-CN" altLang="en-US" dirty="0"/>
            </a:p>
          </p:txBody>
        </p:sp>
      </p:grpSp>
      <p:pic>
        <p:nvPicPr>
          <p:cNvPr id="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81700" y="3048000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62675" y="3048000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43650" y="3048000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24625" y="3048000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05600" y="3048000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5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86575" y="3048000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6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67550" y="3048000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" name="Picture 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48525" y="3048000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" name="Picture 1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29500" y="3048000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9" name="Picture 1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610475" y="3048000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" name="Picture 1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62678" y="3048002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10470" y="3048002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29500" y="3048002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" name="Picture 1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705600" y="3048002"/>
            <a:ext cx="1905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" name="Picture 13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039100" y="3228974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5" name="Picture 16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039100" y="3767125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6" name="Group 85"/>
          <p:cNvGrpSpPr/>
          <p:nvPr/>
        </p:nvGrpSpPr>
        <p:grpSpPr>
          <a:xfrm>
            <a:off x="8039100" y="3048000"/>
            <a:ext cx="190500" cy="1457322"/>
            <a:chOff x="4533900" y="3048000"/>
            <a:chExt cx="190500" cy="1457322"/>
          </a:xfrm>
        </p:grpSpPr>
        <p:pic>
          <p:nvPicPr>
            <p:cNvPr id="87" name="Picture 12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4533900" y="3048000"/>
              <a:ext cx="190500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8" name="Picture 14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4533900" y="3419474"/>
              <a:ext cx="190500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9" name="Picture 15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4533900" y="3586159"/>
              <a:ext cx="190500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0" name="Picture 17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4533900" y="3952862"/>
              <a:ext cx="190500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1" name="Picture 18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4533900" y="4129073"/>
              <a:ext cx="190500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" name="Picture 19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4533900" y="4314822"/>
              <a:ext cx="190500" cy="190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3" name="Picture 20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8039100" y="4495800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4" name="Picture 21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>
            <a:off x="8039100" y="4667252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" name="Picture 23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8039100" y="3048000"/>
            <a:ext cx="190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" name="Picture 27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5295900" y="3048000"/>
            <a:ext cx="55245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1" name="TextBox 100"/>
          <p:cNvSpPr txBox="1"/>
          <p:nvPr/>
        </p:nvSpPr>
        <p:spPr>
          <a:xfrm>
            <a:off x="6705600" y="2732566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altLang="zh-CN" dirty="0" smtClean="0">
                <a:latin typeface="Cambria Math"/>
                <a:ea typeface="Cambria Math"/>
              </a:rPr>
              <a:t>Φ</a:t>
            </a:r>
            <a:endParaRPr lang="zh-CN" altLang="en-US" dirty="0"/>
          </a:p>
        </p:txBody>
      </p:sp>
      <p:sp>
        <p:nvSpPr>
          <p:cNvPr id="102" name="TextBox 101"/>
          <p:cNvSpPr txBox="1"/>
          <p:nvPr/>
        </p:nvSpPr>
        <p:spPr>
          <a:xfrm>
            <a:off x="5238612" y="267815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ambria" pitchFamily="18" charset="0"/>
              </a:rPr>
              <a:t>y</a:t>
            </a:r>
            <a:endParaRPr lang="zh-CN" altLang="en-US" dirty="0">
              <a:latin typeface="Cambria" pitchFamily="18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7970592" y="271160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ambria" pitchFamily="18" charset="0"/>
              </a:rPr>
              <a:t>d</a:t>
            </a:r>
            <a:endParaRPr lang="zh-CN" altLang="en-US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0.00093 L 0.35486 -0.000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022E-16 L -0.02014 1.11022E-1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12986 2.22222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0.00093 L 0.25347 -0.0009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0.00092 L 0.25347 -0.0009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2222E-6 L -0.09514 -2.22222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0.00093 L 0.12847 -0.0009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0.00092 L 0.25347 -0.00092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-0.22153 -1.11111E-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11111E-6 L -0.07153 1.11111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0.10347 2.22222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-0.07153 -1.11111E-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-0.22153 4.44444E-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" y="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11111E-6 L 0.10347 -1.11111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-0.12153 -2.22222E-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29653 3.33333E-6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33333E-6 L -0.39653 -3.33333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C -0.00781 0.00486 -0.01545 0.00996 -0.02135 0.01806 C -0.02726 0.02616 -0.03281 0.03519 -0.03542 0.04861 C -0.03802 0.06204 -0.03681 0.08496 -0.03698 0.09931 C -0.03715 0.11366 -0.03872 0.11829 -0.03698 0.13542 C -0.03524 0.15255 -0.02951 0.19051 -0.02604 0.20278 C -0.02257 0.21505 -0.02049 0.20787 -0.01615 0.20903 C -0.01181 0.21019 -0.0059 0.20996 0 0.20972 " pathEditMode="relative" ptsTypes="aaaaaaaA">
                                      <p:cBhvr>
                                        <p:cTn id="82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C 0.0066 0.00093 0.01319 0.00209 0.01927 -0.00486 C 0.02535 -0.0118 0.03177 -0.02638 0.03594 -0.04166 C 0.0401 -0.05694 0.0434 -0.0787 0.04427 -0.09722 C 0.04514 -0.11574 0.04497 -0.13588 0.04167 -0.15277 C 0.03837 -0.16967 0.0309 -0.18935 0.02396 -0.19861 C 0.01701 -0.20787 0.00816 -0.20856 -0.00052 -0.20902 " pathEditMode="relative" ptsTypes="aaaaaaA">
                                      <p:cBhvr>
                                        <p:cTn id="84" dur="2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C -0.00972 0.00255 -0.01927 0.0051 -0.02448 0.01459 C -0.02969 0.02408 -0.0316 0.04237 -0.03125 0.05695 C -0.0309 0.07153 -0.02708 0.09399 -0.02187 0.10209 C -0.01667 0.11019 -0.00833 0.10787 0 0.10556 " pathEditMode="relative" ptsTypes="aaaaA">
                                      <p:cBhvr>
                                        <p:cTn id="8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069 C 0.01059 -0.00439 0.02118 -0.00787 0.02604 -0.01736 C 0.0309 -0.02685 0.02917 -0.04467 0.02917 -0.05763 C 0.02917 -0.0706 0.03142 -0.08726 0.02656 -0.09513 C 0.0217 -0.103 0.01076 -0.10439 0 -0.10555 " pathEditMode="relative" ptsTypes="aaaaA">
                                      <p:cBhvr>
                                        <p:cTn id="88" dur="2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0 C -0.00121 -0.02037 -0.00191 -0.04074 0.00417 -0.05625 C 0.01024 -0.07176 0.02031 -0.08704 0.03646 -0.09306 C 0.05261 -0.09907 0.08334 -0.09259 0.10104 -0.09236 C 0.11875 -0.09213 0.13386 -0.10093 0.14323 -0.09167 C 0.15261 -0.08241 0.15486 -0.05185 0.15729 -0.03681 C 0.15972 -0.02176 0.15764 -0.00671 0.15781 -0.00069 " pathEditMode="relative" ptsTypes="aaaaaaA">
                                      <p:cBhvr>
                                        <p:cTn id="103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069 C -0.00381 0.03125 -0.00712 0.06319 -0.01459 0.07917 C -0.02205 0.09514 -0.02865 0.09306 -0.04584 0.09583 C -0.06302 0.09861 -0.10035 0.09815 -0.11771 0.09583 C -0.13507 0.09352 -0.14358 0.09236 -0.15052 0.08194 C -0.15747 0.07153 -0.15851 0.0463 -0.1599 0.03264 C -0.16129 0.01898 -0.16042 0.00903 -0.15938 -0.00069 " pathEditMode="relative" ptsTypes="aaaaaaA">
                                      <p:cBhvr>
                                        <p:cTn id="105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069 C -0.0007 -0.00694 -0.0007 -0.01319 3.33333E-6 -0.025 C 0.00069 -0.03681 -0.00382 -0.06204 0.00416 -0.07153 C 0.01215 -0.08102 0.03559 -0.08796 0.04791 -0.08194 C 0.06024 -0.07593 0.07343 -0.04838 0.07864 -0.03472 C 0.08385 -0.02106 0.08125 -0.01088 0.07864 -0.00069 " pathEditMode="relative" ptsTypes="aaaaaA">
                                      <p:cBhvr>
                                        <p:cTn id="107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0.00069 C 0.00365 0.02083 0.00782 0.04236 -0.00156 0.05625 C -0.01093 0.07014 -0.04427 0.0831 -0.05677 0.08264 C -0.06927 0.08218 -0.07309 0.06273 -0.07708 0.05278 C -0.08107 0.04282 -0.08072 0.03171 -0.08125 0.02292 C -0.08177 0.01412 -0.08107 0.00671 -0.0802 -0.00069 " pathEditMode="relative" ptsTypes="aaaaaA">
                                      <p:cBhvr>
                                        <p:cTn id="109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Universal Sparsity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CS-based data representation and recovery is optimal in exploiting data sparsity</a:t>
            </a:r>
          </a:p>
          <a:p>
            <a:pPr lvl="1"/>
            <a:r>
              <a:rPr lang="en-US" dirty="0" smtClean="0"/>
              <a:t>Encoder</a:t>
            </a:r>
          </a:p>
          <a:p>
            <a:pPr lvl="2"/>
            <a:r>
              <a:rPr lang="en-US" dirty="0" smtClean="0"/>
              <a:t>The same random projection operation</a:t>
            </a:r>
          </a:p>
          <a:p>
            <a:pPr lvl="1"/>
            <a:r>
              <a:rPr lang="en-US" dirty="0" smtClean="0"/>
              <a:t>Decoder</a:t>
            </a:r>
          </a:p>
          <a:p>
            <a:pPr lvl="2"/>
            <a:r>
              <a:rPr lang="en-US" altLang="zh-CN" dirty="0" smtClean="0"/>
              <a:t>Select and design representation basis </a:t>
            </a:r>
            <a:r>
              <a:rPr lang="el-GR" altLang="zh-CN" dirty="0" smtClean="0">
                <a:latin typeface="Cambria Math"/>
                <a:ea typeface="Cambria Math"/>
              </a:rPr>
              <a:t>Ψ</a:t>
            </a:r>
            <a:endParaRPr lang="en-US" altLang="zh-CN" dirty="0" smtClean="0">
              <a:latin typeface="Cambria Math"/>
              <a:ea typeface="Cambria Math"/>
            </a:endParaRPr>
          </a:p>
          <a:p>
            <a:pPr lvl="2"/>
            <a:r>
              <a:rPr lang="en-US" altLang="zh-CN" dirty="0" smtClean="0"/>
              <a:t>Reorder signal </a:t>
            </a:r>
            <a:r>
              <a:rPr lang="en-US" altLang="zh-CN" b="1" dirty="0" smtClean="0"/>
              <a:t>d </a:t>
            </a:r>
            <a:r>
              <a:rPr lang="en-US" altLang="zh-CN" dirty="0" smtClean="0"/>
              <a:t>to make it sparse in a known domain</a:t>
            </a:r>
          </a:p>
          <a:p>
            <a:r>
              <a:rPr lang="en-US" altLang="zh-CN" dirty="0" smtClean="0"/>
              <a:t>Neither transform-based compression nor distributed source coding is able to exploit these special types of data sparsity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Network Capacity Gain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47244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2800" b="1" i="1" dirty="0" smtClean="0"/>
              <a:t>Theorem</a:t>
            </a:r>
            <a:r>
              <a:rPr lang="en-US" altLang="zh-CN" sz="2800" i="1" dirty="0" smtClean="0"/>
              <a:t>: In a wireless sensor network with N nodes, CDG can achieve a capacity gain of N/M over baseline transmission, given that sensor readings are K-sparse, and M = c</a:t>
            </a:r>
            <a:r>
              <a:rPr lang="en-US" altLang="zh-CN" sz="2800" i="1" baseline="-25000" dirty="0" smtClean="0"/>
              <a:t>1</a:t>
            </a:r>
            <a:r>
              <a:rPr lang="en-US" altLang="zh-CN" sz="2800" i="1" dirty="0" smtClean="0"/>
              <a:t>K.</a:t>
            </a:r>
          </a:p>
          <a:p>
            <a:pPr lvl="1"/>
            <a:r>
              <a:rPr lang="en-US" altLang="zh-CN" sz="2400" dirty="0" smtClean="0"/>
              <a:t>Mathematical proof</a:t>
            </a:r>
          </a:p>
          <a:p>
            <a:pPr lvl="1"/>
            <a:r>
              <a:rPr lang="en-US" altLang="zh-CN" sz="2400" dirty="0" smtClean="0"/>
              <a:t>Simulation verification</a:t>
            </a:r>
          </a:p>
          <a:p>
            <a:endParaRPr lang="en-US" sz="2800" dirty="0"/>
          </a:p>
        </p:txBody>
      </p:sp>
      <p:grpSp>
        <p:nvGrpSpPr>
          <p:cNvPr id="6" name="Group 5"/>
          <p:cNvGrpSpPr/>
          <p:nvPr/>
        </p:nvGrpSpPr>
        <p:grpSpPr>
          <a:xfrm>
            <a:off x="5257800" y="2133600"/>
            <a:ext cx="3048000" cy="2971800"/>
            <a:chOff x="3072441" y="3446253"/>
            <a:chExt cx="3048000" cy="2971800"/>
          </a:xfrm>
        </p:grpSpPr>
        <p:sp>
          <p:nvSpPr>
            <p:cNvPr id="4" name="Oval 3"/>
            <p:cNvSpPr/>
            <p:nvPr/>
          </p:nvSpPr>
          <p:spPr>
            <a:xfrm>
              <a:off x="3072441" y="3446253"/>
              <a:ext cx="3048000" cy="297180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/>
          </p:nvSpPr>
          <p:spPr>
            <a:xfrm>
              <a:off x="4495800" y="4800600"/>
              <a:ext cx="228600" cy="2286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Oval 6"/>
          <p:cNvSpPr/>
          <p:nvPr/>
        </p:nvSpPr>
        <p:spPr>
          <a:xfrm>
            <a:off x="6757359" y="2878347"/>
            <a:ext cx="152400" cy="152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833559" y="4707147"/>
            <a:ext cx="152400" cy="152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7671759" y="2954547"/>
            <a:ext cx="152400" cy="152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5766759" y="2649747"/>
            <a:ext cx="152400" cy="152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071559" y="3945147"/>
            <a:ext cx="152400" cy="152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443159" y="3945147"/>
            <a:ext cx="152400" cy="1524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Example 1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CTD data from NOAA</a:t>
            </a:r>
          </a:p>
          <a:p>
            <a:pPr lvl="1"/>
            <a:r>
              <a:rPr lang="en-US" altLang="zh-CN" dirty="0" smtClean="0"/>
              <a:t>N=1000, K</a:t>
            </a:r>
            <a:r>
              <a:rPr lang="en-US" altLang="zh-CN" dirty="0" smtClean="0">
                <a:latin typeface="Cambria Math"/>
                <a:ea typeface="Cambria Math"/>
              </a:rPr>
              <a:t>≈</a:t>
            </a:r>
            <a:r>
              <a:rPr lang="en-US" altLang="zh-CN" dirty="0" smtClean="0"/>
              <a:t>40</a:t>
            </a:r>
          </a:p>
          <a:p>
            <a:endParaRPr lang="zh-CN" altLang="en-US" dirty="0" smtClean="0"/>
          </a:p>
        </p:txBody>
      </p:sp>
      <p:graphicFrame>
        <p:nvGraphicFramePr>
          <p:cNvPr id="4" name="Chart 3"/>
          <p:cNvGraphicFramePr/>
          <p:nvPr/>
        </p:nvGraphicFramePr>
        <p:xfrm>
          <a:off x="4419600" y="1752600"/>
          <a:ext cx="4076700" cy="236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/>
          <p:cNvGraphicFramePr/>
          <p:nvPr/>
        </p:nvGraphicFramePr>
        <p:xfrm>
          <a:off x="4724400" y="4114800"/>
          <a:ext cx="3810000" cy="213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Chart 5"/>
          <p:cNvGraphicFramePr/>
          <p:nvPr/>
        </p:nvGraphicFramePr>
        <p:xfrm>
          <a:off x="381000" y="4114800"/>
          <a:ext cx="4076700" cy="236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7" name="Rectangle 6"/>
          <p:cNvSpPr/>
          <p:nvPr/>
        </p:nvSpPr>
        <p:spPr>
          <a:xfrm>
            <a:off x="2495550" y="4191000"/>
            <a:ext cx="381000" cy="1828800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143000" y="2743200"/>
          <a:ext cx="3048000" cy="126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2878"/>
                <a:gridCol w="1115122"/>
              </a:tblGrid>
              <a:tr h="304800"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/>
                        <a:t>M=100</a:t>
                      </a:r>
                      <a:endParaRPr lang="zh-CN" altLang="en-US" sz="1600" dirty="0"/>
                    </a:p>
                  </a:txBody>
                  <a:tcPr marT="36000" marB="36000"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  <a:tr h="304800">
                <a:tc>
                  <a:txBody>
                    <a:bodyPr/>
                    <a:lstStyle/>
                    <a:p>
                      <a:r>
                        <a:rPr lang="en-US" altLang="zh-CN" sz="1600" dirty="0" smtClean="0"/>
                        <a:t>Recon.</a:t>
                      </a:r>
                      <a:r>
                        <a:rPr lang="en-US" altLang="zh-CN" sz="1600" baseline="0" dirty="0" smtClean="0"/>
                        <a:t> Precision</a:t>
                      </a:r>
                      <a:endParaRPr lang="zh-CN" altLang="en-US" sz="1600" dirty="0"/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r>
                        <a:rPr lang="en-US" altLang="zh-CN" sz="1600" dirty="0" smtClean="0"/>
                        <a:t>99.2%</a:t>
                      </a:r>
                      <a:endParaRPr lang="zh-CN" altLang="en-US" sz="1600" dirty="0"/>
                    </a:p>
                  </a:txBody>
                  <a:tcPr marT="36000" marB="36000"/>
                </a:tc>
              </a:tr>
              <a:tr h="304800">
                <a:tc>
                  <a:txBody>
                    <a:bodyPr/>
                    <a:lstStyle/>
                    <a:p>
                      <a:r>
                        <a:rPr lang="en-US" altLang="zh-CN" sz="1600" dirty="0" smtClean="0"/>
                        <a:t>Comm. Reduction</a:t>
                      </a:r>
                      <a:endParaRPr lang="zh-CN" altLang="en-US" sz="1600" dirty="0"/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r>
                        <a:rPr lang="en-US" altLang="zh-CN" sz="1600" dirty="0" smtClean="0"/>
                        <a:t>5</a:t>
                      </a:r>
                      <a:endParaRPr lang="zh-CN" altLang="en-US" sz="1600" dirty="0"/>
                    </a:p>
                  </a:txBody>
                  <a:tcPr marT="36000" marB="36000"/>
                </a:tc>
              </a:tr>
              <a:tr h="304800">
                <a:tc>
                  <a:txBody>
                    <a:bodyPr/>
                    <a:lstStyle/>
                    <a:p>
                      <a:r>
                        <a:rPr lang="en-US" altLang="zh-CN" sz="1600" dirty="0" smtClean="0"/>
                        <a:t>Capacity Gain</a:t>
                      </a:r>
                      <a:endParaRPr lang="zh-CN" altLang="en-US" sz="1600" dirty="0"/>
                    </a:p>
                  </a:txBody>
                  <a:tcPr marT="36000" marB="36000"/>
                </a:tc>
                <a:tc>
                  <a:txBody>
                    <a:bodyPr/>
                    <a:lstStyle/>
                    <a:p>
                      <a:r>
                        <a:rPr lang="en-US" altLang="zh-CN" sz="1600" dirty="0" smtClean="0"/>
                        <a:t>10</a:t>
                      </a:r>
                      <a:endParaRPr lang="zh-CN" altLang="en-US" sz="1600" dirty="0"/>
                    </a:p>
                  </a:txBody>
                  <a:tcPr marT="36000" marB="3600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Example 2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CN" sz="2800" dirty="0" smtClean="0"/>
              <a:t>Temperature data from data center</a:t>
            </a:r>
          </a:p>
          <a:p>
            <a:pPr lvl="1"/>
            <a:r>
              <a:rPr lang="en-US" altLang="zh-CN" sz="2400" dirty="0" smtClean="0"/>
              <a:t>498 temperature sensors</a:t>
            </a:r>
          </a:p>
          <a:p>
            <a:pPr lvl="1"/>
            <a:r>
              <a:rPr lang="en-US" altLang="zh-CN" sz="2400" dirty="0" smtClean="0"/>
              <a:t>sensor readings exhibit little spatial correlations</a:t>
            </a:r>
          </a:p>
          <a:p>
            <a:pPr lvl="1"/>
            <a:endParaRPr lang="en-US" altLang="zh-CN" sz="2400" dirty="0" smtClean="0"/>
          </a:p>
          <a:p>
            <a:pPr lvl="1"/>
            <a:endParaRPr lang="en-US" altLang="zh-CN" sz="2400" dirty="0" smtClean="0"/>
          </a:p>
          <a:p>
            <a:pPr lvl="1"/>
            <a:endParaRPr lang="en-US" altLang="zh-CN" sz="2400" dirty="0" smtClean="0"/>
          </a:p>
          <a:p>
            <a:pPr lvl="1"/>
            <a:endParaRPr lang="en-US" altLang="zh-CN" sz="2400" dirty="0" smtClean="0"/>
          </a:p>
          <a:p>
            <a:pPr lvl="1"/>
            <a:endParaRPr lang="en-US" altLang="zh-CN" sz="2400" dirty="0" smtClean="0"/>
          </a:p>
          <a:p>
            <a:r>
              <a:rPr lang="en-US" altLang="zh-CN" sz="2800" dirty="0" smtClean="0"/>
              <a:t>Reorder sensors according to their readings  at </a:t>
            </a:r>
            <a:r>
              <a:rPr lang="en-US" altLang="zh-CN" sz="2800" i="1" dirty="0" smtClean="0"/>
              <a:t>t</a:t>
            </a:r>
            <a:r>
              <a:rPr lang="en-US" altLang="zh-CN" sz="2800" i="1" baseline="-25000" dirty="0" smtClean="0"/>
              <a:t>0</a:t>
            </a:r>
            <a:endParaRPr lang="zh-CN" altLang="en-US" sz="2800" dirty="0"/>
          </a:p>
        </p:txBody>
      </p:sp>
      <p:pic>
        <p:nvPicPr>
          <p:cNvPr id="4" name="Picture 3" descr="exp-rackloc-cr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95400" y="2668256"/>
            <a:ext cx="4495800" cy="2741944"/>
          </a:xfrm>
          <a:prstGeom prst="rect">
            <a:avLst/>
          </a:prstGeom>
        </p:spPr>
      </p:pic>
      <p:graphicFrame>
        <p:nvGraphicFramePr>
          <p:cNvPr id="6" name="Chart 5"/>
          <p:cNvGraphicFramePr/>
          <p:nvPr/>
        </p:nvGraphicFramePr>
        <p:xfrm>
          <a:off x="1143000" y="2971800"/>
          <a:ext cx="5105400" cy="228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Chart 6"/>
          <p:cNvGraphicFramePr/>
          <p:nvPr/>
        </p:nvGraphicFramePr>
        <p:xfrm>
          <a:off x="1295400" y="3048000"/>
          <a:ext cx="4800600" cy="2209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Graphic spid="6" grpId="1">
        <p:bldAsOne/>
      </p:bldGraphic>
      <p:bldGraphic spid="7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Utilizing Temporal Correlation</a:t>
            </a:r>
            <a:endParaRPr lang="zh-CN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02163"/>
          </a:xfrm>
        </p:spPr>
        <p:txBody>
          <a:bodyPr>
            <a:normAutofit/>
          </a:bodyPr>
          <a:lstStyle/>
          <a:p>
            <a:r>
              <a:rPr lang="en-US" altLang="zh-CN" sz="2800" dirty="0" smtClean="0"/>
              <a:t>Sensor readings at </a:t>
            </a:r>
            <a:r>
              <a:rPr lang="en-US" altLang="zh-CN" sz="2800" i="1" dirty="0" smtClean="0"/>
              <a:t>t</a:t>
            </a:r>
            <a:r>
              <a:rPr lang="en-US" altLang="zh-CN" sz="2800" i="1" baseline="-25000" dirty="0" smtClean="0"/>
              <a:t>0</a:t>
            </a:r>
            <a:r>
              <a:rPr lang="en-US" altLang="zh-CN" sz="2800" dirty="0" smtClean="0"/>
              <a:t> + </a:t>
            </a:r>
            <a:r>
              <a:rPr lang="el-GR" altLang="zh-CN" sz="2800" dirty="0" smtClean="0">
                <a:latin typeface="Times New Roman"/>
                <a:cs typeface="Times New Roman"/>
              </a:rPr>
              <a:t>Δ</a:t>
            </a:r>
            <a:r>
              <a:rPr lang="en-US" altLang="zh-CN" sz="2800" i="1" dirty="0" smtClean="0">
                <a:latin typeface="Times New Roman"/>
                <a:cs typeface="Times New Roman"/>
              </a:rPr>
              <a:t>t</a:t>
            </a:r>
            <a:r>
              <a:rPr lang="en-US" altLang="zh-CN" sz="2800" dirty="0" smtClean="0"/>
              <a:t> are sparse as well</a:t>
            </a:r>
          </a:p>
          <a:p>
            <a:pPr lvl="1"/>
            <a:r>
              <a:rPr lang="en-US" altLang="zh-CN" sz="2400" dirty="0" smtClean="0"/>
              <a:t>Temperatures do not change violently with time</a:t>
            </a:r>
            <a:endParaRPr lang="zh-CN" altLang="en-US" sz="2400" dirty="0" smtClean="0"/>
          </a:p>
        </p:txBody>
      </p:sp>
      <p:pic>
        <p:nvPicPr>
          <p:cNvPr id="7" name="Picture 6" descr="exp-rackrecon-30-cr.wm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09800" y="2514600"/>
            <a:ext cx="3818841" cy="344011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16160" y="5954713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i="1" dirty="0" smtClean="0">
                <a:latin typeface="Cambria" pitchFamily="18" charset="0"/>
              </a:rPr>
              <a:t>∆</a:t>
            </a:r>
            <a:r>
              <a:rPr lang="en-US" altLang="zh-CN" i="1" dirty="0" smtClean="0">
                <a:latin typeface="Cambria" pitchFamily="18" charset="0"/>
              </a:rPr>
              <a:t>t=30min</a:t>
            </a:r>
            <a:endParaRPr lang="zh-CN" altLang="en-US" i="1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Compressive Sensing is an emerging field which may bring fundamental changes to networking and data communications research</a:t>
            </a:r>
          </a:p>
          <a:p>
            <a:r>
              <a:rPr lang="en-US" dirty="0" smtClean="0"/>
              <a:t>Our Contributions</a:t>
            </a:r>
          </a:p>
          <a:p>
            <a:pPr lvl="1"/>
            <a:r>
              <a:rPr lang="en-US" dirty="0" smtClean="0"/>
              <a:t>The first complete design to apply CS theory to sensor data gathering</a:t>
            </a:r>
          </a:p>
          <a:p>
            <a:pPr lvl="1"/>
            <a:r>
              <a:rPr lang="en-US" dirty="0" smtClean="0"/>
              <a:t>CDG exploits “universal sparsity”</a:t>
            </a:r>
          </a:p>
          <a:p>
            <a:pPr lvl="1"/>
            <a:r>
              <a:rPr lang="en-US" dirty="0" smtClean="0"/>
              <a:t>CDG improves network capacity</a:t>
            </a:r>
          </a:p>
          <a:p>
            <a:r>
              <a:rPr lang="en-US" dirty="0" smtClean="0"/>
              <a:t>Future Work</a:t>
            </a:r>
          </a:p>
          <a:p>
            <a:pPr lvl="1"/>
            <a:r>
              <a:rPr lang="en-US" dirty="0" smtClean="0"/>
              <a:t>Bring innovations to LDPC, NC, DSC, and Fountain code through CS theory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Thanks!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MSRA-white</Template>
  <TotalTime>8756</TotalTime>
  <Words>718</Words>
  <Application>Microsoft Office PowerPoint</Application>
  <PresentationFormat>On-screen Show (4:3)</PresentationFormat>
  <Paragraphs>208</Paragraphs>
  <Slides>17</Slides>
  <Notes>15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主题</vt:lpstr>
      <vt:lpstr>Compressive Data Gathering for Large-Scale Wireless Sensor Networks</vt:lpstr>
      <vt:lpstr>Outline</vt:lpstr>
      <vt:lpstr>Compressive Sensing</vt:lpstr>
      <vt:lpstr>New Research Opportunities</vt:lpstr>
      <vt:lpstr>From Compressive Sensing to Compressive Data Gathering</vt:lpstr>
      <vt:lpstr>Data Gathering in WSNs</vt:lpstr>
      <vt:lpstr>Basic Idea</vt:lpstr>
      <vt:lpstr>Is Reconstruction Possible?</vt:lpstr>
      <vt:lpstr>Practical Problem 1</vt:lpstr>
      <vt:lpstr>Practical Problem 2</vt:lpstr>
      <vt:lpstr>Universal Sparsity</vt:lpstr>
      <vt:lpstr>Network Capacity Gain</vt:lpstr>
      <vt:lpstr>Example 1</vt:lpstr>
      <vt:lpstr>Example 2</vt:lpstr>
      <vt:lpstr>Utilizing Temporal Correlation</vt:lpstr>
      <vt:lpstr>Conclusion</vt:lpstr>
      <vt:lpstr>Thanks!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Compressive Data Gathering for Large-Scale Wireless Sensor Networks</dc:title>
  <dc:creator>Chong Luo</dc:creator>
  <cp:lastModifiedBy>cluo</cp:lastModifiedBy>
  <cp:revision>489</cp:revision>
  <dcterms:created xsi:type="dcterms:W3CDTF">2006-08-16T00:00:00Z</dcterms:created>
  <dcterms:modified xsi:type="dcterms:W3CDTF">2010-05-10T07:42:57Z</dcterms:modified>
</cp:coreProperties>
</file>