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2.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3.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13.xml" ContentType="application/vnd.openxmlformats-officedocument.presentationml.tag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ags/tag1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0" r:id="rId4"/>
    <p:sldMasterId id="2147483727" r:id="rId5"/>
    <p:sldMasterId id="2147483761" r:id="rId6"/>
    <p:sldMasterId id="2147483789" r:id="rId7"/>
  </p:sldMasterIdLst>
  <p:notesMasterIdLst>
    <p:notesMasterId r:id="rId27"/>
  </p:notesMasterIdLst>
  <p:sldIdLst>
    <p:sldId id="257" r:id="rId8"/>
    <p:sldId id="400" r:id="rId9"/>
    <p:sldId id="424" r:id="rId10"/>
    <p:sldId id="420" r:id="rId11"/>
    <p:sldId id="416" r:id="rId12"/>
    <p:sldId id="401" r:id="rId13"/>
    <p:sldId id="407" r:id="rId14"/>
    <p:sldId id="414" r:id="rId15"/>
    <p:sldId id="408" r:id="rId16"/>
    <p:sldId id="419" r:id="rId17"/>
    <p:sldId id="423" r:id="rId18"/>
    <p:sldId id="409" r:id="rId19"/>
    <p:sldId id="412" r:id="rId20"/>
    <p:sldId id="425" r:id="rId21"/>
    <p:sldId id="402" r:id="rId22"/>
    <p:sldId id="403" r:id="rId23"/>
    <p:sldId id="404" r:id="rId24"/>
    <p:sldId id="413" r:id="rId25"/>
    <p:sldId id="406" r:id="rId26"/>
  </p:sldIdLst>
  <p:sldSz cx="12192000" cy="6858000"/>
  <p:notesSz cx="6858000" cy="9144000"/>
  <p:defaultText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40" autoAdjust="0"/>
    <p:restoredTop sz="94660"/>
  </p:normalViewPr>
  <p:slideViewPr>
    <p:cSldViewPr snapToGrid="0">
      <p:cViewPr varScale="1">
        <p:scale>
          <a:sx n="60" d="100"/>
          <a:sy n="60" d="100"/>
        </p:scale>
        <p:origin x="864" y="28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https://microsoft-my.sharepoint.com/personal/badin_microsoft_com/Documents/Projects/BitmapAwareQO/Slides/SIGMOD_talk/Figure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microsoft-my.sharepoint.com/personal/badin_microsoft_com/Documents/Projects/BitmapAwareQO/Slides/SIGMOD_talk/Figures.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overall_cpu!$A$2</c:f>
              <c:strCache>
                <c:ptCount val="1"/>
                <c:pt idx="0">
                  <c:v>CpuRatio</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28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overall_cpu!$B$1:$D$1</c:f>
              <c:strCache>
                <c:ptCount val="3"/>
                <c:pt idx="0">
                  <c:v>JOB</c:v>
                </c:pt>
                <c:pt idx="1">
                  <c:v>TPC-DS</c:v>
                </c:pt>
                <c:pt idx="2">
                  <c:v>CUSTOMER</c:v>
                </c:pt>
              </c:strCache>
            </c:strRef>
          </c:cat>
          <c:val>
            <c:numRef>
              <c:f>overall_cpu!$B$2:$D$2</c:f>
              <c:numCache>
                <c:formatCode>0.00</c:formatCode>
                <c:ptCount val="3"/>
                <c:pt idx="0">
                  <c:v>0.36</c:v>
                </c:pt>
                <c:pt idx="1">
                  <c:v>0.78</c:v>
                </c:pt>
                <c:pt idx="2">
                  <c:v>0.75</c:v>
                </c:pt>
              </c:numCache>
            </c:numRef>
          </c:val>
          <c:extLst>
            <c:ext xmlns:c16="http://schemas.microsoft.com/office/drawing/2014/chart" uri="{C3380CC4-5D6E-409C-BE32-E72D297353CC}">
              <c16:uniqueId val="{00000000-0964-4F42-BB34-582FB25A4D4C}"/>
            </c:ext>
          </c:extLst>
        </c:ser>
        <c:dLbls>
          <c:dLblPos val="outEnd"/>
          <c:showLegendKey val="0"/>
          <c:showVal val="1"/>
          <c:showCatName val="0"/>
          <c:showSerName val="0"/>
          <c:showPercent val="0"/>
          <c:showBubbleSize val="0"/>
        </c:dLbls>
        <c:gapWidth val="219"/>
        <c:overlap val="-27"/>
        <c:axId val="197706608"/>
        <c:axId val="1013166608"/>
      </c:barChart>
      <c:catAx>
        <c:axId val="197706608"/>
        <c:scaling>
          <c:orientation val="minMax"/>
        </c:scaling>
        <c:delete val="0"/>
        <c:axPos val="b"/>
        <c:numFmt formatCode="General" sourceLinked="1"/>
        <c:majorTickMark val="none"/>
        <c:minorTickMark val="none"/>
        <c:tickLblPos val="nextTo"/>
        <c:spPr>
          <a:noFill/>
          <a:ln w="19050" cap="flat" cmpd="sng" algn="ctr">
            <a:solidFill>
              <a:schemeClr val="tx1"/>
            </a:solidFill>
            <a:round/>
          </a:ln>
          <a:effectLst/>
        </c:spPr>
        <c:txPr>
          <a:bodyPr rot="-60000000" spcFirstLastPara="1" vertOverflow="ellipsis" vert="horz" wrap="square" anchor="ctr" anchorCtr="1"/>
          <a:lstStyle/>
          <a:p>
            <a:pPr>
              <a:defRPr sz="2800" b="0" i="0" u="none" strike="noStrike" kern="1200" baseline="0">
                <a:solidFill>
                  <a:sysClr val="windowText" lastClr="000000"/>
                </a:solidFill>
                <a:latin typeface="+mn-lt"/>
                <a:ea typeface="+mn-ea"/>
                <a:cs typeface="+mn-cs"/>
              </a:defRPr>
            </a:pPr>
            <a:endParaRPr lang="en-US"/>
          </a:p>
        </c:txPr>
        <c:crossAx val="1013166608"/>
        <c:crosses val="autoZero"/>
        <c:auto val="1"/>
        <c:lblAlgn val="ctr"/>
        <c:lblOffset val="100"/>
        <c:noMultiLvlLbl val="0"/>
      </c:catAx>
      <c:valAx>
        <c:axId val="1013166608"/>
        <c:scaling>
          <c:orientation val="minMax"/>
          <c:max val="1"/>
          <c:min val="0"/>
        </c:scaling>
        <c:delete val="0"/>
        <c:axPos val="l"/>
        <c:title>
          <c:tx>
            <c:rich>
              <a:bodyPr rot="-5400000" spcFirstLastPara="1" vertOverflow="ellipsis" vert="horz" wrap="square" anchor="ctr" anchorCtr="1"/>
              <a:lstStyle/>
              <a:p>
                <a:pPr>
                  <a:defRPr sz="2800" b="0" i="0" u="none" strike="noStrike" kern="1200" baseline="0">
                    <a:solidFill>
                      <a:sysClr val="windowText" lastClr="000000"/>
                    </a:solidFill>
                    <a:latin typeface="+mn-lt"/>
                    <a:ea typeface="+mn-ea"/>
                    <a:cs typeface="+mn-cs"/>
                  </a:defRPr>
                </a:pPr>
                <a:r>
                  <a:rPr lang="en-US" sz="2800"/>
                  <a:t>CPU Time Ratio</a:t>
                </a:r>
              </a:p>
            </c:rich>
          </c:tx>
          <c:overlay val="0"/>
          <c:spPr>
            <a:noFill/>
            <a:ln>
              <a:noFill/>
            </a:ln>
            <a:effectLst/>
          </c:spPr>
          <c:txPr>
            <a:bodyPr rot="-5400000" spcFirstLastPara="1" vertOverflow="ellipsis" vert="horz" wrap="square" anchor="ctr" anchorCtr="1"/>
            <a:lstStyle/>
            <a:p>
              <a:pPr>
                <a:defRPr sz="2800" b="0" i="0" u="none" strike="noStrike" kern="1200" baseline="0">
                  <a:solidFill>
                    <a:sysClr val="windowText" lastClr="000000"/>
                  </a:solidFill>
                  <a:latin typeface="+mn-lt"/>
                  <a:ea typeface="+mn-ea"/>
                  <a:cs typeface="+mn-cs"/>
                </a:defRPr>
              </a:pPr>
              <a:endParaRPr lang="en-US"/>
            </a:p>
          </c:txPr>
        </c:title>
        <c:numFmt formatCode="0.0" sourceLinked="0"/>
        <c:majorTickMark val="none"/>
        <c:minorTickMark val="none"/>
        <c:tickLblPos val="nextTo"/>
        <c:spPr>
          <a:noFill/>
          <a:ln w="19050">
            <a:solidFill>
              <a:schemeClr val="tx1"/>
            </a:solidFill>
          </a:ln>
          <a:effectLst/>
        </c:spPr>
        <c:txPr>
          <a:bodyPr rot="-60000000" spcFirstLastPara="1" vertOverflow="ellipsis" vert="horz" wrap="square" anchor="ctr" anchorCtr="1"/>
          <a:lstStyle/>
          <a:p>
            <a:pPr>
              <a:defRPr sz="2800" b="0" i="0" u="none" strike="noStrike" kern="1200" baseline="0">
                <a:solidFill>
                  <a:sysClr val="windowText" lastClr="000000"/>
                </a:solidFill>
                <a:latin typeface="+mn-lt"/>
                <a:ea typeface="+mn-ea"/>
                <a:cs typeface="+mn-cs"/>
              </a:defRPr>
            </a:pPr>
            <a:endParaRPr lang="en-US"/>
          </a:p>
        </c:txPr>
        <c:crossAx val="197706608"/>
        <c:crosses val="autoZero"/>
        <c:crossBetween val="between"/>
        <c:majorUnit val="0.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2400">
          <a:solidFill>
            <a:sysClr val="windowText" lastClr="000000"/>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'JOB-PKFK-v4-NSE3_log (2)'!$B$1</c:f>
              <c:strCache>
                <c:ptCount val="1"/>
                <c:pt idx="0">
                  <c:v>Original</c:v>
                </c:pt>
              </c:strCache>
            </c:strRef>
          </c:tx>
          <c:spPr>
            <a:solidFill>
              <a:schemeClr val="tx2"/>
            </a:solidFill>
            <a:ln>
              <a:solidFill>
                <a:schemeClr val="tx2"/>
              </a:solidFill>
            </a:ln>
            <a:effectLst/>
          </c:spPr>
          <c:invertIfNegative val="0"/>
          <c:cat>
            <c:numRef>
              <c:f>'JOB-PKFK-v4-NSE3_log (2)'!$A$2:$A$40</c:f>
              <c:numCache>
                <c:formatCode>General</c:formatCode>
                <c:ptCount val="39"/>
              </c:numCache>
            </c:numRef>
          </c:cat>
          <c:val>
            <c:numRef>
              <c:f>'JOB-PKFK-v4-NSE3_log (2)'!$E$2:$E$114</c:f>
              <c:numCache>
                <c:formatCode>General</c:formatCode>
                <c:ptCount val="113"/>
                <c:pt idx="0">
                  <c:v>1</c:v>
                </c:pt>
                <c:pt idx="1">
                  <c:v>0.49246651302245037</c:v>
                </c:pt>
                <c:pt idx="2">
                  <c:v>0.48748502284614476</c:v>
                </c:pt>
                <c:pt idx="3">
                  <c:v>0.37177382095172318</c:v>
                </c:pt>
                <c:pt idx="4">
                  <c:v>0.36720644674687775</c:v>
                </c:pt>
                <c:pt idx="5">
                  <c:v>0.27943742488332618</c:v>
                </c:pt>
                <c:pt idx="6">
                  <c:v>0.27354854489308489</c:v>
                </c:pt>
                <c:pt idx="7">
                  <c:v>0.24253198644942389</c:v>
                </c:pt>
                <c:pt idx="8">
                  <c:v>0.23131875148061246</c:v>
                </c:pt>
                <c:pt idx="9">
                  <c:v>0.22109258032450069</c:v>
                </c:pt>
                <c:pt idx="10">
                  <c:v>0.16125379289642777</c:v>
                </c:pt>
                <c:pt idx="11">
                  <c:v>0.14569823171664925</c:v>
                </c:pt>
                <c:pt idx="12">
                  <c:v>0.14099233108661061</c:v>
                </c:pt>
                <c:pt idx="13">
                  <c:v>0.12011351620949402</c:v>
                </c:pt>
                <c:pt idx="14">
                  <c:v>0.11929438032555979</c:v>
                </c:pt>
                <c:pt idx="15">
                  <c:v>0.10326627725602561</c:v>
                </c:pt>
                <c:pt idx="16">
                  <c:v>8.8656159041381535E-2</c:v>
                </c:pt>
                <c:pt idx="17">
                  <c:v>8.7730576928370343E-2</c:v>
                </c:pt>
                <c:pt idx="18">
                  <c:v>8.5402480598396113E-2</c:v>
                </c:pt>
                <c:pt idx="19">
                  <c:v>8.5207270757936687E-2</c:v>
                </c:pt>
                <c:pt idx="20">
                  <c:v>7.0738999171728545E-2</c:v>
                </c:pt>
                <c:pt idx="21">
                  <c:v>6.8267210482152077E-2</c:v>
                </c:pt>
                <c:pt idx="22">
                  <c:v>6.6393897482135839E-2</c:v>
                </c:pt>
                <c:pt idx="23">
                  <c:v>6.2927878459142966E-2</c:v>
                </c:pt>
                <c:pt idx="24">
                  <c:v>5.7292272627339311E-2</c:v>
                </c:pt>
                <c:pt idx="25">
                  <c:v>5.6447724602011293E-2</c:v>
                </c:pt>
                <c:pt idx="26">
                  <c:v>5.5816372863617229E-2</c:v>
                </c:pt>
                <c:pt idx="27">
                  <c:v>5.4801152808975122E-2</c:v>
                </c:pt>
                <c:pt idx="28">
                  <c:v>5.1006463939191816E-2</c:v>
                </c:pt>
                <c:pt idx="29">
                  <c:v>5.0179411785217419E-2</c:v>
                </c:pt>
                <c:pt idx="30">
                  <c:v>3.7121598756821715E-2</c:v>
                </c:pt>
                <c:pt idx="31">
                  <c:v>3.6109538931993083E-2</c:v>
                </c:pt>
                <c:pt idx="32">
                  <c:v>3.1790183909362682E-2</c:v>
                </c:pt>
                <c:pt idx="33">
                  <c:v>3.1675395428169842E-2</c:v>
                </c:pt>
                <c:pt idx="34">
                  <c:v>3.0040368887317734E-2</c:v>
                </c:pt>
                <c:pt idx="35">
                  <c:v>2.6673675253507653E-2</c:v>
                </c:pt>
                <c:pt idx="36">
                  <c:v>2.6486996826198164E-2</c:v>
                </c:pt>
                <c:pt idx="37">
                  <c:v>2.635281533970241E-2</c:v>
                </c:pt>
                <c:pt idx="38">
                  <c:v>2.4786364578457561E-2</c:v>
                </c:pt>
                <c:pt idx="39">
                  <c:v>2.376188266595216E-2</c:v>
                </c:pt>
                <c:pt idx="40">
                  <c:v>2.2619960637209745E-2</c:v>
                </c:pt>
                <c:pt idx="41">
                  <c:v>2.1457977034966085E-2</c:v>
                </c:pt>
                <c:pt idx="42">
                  <c:v>2.1255865699312086E-2</c:v>
                </c:pt>
                <c:pt idx="43">
                  <c:v>2.1208512055157669E-2</c:v>
                </c:pt>
                <c:pt idx="44">
                  <c:v>2.0776028417522893E-2</c:v>
                </c:pt>
                <c:pt idx="45">
                  <c:v>1.9748208191575502E-2</c:v>
                </c:pt>
                <c:pt idx="46">
                  <c:v>1.6760194301855338E-2</c:v>
                </c:pt>
                <c:pt idx="47">
                  <c:v>1.6104445106362164E-2</c:v>
                </c:pt>
                <c:pt idx="48">
                  <c:v>1.566670649250455E-2</c:v>
                </c:pt>
                <c:pt idx="49">
                  <c:v>1.5324849311557136E-2</c:v>
                </c:pt>
                <c:pt idx="50">
                  <c:v>1.4802305160969633E-2</c:v>
                </c:pt>
                <c:pt idx="51">
                  <c:v>1.3567933582123104E-2</c:v>
                </c:pt>
                <c:pt idx="52">
                  <c:v>1.2875203359241586E-2</c:v>
                </c:pt>
                <c:pt idx="53">
                  <c:v>1.2591671584981822E-2</c:v>
                </c:pt>
                <c:pt idx="54">
                  <c:v>1.1302199724142715E-2</c:v>
                </c:pt>
                <c:pt idx="55">
                  <c:v>1.0793906791382001E-2</c:v>
                </c:pt>
                <c:pt idx="56">
                  <c:v>1.0455735036033762E-2</c:v>
                </c:pt>
                <c:pt idx="57">
                  <c:v>1.0241889800284162E-2</c:v>
                </c:pt>
                <c:pt idx="58">
                  <c:v>9.3958099539146831E-3</c:v>
                </c:pt>
                <c:pt idx="59">
                  <c:v>7.7478738591824983E-3</c:v>
                </c:pt>
                <c:pt idx="60">
                  <c:v>7.652353121079104E-3</c:v>
                </c:pt>
                <c:pt idx="61">
                  <c:v>7.394648000496099E-3</c:v>
                </c:pt>
                <c:pt idx="62">
                  <c:v>7.2434308529998048E-3</c:v>
                </c:pt>
                <c:pt idx="63">
                  <c:v>6.6588124844272015E-3</c:v>
                </c:pt>
                <c:pt idx="64">
                  <c:v>6.3981720023411886E-3</c:v>
                </c:pt>
                <c:pt idx="65">
                  <c:v>6.1608665123167499E-3</c:v>
                </c:pt>
                <c:pt idx="66">
                  <c:v>5.0707124888580172E-3</c:v>
                </c:pt>
                <c:pt idx="67">
                  <c:v>5.0316819905591509E-3</c:v>
                </c:pt>
                <c:pt idx="68">
                  <c:v>4.9976136869245265E-3</c:v>
                </c:pt>
                <c:pt idx="69">
                  <c:v>4.996066774050195E-3</c:v>
                </c:pt>
                <c:pt idx="70">
                  <c:v>4.8634684208278336E-3</c:v>
                </c:pt>
                <c:pt idx="71">
                  <c:v>4.6944429104853981E-3</c:v>
                </c:pt>
                <c:pt idx="72">
                  <c:v>4.6079651986679331E-3</c:v>
                </c:pt>
                <c:pt idx="73">
                  <c:v>4.4260935201435973E-3</c:v>
                </c:pt>
                <c:pt idx="74">
                  <c:v>4.4160076482028694E-3</c:v>
                </c:pt>
                <c:pt idx="75">
                  <c:v>4.3050751303211074E-3</c:v>
                </c:pt>
                <c:pt idx="76">
                  <c:v>4.2651798699958974E-3</c:v>
                </c:pt>
                <c:pt idx="77">
                  <c:v>4.2346143807821101E-3</c:v>
                </c:pt>
                <c:pt idx="78">
                  <c:v>4.1334326961502549E-3</c:v>
                </c:pt>
                <c:pt idx="79">
                  <c:v>3.7690418994693149E-3</c:v>
                </c:pt>
                <c:pt idx="80">
                  <c:v>3.477826873069753E-3</c:v>
                </c:pt>
                <c:pt idx="81">
                  <c:v>3.416895106836744E-3</c:v>
                </c:pt>
                <c:pt idx="82">
                  <c:v>3.3344106940100208E-3</c:v>
                </c:pt>
                <c:pt idx="83">
                  <c:v>3.3200794894687581E-3</c:v>
                </c:pt>
                <c:pt idx="84">
                  <c:v>3.3049997300146567E-3</c:v>
                </c:pt>
                <c:pt idx="85">
                  <c:v>3.3006638464166088E-3</c:v>
                </c:pt>
                <c:pt idx="86">
                  <c:v>3.2209714226801717E-3</c:v>
                </c:pt>
                <c:pt idx="87">
                  <c:v>3.1257374294022702E-3</c:v>
                </c:pt>
                <c:pt idx="88">
                  <c:v>2.9510207888655366E-3</c:v>
                </c:pt>
                <c:pt idx="89">
                  <c:v>2.9391269153409235E-3</c:v>
                </c:pt>
                <c:pt idx="90">
                  <c:v>2.8861651460731883E-3</c:v>
                </c:pt>
                <c:pt idx="91">
                  <c:v>2.7498285458364465E-3</c:v>
                </c:pt>
                <c:pt idx="92">
                  <c:v>2.7323476757646907E-3</c:v>
                </c:pt>
                <c:pt idx="93">
                  <c:v>2.3415808826886858E-3</c:v>
                </c:pt>
                <c:pt idx="94">
                  <c:v>2.281157711225073E-3</c:v>
                </c:pt>
                <c:pt idx="95">
                  <c:v>2.2241105827857871E-3</c:v>
                </c:pt>
                <c:pt idx="96">
                  <c:v>2.0628573663973694E-3</c:v>
                </c:pt>
                <c:pt idx="97">
                  <c:v>1.7165918610538853E-3</c:v>
                </c:pt>
                <c:pt idx="98">
                  <c:v>1.2942574810581749E-3</c:v>
                </c:pt>
                <c:pt idx="99">
                  <c:v>1.1616576186525291E-3</c:v>
                </c:pt>
                <c:pt idx="100">
                  <c:v>9.6795997985173806E-4</c:v>
                </c:pt>
                <c:pt idx="101">
                  <c:v>8.4181791275275252E-4</c:v>
                </c:pt>
                <c:pt idx="102">
                  <c:v>7.2462228420900742E-4</c:v>
                </c:pt>
                <c:pt idx="103">
                  <c:v>7.1908358152720381E-4</c:v>
                </c:pt>
                <c:pt idx="104">
                  <c:v>6.4587611839669087E-4</c:v>
                </c:pt>
                <c:pt idx="105">
                  <c:v>6.3767370720442724E-4</c:v>
                </c:pt>
                <c:pt idx="106">
                  <c:v>6.0124956845092445E-4</c:v>
                </c:pt>
                <c:pt idx="107">
                  <c:v>4.2935510067030491E-4</c:v>
                </c:pt>
                <c:pt idx="108">
                  <c:v>3.890674526891668E-4</c:v>
                </c:pt>
                <c:pt idx="109">
                  <c:v>3.7908873276216629E-4</c:v>
                </c:pt>
                <c:pt idx="110">
                  <c:v>3.2630957467277356E-4</c:v>
                </c:pt>
                <c:pt idx="111">
                  <c:v>2.4505061867920131E-4</c:v>
                </c:pt>
                <c:pt idx="112">
                  <c:v>2.1295029005740802E-4</c:v>
                </c:pt>
              </c:numCache>
            </c:numRef>
          </c:val>
          <c:extLst>
            <c:ext xmlns:c16="http://schemas.microsoft.com/office/drawing/2014/chart" uri="{C3380CC4-5D6E-409C-BE32-E72D297353CC}">
              <c16:uniqueId val="{00000000-B489-458B-BF13-9DEFB97E5689}"/>
            </c:ext>
          </c:extLst>
        </c:ser>
        <c:ser>
          <c:idx val="1"/>
          <c:order val="1"/>
          <c:tx>
            <c:strRef>
              <c:f>'JOB-PKFK-v4-NSE3_log (2)'!$C$1</c:f>
              <c:strCache>
                <c:ptCount val="1"/>
                <c:pt idx="0">
                  <c:v>BQO</c:v>
                </c:pt>
              </c:strCache>
            </c:strRef>
          </c:tx>
          <c:spPr>
            <a:pattFill prst="wdUpDiag">
              <a:fgClr>
                <a:srgbClr val="00B0F0"/>
              </a:fgClr>
              <a:bgClr>
                <a:schemeClr val="bg1"/>
              </a:bgClr>
            </a:pattFill>
            <a:ln w="19050">
              <a:solidFill>
                <a:srgbClr val="00B0F0"/>
              </a:solidFill>
            </a:ln>
            <a:effectLst/>
          </c:spPr>
          <c:invertIfNegative val="0"/>
          <c:cat>
            <c:numRef>
              <c:f>'JOB-PKFK-v4-NSE3_log (2)'!$A$2:$A$40</c:f>
              <c:numCache>
                <c:formatCode>General</c:formatCode>
                <c:ptCount val="39"/>
              </c:numCache>
            </c:numRef>
          </c:cat>
          <c:val>
            <c:numRef>
              <c:f>'JOB-PKFK-v4-NSE3_log (2)'!$F$2:$F$114</c:f>
              <c:numCache>
                <c:formatCode>General</c:formatCode>
                <c:ptCount val="113"/>
                <c:pt idx="0">
                  <c:v>5.4544781806422299E-3</c:v>
                </c:pt>
                <c:pt idx="1">
                  <c:v>4.9926196484928256E-2</c:v>
                </c:pt>
                <c:pt idx="2">
                  <c:v>1.9601268069528895E-2</c:v>
                </c:pt>
                <c:pt idx="3">
                  <c:v>5.6510556430009025E-2</c:v>
                </c:pt>
                <c:pt idx="4">
                  <c:v>4.9708526978716597E-2</c:v>
                </c:pt>
                <c:pt idx="5">
                  <c:v>3.6622160202435403E-2</c:v>
                </c:pt>
                <c:pt idx="6">
                  <c:v>0.12639629053371457</c:v>
                </c:pt>
                <c:pt idx="7">
                  <c:v>6.3756117683873459E-2</c:v>
                </c:pt>
                <c:pt idx="8">
                  <c:v>1.3389994835257837E-2</c:v>
                </c:pt>
                <c:pt idx="9">
                  <c:v>1.0718989423581604E-2</c:v>
                </c:pt>
                <c:pt idx="10">
                  <c:v>0.14808458855842951</c:v>
                </c:pt>
                <c:pt idx="11">
                  <c:v>1.6146518118177799E-2</c:v>
                </c:pt>
                <c:pt idx="12">
                  <c:v>4.5215528344870054E-2</c:v>
                </c:pt>
                <c:pt idx="13">
                  <c:v>3.5097706993841606E-2</c:v>
                </c:pt>
                <c:pt idx="14">
                  <c:v>1.0405773523150624E-2</c:v>
                </c:pt>
                <c:pt idx="15">
                  <c:v>3.6321031350990428E-2</c:v>
                </c:pt>
                <c:pt idx="16">
                  <c:v>5.3180425779815244E-2</c:v>
                </c:pt>
                <c:pt idx="17">
                  <c:v>3.742980115035649E-2</c:v>
                </c:pt>
                <c:pt idx="18">
                  <c:v>6.6336906193478354E-3</c:v>
                </c:pt>
                <c:pt idx="19">
                  <c:v>5.5082776975553693E-2</c:v>
                </c:pt>
                <c:pt idx="20">
                  <c:v>6.2516242679504534E-3</c:v>
                </c:pt>
                <c:pt idx="21">
                  <c:v>6.0335186077674187E-3</c:v>
                </c:pt>
                <c:pt idx="22">
                  <c:v>4.6997884377058222E-2</c:v>
                </c:pt>
                <c:pt idx="23">
                  <c:v>5.5357756208097429E-2</c:v>
                </c:pt>
                <c:pt idx="24">
                  <c:v>3.8157601774578588E-3</c:v>
                </c:pt>
                <c:pt idx="25">
                  <c:v>5.9347425613030819E-3</c:v>
                </c:pt>
                <c:pt idx="26">
                  <c:v>1.1978553799122263E-2</c:v>
                </c:pt>
                <c:pt idx="27">
                  <c:v>4.971586311869924E-3</c:v>
                </c:pt>
                <c:pt idx="28">
                  <c:v>3.8471448513625613E-2</c:v>
                </c:pt>
                <c:pt idx="29">
                  <c:v>3.2424637019421935E-2</c:v>
                </c:pt>
                <c:pt idx="30">
                  <c:v>1.381718727627064E-2</c:v>
                </c:pt>
                <c:pt idx="31">
                  <c:v>3.3946661952098701E-2</c:v>
                </c:pt>
                <c:pt idx="32">
                  <c:v>3.0066983334672916E-2</c:v>
                </c:pt>
                <c:pt idx="33">
                  <c:v>8.4129467890540037E-3</c:v>
                </c:pt>
                <c:pt idx="34">
                  <c:v>8.9171000320446333E-3</c:v>
                </c:pt>
                <c:pt idx="35">
                  <c:v>2.3435349732152239E-2</c:v>
                </c:pt>
                <c:pt idx="36">
                  <c:v>3.2932519454327132E-2</c:v>
                </c:pt>
                <c:pt idx="37">
                  <c:v>2.9238253059428853E-2</c:v>
                </c:pt>
                <c:pt idx="38">
                  <c:v>0.15487995949303746</c:v>
                </c:pt>
                <c:pt idx="39">
                  <c:v>7.9121303503220837E-3</c:v>
                </c:pt>
                <c:pt idx="40">
                  <c:v>5.731796647288641E-3</c:v>
                </c:pt>
                <c:pt idx="41">
                  <c:v>5.7089281437826211E-2</c:v>
                </c:pt>
                <c:pt idx="42">
                  <c:v>5.7071320647467567E-3</c:v>
                </c:pt>
                <c:pt idx="43">
                  <c:v>5.4361388871139608E-2</c:v>
                </c:pt>
                <c:pt idx="44">
                  <c:v>5.383766604840097E-2</c:v>
                </c:pt>
                <c:pt idx="45">
                  <c:v>5.3553216690699727E-2</c:v>
                </c:pt>
                <c:pt idx="46">
                  <c:v>1.8408474490378128E-2</c:v>
                </c:pt>
                <c:pt idx="47">
                  <c:v>3.9305622413004261E-3</c:v>
                </c:pt>
                <c:pt idx="48">
                  <c:v>3.980009122680977E-3</c:v>
                </c:pt>
                <c:pt idx="49">
                  <c:v>2.7054725924549404E-2</c:v>
                </c:pt>
                <c:pt idx="50">
                  <c:v>3.4845201009699746E-3</c:v>
                </c:pt>
                <c:pt idx="51">
                  <c:v>3.1570982582109644E-3</c:v>
                </c:pt>
                <c:pt idx="52">
                  <c:v>3.9236501818228544E-3</c:v>
                </c:pt>
                <c:pt idx="53">
                  <c:v>1.2082352407582517E-2</c:v>
                </c:pt>
                <c:pt idx="54">
                  <c:v>1.4406982143534953E-2</c:v>
                </c:pt>
                <c:pt idx="55">
                  <c:v>0.144009071902999</c:v>
                </c:pt>
                <c:pt idx="56">
                  <c:v>1.4389219056187588E-2</c:v>
                </c:pt>
                <c:pt idx="57">
                  <c:v>3.1137122569312507E-2</c:v>
                </c:pt>
                <c:pt idx="58">
                  <c:v>8.351474735202433E-3</c:v>
                </c:pt>
                <c:pt idx="59">
                  <c:v>1.0849665077289902E-2</c:v>
                </c:pt>
                <c:pt idx="60">
                  <c:v>1.5454799048101949E-2</c:v>
                </c:pt>
                <c:pt idx="61">
                  <c:v>2.3015241397512155E-3</c:v>
                </c:pt>
                <c:pt idx="62">
                  <c:v>4.7302920504046237E-3</c:v>
                </c:pt>
                <c:pt idx="63">
                  <c:v>1.7935375711987929E-3</c:v>
                </c:pt>
                <c:pt idx="64">
                  <c:v>7.9540916825740927E-3</c:v>
                </c:pt>
                <c:pt idx="65">
                  <c:v>5.5948835390343269E-3</c:v>
                </c:pt>
                <c:pt idx="66">
                  <c:v>7.1760307271770646E-4</c:v>
                </c:pt>
                <c:pt idx="67">
                  <c:v>8.0194529017692685E-4</c:v>
                </c:pt>
                <c:pt idx="68">
                  <c:v>1.9421000652843978E-2</c:v>
                </c:pt>
                <c:pt idx="69">
                  <c:v>7.1462092653262689E-4</c:v>
                </c:pt>
                <c:pt idx="70">
                  <c:v>7.4417677212403294E-4</c:v>
                </c:pt>
                <c:pt idx="71">
                  <c:v>1.8863455523347384E-2</c:v>
                </c:pt>
                <c:pt idx="72">
                  <c:v>1.9311524496839132E-2</c:v>
                </c:pt>
                <c:pt idx="73">
                  <c:v>7.3307371064445853E-4</c:v>
                </c:pt>
                <c:pt idx="74">
                  <c:v>2.5218528269234301E-3</c:v>
                </c:pt>
                <c:pt idx="75">
                  <c:v>8.1628705900122932E-4</c:v>
                </c:pt>
                <c:pt idx="76">
                  <c:v>7.7462001749116233E-4</c:v>
                </c:pt>
                <c:pt idx="77">
                  <c:v>7.3428407564467876E-4</c:v>
                </c:pt>
                <c:pt idx="78">
                  <c:v>4.4682299176574932E-3</c:v>
                </c:pt>
                <c:pt idx="79">
                  <c:v>4.2556674877061397E-3</c:v>
                </c:pt>
                <c:pt idx="80">
                  <c:v>8.2301499811716482E-3</c:v>
                </c:pt>
                <c:pt idx="81">
                  <c:v>4.0838560250065917E-3</c:v>
                </c:pt>
                <c:pt idx="82">
                  <c:v>6.4158128458418947E-3</c:v>
                </c:pt>
                <c:pt idx="83">
                  <c:v>3.2310195650386109E-3</c:v>
                </c:pt>
                <c:pt idx="84">
                  <c:v>1.6366827751910947E-2</c:v>
                </c:pt>
                <c:pt idx="85">
                  <c:v>1.515229080312801E-3</c:v>
                </c:pt>
                <c:pt idx="86">
                  <c:v>5.8957762032941341E-2</c:v>
                </c:pt>
                <c:pt idx="87">
                  <c:v>7.053877431518966E-4</c:v>
                </c:pt>
                <c:pt idx="88">
                  <c:v>1.6618225429572815E-2</c:v>
                </c:pt>
                <c:pt idx="89">
                  <c:v>7.3813445497767334E-3</c:v>
                </c:pt>
                <c:pt idx="90">
                  <c:v>2.0193506304543047E-2</c:v>
                </c:pt>
                <c:pt idx="91">
                  <c:v>3.3464852167746952E-2</c:v>
                </c:pt>
                <c:pt idx="92">
                  <c:v>2.2108192055327377E-3</c:v>
                </c:pt>
                <c:pt idx="93">
                  <c:v>3.286442812255676E-3</c:v>
                </c:pt>
                <c:pt idx="94">
                  <c:v>3.0065134585140225E-3</c:v>
                </c:pt>
                <c:pt idx="95">
                  <c:v>1.8872789822008634E-3</c:v>
                </c:pt>
                <c:pt idx="96">
                  <c:v>3.4937276282347345E-3</c:v>
                </c:pt>
                <c:pt idx="97">
                  <c:v>1.5936537900839126E-3</c:v>
                </c:pt>
                <c:pt idx="98">
                  <c:v>3.4137504216110975E-2</c:v>
                </c:pt>
                <c:pt idx="99">
                  <c:v>4.7810292834998842E-3</c:v>
                </c:pt>
                <c:pt idx="100">
                  <c:v>1.0637086046322334E-3</c:v>
                </c:pt>
                <c:pt idx="101">
                  <c:v>2.6171939722150739E-3</c:v>
                </c:pt>
                <c:pt idx="102">
                  <c:v>4.5187860487577109E-3</c:v>
                </c:pt>
                <c:pt idx="103">
                  <c:v>1.4420080345326611E-3</c:v>
                </c:pt>
                <c:pt idx="104">
                  <c:v>6.9725324520777477E-4</c:v>
                </c:pt>
                <c:pt idx="105">
                  <c:v>4.3224745044950939E-3</c:v>
                </c:pt>
                <c:pt idx="106">
                  <c:v>9.919771227613406E-4</c:v>
                </c:pt>
                <c:pt idx="107">
                  <c:v>4.1831844325558045E-4</c:v>
                </c:pt>
                <c:pt idx="108">
                  <c:v>2.0164424342505312E-3</c:v>
                </c:pt>
                <c:pt idx="109">
                  <c:v>3.9413830855043849E-4</c:v>
                </c:pt>
                <c:pt idx="110">
                  <c:v>7.4695819693127244E-4</c:v>
                </c:pt>
                <c:pt idx="111">
                  <c:v>4.4759508993795965E-4</c:v>
                </c:pt>
                <c:pt idx="112">
                  <c:v>5.9459557931629834E-4</c:v>
                </c:pt>
              </c:numCache>
            </c:numRef>
          </c:val>
          <c:extLst>
            <c:ext xmlns:c16="http://schemas.microsoft.com/office/drawing/2014/chart" uri="{C3380CC4-5D6E-409C-BE32-E72D297353CC}">
              <c16:uniqueId val="{00000001-B489-458B-BF13-9DEFB97E5689}"/>
            </c:ext>
          </c:extLst>
        </c:ser>
        <c:dLbls>
          <c:showLegendKey val="0"/>
          <c:showVal val="0"/>
          <c:showCatName val="0"/>
          <c:showSerName val="0"/>
          <c:showPercent val="0"/>
          <c:showBubbleSize val="0"/>
        </c:dLbls>
        <c:gapWidth val="219"/>
        <c:overlap val="-27"/>
        <c:axId val="2076079776"/>
        <c:axId val="54809472"/>
      </c:barChart>
      <c:catAx>
        <c:axId val="2076079776"/>
        <c:scaling>
          <c:orientation val="minMax"/>
        </c:scaling>
        <c:delete val="0"/>
        <c:axPos val="b"/>
        <c:numFmt formatCode="General" sourceLinked="1"/>
        <c:majorTickMark val="none"/>
        <c:minorTickMark val="none"/>
        <c:tickLblPos val="nextTo"/>
        <c:spPr>
          <a:noFill/>
          <a:ln w="19050" cap="flat" cmpd="sng" algn="ctr">
            <a:solidFill>
              <a:schemeClr val="tx1"/>
            </a:solidFill>
            <a:round/>
          </a:ln>
          <a:effectLst/>
        </c:spPr>
        <c:txPr>
          <a:bodyPr rot="-60000000" spcFirstLastPara="1" vertOverflow="ellipsis" vert="horz" wrap="square" anchor="ctr" anchorCtr="1"/>
          <a:lstStyle/>
          <a:p>
            <a:pPr>
              <a:defRPr sz="3200" b="0" i="0" u="none" strike="noStrike" kern="1200" baseline="0">
                <a:solidFill>
                  <a:sysClr val="windowText" lastClr="000000"/>
                </a:solidFill>
                <a:latin typeface="+mn-lt"/>
                <a:ea typeface="+mn-ea"/>
                <a:cs typeface="+mn-cs"/>
              </a:defRPr>
            </a:pPr>
            <a:endParaRPr lang="en-US"/>
          </a:p>
        </c:txPr>
        <c:crossAx val="54809472"/>
        <c:crossesAt val="1.0000000000000002E-3"/>
        <c:auto val="1"/>
        <c:lblAlgn val="ctr"/>
        <c:lblOffset val="100"/>
        <c:noMultiLvlLbl val="0"/>
      </c:catAx>
      <c:valAx>
        <c:axId val="54809472"/>
        <c:scaling>
          <c:logBase val="10"/>
          <c:orientation val="minMax"/>
          <c:max val="1"/>
        </c:scaling>
        <c:delete val="0"/>
        <c:axPos val="l"/>
        <c:title>
          <c:tx>
            <c:rich>
              <a:bodyPr rot="-5400000" spcFirstLastPara="1" vertOverflow="ellipsis" vert="horz" wrap="square" anchor="ctr" anchorCtr="1"/>
              <a:lstStyle/>
              <a:p>
                <a:pPr>
                  <a:defRPr sz="2800" b="0" i="0" u="none" strike="noStrike" kern="1200" baseline="0">
                    <a:solidFill>
                      <a:sysClr val="windowText" lastClr="000000"/>
                    </a:solidFill>
                    <a:latin typeface="+mn-lt"/>
                    <a:ea typeface="+mn-ea"/>
                    <a:cs typeface="+mn-cs"/>
                  </a:defRPr>
                </a:pPr>
                <a:r>
                  <a:rPr lang="en-US" sz="2800"/>
                  <a:t>Normalized CPU</a:t>
                </a:r>
              </a:p>
            </c:rich>
          </c:tx>
          <c:overlay val="0"/>
          <c:spPr>
            <a:noFill/>
            <a:ln>
              <a:noFill/>
            </a:ln>
            <a:effectLst/>
          </c:spPr>
          <c:txPr>
            <a:bodyPr rot="-5400000" spcFirstLastPara="1" vertOverflow="ellipsis" vert="horz" wrap="square" anchor="ctr" anchorCtr="1"/>
            <a:lstStyle/>
            <a:p>
              <a:pPr>
                <a:defRPr sz="2800" b="0" i="0" u="none" strike="noStrike" kern="1200" baseline="0">
                  <a:solidFill>
                    <a:sysClr val="windowText" lastClr="000000"/>
                  </a:solidFill>
                  <a:latin typeface="+mn-lt"/>
                  <a:ea typeface="+mn-ea"/>
                  <a:cs typeface="+mn-cs"/>
                </a:defRPr>
              </a:pPr>
              <a:endParaRPr lang="en-US"/>
            </a:p>
          </c:txPr>
        </c:title>
        <c:numFmt formatCode="#,##0.00" sourceLinked="0"/>
        <c:majorTickMark val="none"/>
        <c:minorTickMark val="none"/>
        <c:tickLblPos val="nextTo"/>
        <c:spPr>
          <a:noFill/>
          <a:ln w="19050">
            <a:solidFill>
              <a:schemeClr val="tx1"/>
            </a:solidFill>
          </a:ln>
          <a:effectLst/>
        </c:spPr>
        <c:txPr>
          <a:bodyPr rot="-60000000" spcFirstLastPara="1" vertOverflow="ellipsis" vert="horz" wrap="square" anchor="ctr" anchorCtr="1"/>
          <a:lstStyle/>
          <a:p>
            <a:pPr>
              <a:defRPr sz="3200" b="0" i="0" u="none" strike="noStrike" kern="1200" baseline="0">
                <a:solidFill>
                  <a:sysClr val="windowText" lastClr="000000"/>
                </a:solidFill>
                <a:latin typeface="+mn-lt"/>
                <a:ea typeface="+mn-ea"/>
                <a:cs typeface="+mn-cs"/>
              </a:defRPr>
            </a:pPr>
            <a:endParaRPr lang="en-US"/>
          </a:p>
        </c:txPr>
        <c:crossAx val="2076079776"/>
        <c:crosses val="autoZero"/>
        <c:crossBetween val="between"/>
        <c:majorUnit val="0.2"/>
      </c:valAx>
      <c:spPr>
        <a:noFill/>
        <a:ln>
          <a:noFill/>
        </a:ln>
        <a:effectLst/>
      </c:spPr>
    </c:plotArea>
    <c:legend>
      <c:legendPos val="tr"/>
      <c:overlay val="1"/>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3200">
          <a:solidFill>
            <a:sysClr val="windowText" lastClr="000000"/>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351702-55E4-4F81-AA3A-A856D0A321DA}" type="datetimeFigureOut">
              <a:rPr lang="en-US" smtClean="0"/>
              <a:t>4/18/2025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B883DD-DA1C-40F6-A674-FA03199F8206}" type="slidenum">
              <a:rPr lang="en-US" smtClean="0"/>
              <a:t>‹#›</a:t>
            </a:fld>
            <a:endParaRPr lang="en-US"/>
          </a:p>
        </p:txBody>
      </p:sp>
    </p:spTree>
    <p:extLst>
      <p:ext uri="{BB962C8B-B14F-4D97-AF65-F5344CB8AC3E}">
        <p14:creationId xmlns:p14="http://schemas.microsoft.com/office/powerpoint/2010/main" val="4058700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1"/>
          </p:nvPr>
        </p:nvSpPr>
        <p:spPr/>
        <p:txBody>
          <a:bodyPr/>
          <a:lstStyle/>
          <a:p>
            <a:fld id="{4AD54260-968D-4E1B-AB4E-2013EB1EE2C7}" type="datetime1">
              <a:rPr lang="en-US" smtClean="0"/>
              <a:t>4/18/2025</a:t>
            </a:fld>
            <a:endParaRPr lang="en-US"/>
          </a:p>
        </p:txBody>
      </p:sp>
      <p:sp>
        <p:nvSpPr>
          <p:cNvPr id="6" name="Slide Number Placeholder 5"/>
          <p:cNvSpPr>
            <a:spLocks noGrp="1"/>
          </p:cNvSpPr>
          <p:nvPr>
            <p:ph type="sldNum" sz="quarter" idx="12"/>
          </p:nvPr>
        </p:nvSpPr>
        <p:spPr/>
        <p:txBody>
          <a:bodyPr/>
          <a:lstStyle/>
          <a:p>
            <a:fld id="{B4008EB6-D09E-4580-8CD6-DDB14511944F}" type="slidenum">
              <a:rPr lang="en-US" smtClean="0"/>
              <a:pPr/>
              <a:t>1</a:t>
            </a:fld>
            <a:endParaRPr lang="en-US"/>
          </a:p>
        </p:txBody>
      </p:sp>
    </p:spTree>
    <p:extLst>
      <p:ext uri="{BB962C8B-B14F-4D97-AF65-F5344CB8AC3E}">
        <p14:creationId xmlns:p14="http://schemas.microsoft.com/office/powerpoint/2010/main" val="32457637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
          </p:nvPr>
        </p:nvSpPr>
        <p:spPr/>
        <p:txBody>
          <a:bodyPr/>
          <a:lstStyle/>
          <a:p>
            <a:fld id="{B48C3030-6717-46EA-804A-133C6D3155B9}" type="datetime1">
              <a:rPr lang="en-US" smtClean="0"/>
              <a:t>4/18/2025</a:t>
            </a:fld>
            <a:endParaRPr lang="en-US"/>
          </a:p>
        </p:txBody>
      </p:sp>
      <p:sp>
        <p:nvSpPr>
          <p:cNvPr id="6" name="Slide Number Placeholder 5"/>
          <p:cNvSpPr>
            <a:spLocks noGrp="1"/>
          </p:cNvSpPr>
          <p:nvPr>
            <p:ph type="sldNum" sz="quarter" idx="5"/>
          </p:nvPr>
        </p:nvSpPr>
        <p:spPr/>
        <p:txBody>
          <a:bodyPr/>
          <a:lstStyle/>
          <a:p>
            <a:fld id="{B4008EB6-D09E-4580-8CD6-DDB14511944F}" type="slidenum">
              <a:rPr lang="en-US" smtClean="0"/>
              <a:pPr/>
              <a:t>9</a:t>
            </a:fld>
            <a:endParaRPr lang="en-US"/>
          </a:p>
        </p:txBody>
      </p:sp>
    </p:spTree>
    <p:extLst>
      <p:ext uri="{BB962C8B-B14F-4D97-AF65-F5344CB8AC3E}">
        <p14:creationId xmlns:p14="http://schemas.microsoft.com/office/powerpoint/2010/main" val="21939429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0.emf"/><Relationship Id="rId1" Type="http://schemas.openxmlformats.org/officeDocument/2006/relationships/slideMaster" Target="../slideMasters/slideMaster3.xml"/><Relationship Id="rId4" Type="http://schemas.openxmlformats.org/officeDocument/2006/relationships/image" Target="../media/image2.emf"/></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2.jpeg"/><Relationship Id="rId1" Type="http://schemas.openxmlformats.org/officeDocument/2006/relationships/slideMaster" Target="../slideMasters/slideMaster3.xml"/><Relationship Id="rId4" Type="http://schemas.openxmlformats.org/officeDocument/2006/relationships/image" Target="../media/image4.emf"/></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Master" Target="../slideMasters/slideMaster3.xml"/><Relationship Id="rId5" Type="http://schemas.openxmlformats.org/officeDocument/2006/relationships/image" Target="../media/image18.jpg"/><Relationship Id="rId4" Type="http://schemas.openxmlformats.org/officeDocument/2006/relationships/image" Target="../media/image17.jp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Master" Target="../slideMasters/slideMaster3.xml"/><Relationship Id="rId4" Type="http://schemas.openxmlformats.org/officeDocument/2006/relationships/image" Target="../media/image21.jp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0.emf"/><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0.emf"/><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quare photo">
    <p:bg>
      <p:bgRef idx="1001">
        <a:schemeClr val="bg2"/>
      </p:bgRef>
    </p:bg>
    <p:spTree>
      <p:nvGrpSpPr>
        <p:cNvPr id="1" name=""/>
        <p:cNvGrpSpPr/>
        <p:nvPr/>
      </p:nvGrpSpPr>
      <p:grpSpPr>
        <a:xfrm>
          <a:off x="0" y="0"/>
          <a:ext cx="0" cy="0"/>
          <a:chOff x="0" y="0"/>
          <a:chExt cx="0" cy="0"/>
        </a:xfrm>
      </p:grpSpPr>
      <p:pic>
        <p:nvPicPr>
          <p:cNvPr id="7" name="MS logo white - EMF" descr="Microsoft logo white text version">
            <a:extLst>
              <a:ext uri="{FF2B5EF4-FFF2-40B4-BE49-F238E27FC236}">
                <a16:creationId xmlns:a16="http://schemas.microsoft.com/office/drawing/2014/main" id="{B75A0920-A5C0-44B4-805C-2A21395BDE60}"/>
              </a:ext>
            </a:extLst>
          </p:cNvPr>
          <p:cNvPicPr>
            <a:picLocks noChangeAspect="1"/>
          </p:cNvPicPr>
          <p:nvPr/>
        </p:nvPicPr>
        <p:blipFill>
          <a:blip r:embed="rId2"/>
          <a:stretch>
            <a:fillRect/>
          </a:stretch>
        </p:blipFill>
        <p:spPr bwMode="black">
          <a:xfrm>
            <a:off x="584200" y="585788"/>
            <a:ext cx="1366245" cy="292608"/>
          </a:xfrm>
          <a:prstGeom prst="rect">
            <a:avLst/>
          </a:prstGeom>
        </p:spPr>
      </p:pic>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rgbClr val="50E6FF"/>
                </a:solidFill>
              </a:defRPr>
            </a:lvl1pPr>
          </a:lstStyle>
          <a:p>
            <a:r>
              <a:rPr lang="en-US" dirty="0"/>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dirty="0"/>
              <a:t>Speaker name or subtitle</a:t>
            </a:r>
          </a:p>
        </p:txBody>
      </p:sp>
      <p:pic>
        <p:nvPicPr>
          <p:cNvPr id="9" name="Picture Placeholder 2" descr="A person standing in front of a mirror posing for the camera&#10;&#10;Description generated with very high confidence">
            <a:extLst>
              <a:ext uri="{FF2B5EF4-FFF2-40B4-BE49-F238E27FC236}">
                <a16:creationId xmlns:a16="http://schemas.microsoft.com/office/drawing/2014/main" id="{A4C89D71-009A-4488-8B16-DFF9F978CAF6}"/>
              </a:ext>
            </a:extLst>
          </p:cNvPr>
          <p:cNvPicPr>
            <a:picLocks noChangeAspect="1"/>
          </p:cNvPicPr>
          <p:nvPr/>
        </p:nvPicPr>
        <p:blipFill rotWithShape="1">
          <a:blip r:embed="rId3"/>
          <a:srcRect l="4619" r="28731"/>
          <a:stretch/>
        </p:blipFill>
        <p:spPr>
          <a:xfrm>
            <a:off x="5334000" y="0"/>
            <a:ext cx="6858000" cy="6858000"/>
          </a:xfrm>
          <a:prstGeom prst="rect">
            <a:avLst/>
          </a:prstGeom>
        </p:spPr>
      </p:pic>
      <p:sp>
        <p:nvSpPr>
          <p:cNvPr id="6" name="Text Placeholder 4">
            <a:extLst>
              <a:ext uri="{FF2B5EF4-FFF2-40B4-BE49-F238E27FC236}">
                <a16:creationId xmlns:a16="http://schemas.microsoft.com/office/drawing/2014/main" id="{4E9527C9-4BE4-4859-9A4E-2EDF637E3D61}"/>
              </a:ext>
            </a:extLst>
          </p:cNvPr>
          <p:cNvSpPr>
            <a:spLocks noGrp="1"/>
          </p:cNvSpPr>
          <p:nvPr>
            <p:ph type="body" sz="quarter" idx="13" hasCustomPrompt="1"/>
          </p:nvPr>
        </p:nvSpPr>
        <p:spPr>
          <a:xfrm>
            <a:off x="584200" y="5080000"/>
            <a:ext cx="4171950" cy="215444"/>
          </a:xfrm>
          <a:noFill/>
        </p:spPr>
        <p:txBody>
          <a:bodyPr wrap="square" lIns="0" tIns="0" rIns="0" bIns="0">
            <a:spAutoFit/>
          </a:bodyPr>
          <a:lstStyle>
            <a:lvl1pPr marL="0" indent="0">
              <a:spcBef>
                <a:spcPts val="0"/>
              </a:spcBef>
              <a:buNone/>
              <a:defRPr sz="14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dirty="0"/>
              <a:t>Date</a:t>
            </a:r>
          </a:p>
        </p:txBody>
      </p:sp>
    </p:spTree>
    <p:extLst>
      <p:ext uri="{BB962C8B-B14F-4D97-AF65-F5344CB8AC3E}">
        <p14:creationId xmlns:p14="http://schemas.microsoft.com/office/powerpoint/2010/main" val="255987642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FBAE4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hree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345293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4370160" y="1435100"/>
            <a:ext cx="345293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3">
            <a:extLst>
              <a:ext uri="{FF2B5EF4-FFF2-40B4-BE49-F238E27FC236}">
                <a16:creationId xmlns:a16="http://schemas.microsoft.com/office/drawing/2014/main" id="{F103FD3E-DF28-4FD6-90DA-4160424BB00C}"/>
              </a:ext>
            </a:extLst>
          </p:cNvPr>
          <p:cNvSpPr>
            <a:spLocks noGrp="1"/>
          </p:cNvSpPr>
          <p:nvPr>
            <p:ph type="body" sz="quarter" idx="14"/>
          </p:nvPr>
        </p:nvSpPr>
        <p:spPr>
          <a:xfrm>
            <a:off x="8156121" y="1435100"/>
            <a:ext cx="345293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15684932"/>
      </p:ext>
    </p:extLst>
  </p:cSld>
  <p:clrMapOvr>
    <a:masterClrMapping/>
  </p:clrMapOvr>
  <p:transition>
    <p:fade/>
  </p:transition>
  <p:extLst>
    <p:ext uri="{DCECCB84-F9BA-43D5-87BE-67443E8EF086}">
      <p15:sldGuideLst xmlns:p15="http://schemas.microsoft.com/office/powerpoint/2012/main">
        <p15:guide id="3" orient="horz" pos="904">
          <p15:clr>
            <a:srgbClr val="5ACBF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Title Slide 2">
    <p:bg>
      <p:bgRef idx="1001">
        <a:schemeClr val="bg1"/>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516415"/>
            <a:ext cx="10972074" cy="830997"/>
          </a:xfrm>
          <a:noFill/>
        </p:spPr>
        <p:txBody>
          <a:bodyPr wrap="square" lIns="0" tIns="0" rIns="0" bIns="0" anchor="b" anchorCtr="0">
            <a:spAutoFit/>
          </a:bodyPr>
          <a:lstStyle>
            <a:lvl1pPr>
              <a:defRPr sz="5400" spc="-50" baseline="0">
                <a:solidFill>
                  <a:schemeClr val="tx1"/>
                </a:solidFill>
                <a:latin typeface="+mj-lt"/>
                <a:cs typeface="Segoe UI" panose="020B0502040204020203" pitchFamily="34" charset="0"/>
              </a:defRPr>
            </a:lvl1pPr>
          </a:lstStyle>
          <a:p>
            <a:r>
              <a:rPr lang="en-US" dirty="0"/>
              <a:t>Event name or presentation title </a:t>
            </a:r>
          </a:p>
        </p:txBody>
      </p:sp>
      <p:sp>
        <p:nvSpPr>
          <p:cNvPr id="5" name="Text Placeholder 4"/>
          <p:cNvSpPr>
            <a:spLocks noGrp="1"/>
          </p:cNvSpPr>
          <p:nvPr>
            <p:ph type="body" sz="quarter" idx="12" hasCustomPrompt="1"/>
          </p:nvPr>
        </p:nvSpPr>
        <p:spPr>
          <a:xfrm>
            <a:off x="584199" y="3962400"/>
            <a:ext cx="10972073" cy="430887"/>
          </a:xfrm>
          <a:noFill/>
        </p:spPr>
        <p:txBody>
          <a:bodyPr wrap="square" lIns="0" tIns="0" rIns="0" bIns="0">
            <a:spAutoFit/>
          </a:bodyPr>
          <a:lstStyle>
            <a:lvl1pPr marL="0" indent="0">
              <a:spcBef>
                <a:spcPts val="0"/>
              </a:spcBef>
              <a:buNone/>
              <a:defRPr sz="2800" spc="0" baseline="0">
                <a:solidFill>
                  <a:srgbClr val="002060"/>
                </a:solidFill>
                <a:latin typeface="+mn-lt"/>
                <a:cs typeface="Segoe UI" panose="020B0502040204020203" pitchFamily="34" charset="0"/>
              </a:defRPr>
            </a:lvl1pPr>
          </a:lstStyle>
          <a:p>
            <a:pPr lvl="0"/>
            <a:r>
              <a:rPr lang="en-US" dirty="0"/>
              <a:t>Speaker name or subtitle text</a:t>
            </a:r>
          </a:p>
        </p:txBody>
      </p:sp>
      <p:pic>
        <p:nvPicPr>
          <p:cNvPr id="6" name="MS logo gray - EMF" descr="Microsoft logo, gray text version">
            <a:extLst>
              <a:ext uri="{FF2B5EF4-FFF2-40B4-BE49-F238E27FC236}">
                <a16:creationId xmlns:a16="http://schemas.microsoft.com/office/drawing/2014/main" id="{D3453B0B-33DE-4ED0-A610-D76D0E610F6F}"/>
              </a:ext>
            </a:extLst>
          </p:cNvPr>
          <p:cNvPicPr>
            <a:picLocks noChangeAspect="1"/>
          </p:cNvPicPr>
          <p:nvPr/>
        </p:nvPicPr>
        <p:blipFill>
          <a:blip r:embed="rId2"/>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190942842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US" dirty="0"/>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Box 5">
            <a:extLst>
              <a:ext uri="{FF2B5EF4-FFF2-40B4-BE49-F238E27FC236}">
                <a16:creationId xmlns:a16="http://schemas.microsoft.com/office/drawing/2014/main" id="{4F9662A5-6E2F-47B0-9B6E-E87983D3753C}"/>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4213501636"/>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26080009"/>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a:xfrm>
            <a:off x="588263" y="457200"/>
            <a:ext cx="11018520" cy="615553"/>
          </a:xfrm>
        </p:spPr>
        <p:txBody>
          <a:bodyPr/>
          <a:lstStyle>
            <a:lvl1pPr>
              <a:defRPr sz="4000"/>
            </a:lvl1pPr>
          </a:lstStyle>
          <a:p>
            <a:r>
              <a:rPr lang="en-US" dirty="0"/>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8"/>
          </a:xfrm>
        </p:spPr>
        <p:txBody>
          <a:bodyPr/>
          <a:lstStyle>
            <a:lvl1pPr>
              <a:defRPr sz="3140">
                <a:solidFill>
                  <a:schemeClr val="accent2"/>
                </a:solidFill>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623963931"/>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37818405"/>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018025485"/>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508419" cy="372410"/>
          </a:xfrm>
        </p:spPr>
        <p:txBody>
          <a:bodyPr tIns="64008"/>
          <a:lstStyle>
            <a:lvl1pPr>
              <a:defRPr sz="2000" spc="0">
                <a:latin typeface="+mj-lt"/>
                <a:cs typeface="Segoe UI" panose="020B0502040204020203"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16834751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Title - 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dirty="0"/>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6" name="TextBox 5">
            <a:extLst>
              <a:ext uri="{FF2B5EF4-FFF2-40B4-BE49-F238E27FC236}">
                <a16:creationId xmlns:a16="http://schemas.microsoft.com/office/drawing/2014/main" id="{16BDF4B0-32EF-4DA8-9A83-B73DD831057C}"/>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1965464899"/>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6" orient="horz" pos="904">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585788"/>
            <a:ext cx="4159950" cy="5683249"/>
          </a:xfrm>
        </p:spPr>
        <p:txBody>
          <a:bodyPr anchor="ctr"/>
          <a:lstStyle/>
          <a:p>
            <a:r>
              <a:rPr lang="en-US"/>
              <a:t>Click to edit Master title style</a:t>
            </a:r>
            <a:endParaRPr lang="en-US" dirty="0"/>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5" name="TextBox 4">
            <a:extLst>
              <a:ext uri="{FF2B5EF4-FFF2-40B4-BE49-F238E27FC236}">
                <a16:creationId xmlns:a16="http://schemas.microsoft.com/office/drawing/2014/main" id="{8A09A47B-FEF5-47F3-B2DD-A73E7C3234AF}"/>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3225837320"/>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5" orient="horz" pos="2160">
          <p15:clr>
            <a:srgbClr val="5ACBF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Square Photo 2">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79738"/>
            <a:ext cx="4163125" cy="3289300"/>
          </a:xfrm>
        </p:spPr>
        <p:txBody>
          <a:bodyPr anchor="t"/>
          <a:lstStyle>
            <a:lvl1pPr>
              <a:defRPr sz="2800"/>
            </a:lvl1pPr>
          </a:lstStyle>
          <a:p>
            <a:r>
              <a:rPr lang="en-US" dirty="0"/>
              <a:t>Square photo layout with smaller text</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5" name="TextBox 4">
            <a:extLst>
              <a:ext uri="{FF2B5EF4-FFF2-40B4-BE49-F238E27FC236}">
                <a16:creationId xmlns:a16="http://schemas.microsoft.com/office/drawing/2014/main" id="{6C2F1290-9237-4BEE-AAAC-6708F286265B}"/>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3189043330"/>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0263188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Photo full bleed lower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2011680" anchor="ctr">
            <a:noAutofit/>
          </a:bodyPr>
          <a:lstStyle>
            <a:lvl1pPr marL="0" indent="0" algn="ctr">
              <a:buNone/>
              <a:defRPr sz="1400" b="1">
                <a:solidFill>
                  <a:srgbClr val="000000"/>
                </a:solidFill>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0" y="3657600"/>
            <a:ext cx="12192000" cy="3200400"/>
          </a:xfrm>
          <a:gradFill flip="none" rotWithShape="1">
            <a:gsLst>
              <a:gs pos="40000">
                <a:srgbClr val="000000">
                  <a:alpha val="70000"/>
                </a:srgbClr>
              </a:gs>
              <a:gs pos="100000">
                <a:srgbClr val="000000">
                  <a:alpha val="0"/>
                </a:srgbClr>
              </a:gs>
            </a:gsLst>
            <a:lin ang="16200000" scaled="1"/>
            <a:tileRect/>
          </a:gradFill>
        </p:spPr>
        <p:txBody>
          <a:bodyPr lIns="585216" tIns="585216" rIns="585216" bIns="585216" anchor="b" anchorCtr="0">
            <a:noAutofit/>
          </a:bodyPr>
          <a:lstStyle>
            <a:lvl1pPr>
              <a:defRPr sz="3600" spc="0">
                <a:solidFill>
                  <a:srgbClr val="FFFFFF"/>
                </a:solidFill>
              </a:defRPr>
            </a:lvl1pPr>
          </a:lstStyle>
          <a:p>
            <a:r>
              <a:rPr lang="en-US"/>
              <a:t>Click to edit Master title style</a:t>
            </a:r>
            <a:endParaRPr lang="en-US" dirty="0"/>
          </a:p>
        </p:txBody>
      </p:sp>
      <p:sp>
        <p:nvSpPr>
          <p:cNvPr id="6" name="TextBox 5">
            <a:extLst>
              <a:ext uri="{FF2B5EF4-FFF2-40B4-BE49-F238E27FC236}">
                <a16:creationId xmlns:a16="http://schemas.microsoft.com/office/drawing/2014/main" id="{03F619C2-B134-493A-AB9F-5DE39C92993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2956419745"/>
      </p:ext>
    </p:extLst>
  </p:cSld>
  <p:clrMapOvr>
    <a:masterClrMapping/>
  </p:clrMapOvr>
  <p:transition>
    <p:fade/>
  </p:transition>
  <p:extLst>
    <p:ext uri="{DCECCB84-F9BA-43D5-87BE-67443E8EF086}">
      <p15:sldGuideLst xmlns:p15="http://schemas.microsoft.com/office/powerpoint/2012/main">
        <p15:guide id="1" orient="horz" pos="2304">
          <p15:clr>
            <a:srgbClr val="5ACBF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Photo full bleed lef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2011680" anchor="ctr">
            <a:noAutofit/>
          </a:bodyPr>
          <a:lstStyle>
            <a:lvl1pPr marL="0" indent="0" algn="ctr">
              <a:buNone/>
              <a:defRPr sz="1400" b="1">
                <a:solidFill>
                  <a:srgbClr val="000000"/>
                </a:solidFill>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3" y="0"/>
            <a:ext cx="5669280" cy="6858000"/>
          </a:xfrm>
          <a:gradFill flip="none" rotWithShape="1">
            <a:gsLst>
              <a:gs pos="50000">
                <a:srgbClr val="000000">
                  <a:alpha val="70000"/>
                </a:srgbClr>
              </a:gs>
              <a:gs pos="100000">
                <a:srgbClr val="000000">
                  <a:alpha val="0"/>
                </a:srgbClr>
              </a:gs>
            </a:gsLst>
            <a:lin ang="0" scaled="1"/>
            <a:tileRect/>
          </a:gradFill>
        </p:spPr>
        <p:txBody>
          <a:bodyPr lIns="585216" tIns="585216" rIns="585216" bIns="585216" anchor="ctr">
            <a:noAutofit/>
          </a:bodyPr>
          <a:lstStyle>
            <a:lvl1pPr>
              <a:defRPr sz="3600" spc="0">
                <a:solidFill>
                  <a:srgbClr val="FFFFFF"/>
                </a:solidFill>
              </a:defRPr>
            </a:lvl1pPr>
          </a:lstStyle>
          <a:p>
            <a:r>
              <a:rPr lang="en-US" dirty="0"/>
              <a:t>Click to edit </a:t>
            </a:r>
            <a:br>
              <a:rPr lang="en-US" dirty="0"/>
            </a:br>
            <a:r>
              <a:rPr lang="en-US" dirty="0"/>
              <a:t>Master title style</a:t>
            </a:r>
          </a:p>
        </p:txBody>
      </p:sp>
      <p:sp>
        <p:nvSpPr>
          <p:cNvPr id="6" name="TextBox 5">
            <a:extLst>
              <a:ext uri="{FF2B5EF4-FFF2-40B4-BE49-F238E27FC236}">
                <a16:creationId xmlns:a16="http://schemas.microsoft.com/office/drawing/2014/main" id="{1D4894F6-B50F-43E1-83FC-4F2200B2FA65}"/>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3854789826"/>
      </p:ext>
    </p:extLst>
  </p:cSld>
  <p:clrMapOvr>
    <a:masterClrMapping/>
  </p:clrMapOvr>
  <p:transition>
    <p:fade/>
  </p:transition>
  <p:extLst>
    <p:ext uri="{DCECCB84-F9BA-43D5-87BE-67443E8EF086}">
      <p15:sldGuideLst xmlns:p15="http://schemas.microsoft.com/office/powerpoint/2012/main">
        <p15:guide id="7" pos="3576">
          <p15:clr>
            <a:srgbClr val="5ACBF0"/>
          </p15:clr>
        </p15:guide>
        <p15:guide id="8" orient="horz" pos="2160">
          <p15:clr>
            <a:srgbClr val="5ACBF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Photo full bleed righ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2011680" anchor="ctr">
            <a:noAutofit/>
          </a:bodyPr>
          <a:lstStyle>
            <a:lvl1pPr marL="0" indent="0" algn="ctr">
              <a:buNone/>
              <a:defRPr sz="1400" b="1">
                <a:solidFill>
                  <a:srgbClr val="000000"/>
                </a:solidFill>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6522720" y="0"/>
            <a:ext cx="5669280" cy="6858000"/>
          </a:xfrm>
          <a:gradFill flip="none" rotWithShape="1">
            <a:gsLst>
              <a:gs pos="50000">
                <a:srgbClr val="000000">
                  <a:alpha val="70000"/>
                </a:srgbClr>
              </a:gs>
              <a:gs pos="100000">
                <a:srgbClr val="000000">
                  <a:alpha val="0"/>
                </a:srgbClr>
              </a:gs>
            </a:gsLst>
            <a:lin ang="10800000" scaled="1"/>
            <a:tileRect/>
          </a:gradFill>
        </p:spPr>
        <p:txBody>
          <a:bodyPr lIns="585216" tIns="585216" rIns="585216" bIns="585216" anchor="ctr">
            <a:noAutofit/>
          </a:bodyPr>
          <a:lstStyle>
            <a:lvl1pPr algn="r">
              <a:defRPr sz="3600" spc="0">
                <a:solidFill>
                  <a:srgbClr val="FFFFFF"/>
                </a:solidFill>
              </a:defRPr>
            </a:lvl1pPr>
          </a:lstStyle>
          <a:p>
            <a:r>
              <a:rPr lang="en-US" dirty="0"/>
              <a:t>Click to edit </a:t>
            </a:r>
            <a:br>
              <a:rPr lang="en-US" dirty="0"/>
            </a:br>
            <a:r>
              <a:rPr lang="en-US" dirty="0"/>
              <a:t>Master title style</a:t>
            </a:r>
          </a:p>
        </p:txBody>
      </p:sp>
      <p:sp>
        <p:nvSpPr>
          <p:cNvPr id="6" name="TextBox 5">
            <a:extLst>
              <a:ext uri="{FF2B5EF4-FFF2-40B4-BE49-F238E27FC236}">
                <a16:creationId xmlns:a16="http://schemas.microsoft.com/office/drawing/2014/main" id="{A629011D-E3B4-416F-9D7F-7A99AE49F65A}"/>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1690823012"/>
      </p:ext>
    </p:extLst>
  </p:cSld>
  <p:clrMapOvr>
    <a:masterClrMapping/>
  </p:clrMapOvr>
  <p:transition>
    <p:fade/>
  </p:transition>
  <p:extLst>
    <p:ext uri="{DCECCB84-F9BA-43D5-87BE-67443E8EF086}">
      <p15:sldGuideLst xmlns:p15="http://schemas.microsoft.com/office/powerpoint/2012/main">
        <p15:guide id="7" pos="4105">
          <p15:clr>
            <a:srgbClr val="5ACBF0"/>
          </p15:clr>
        </p15:guide>
        <p15:guide id="8" orient="horz" pos="2160">
          <p15:clr>
            <a:srgbClr val="5ACBF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Top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157216"/>
            <a:ext cx="11018520" cy="1111822"/>
          </a:xfrm>
        </p:spPr>
        <p:txBody>
          <a:bodyPr anchor="ctr"/>
          <a:lstStyle>
            <a:lvl1pPr algn="ctr">
              <a:defRPr/>
            </a:lvl1pPr>
          </a:lstStyle>
          <a:p>
            <a:r>
              <a:rPr lang="en-US"/>
              <a:t>Click to edit Master title style</a:t>
            </a:r>
            <a:endParaRPr lang="en-US" dirty="0"/>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0" y="0"/>
            <a:ext cx="12192000" cy="4572000"/>
          </a:xfrm>
          <a:blipFill>
            <a:blip r:embed="rId2"/>
            <a:stretch>
              <a:fillRect/>
            </a:stretch>
          </a:blipFill>
        </p:spPr>
        <p:txBody>
          <a:bodyPr vert="horz" wrap="square" lIns="0" tIns="1097280" rIns="0" bIns="0" rtlCol="0" anchor="t" anchorCtr="0">
            <a:noAutofit/>
          </a:bodyPr>
          <a:lstStyle>
            <a:lvl1pPr marL="0" indent="0" algn="ctr">
              <a:buNone/>
              <a:defRPr lang="en-US" sz="1400" b="1" dirty="0">
                <a:solidFill>
                  <a:srgbClr val="000000"/>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5" name="TextBox 4">
            <a:extLst>
              <a:ext uri="{FF2B5EF4-FFF2-40B4-BE49-F238E27FC236}">
                <a16:creationId xmlns:a16="http://schemas.microsoft.com/office/drawing/2014/main" id="{3A996C37-D0C9-4349-A860-B639C4EB9D5D}"/>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182431653"/>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p15:clr>
            <a:srgbClr val="5ACBF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Bottom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585788"/>
            <a:ext cx="11018520" cy="1114996"/>
          </a:xfrm>
        </p:spPr>
        <p:txBody>
          <a:bodyPr anchor="ctr"/>
          <a:lstStyle>
            <a:lvl1pPr algn="ctr">
              <a:defRPr/>
            </a:lvl1pPr>
          </a:lstStyle>
          <a:p>
            <a:r>
              <a:rPr lang="en-US"/>
              <a:t>Click to edit Master title style</a:t>
            </a:r>
            <a:endParaRPr lang="en-US" dirty="0"/>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2381" y="2286000"/>
            <a:ext cx="12192000" cy="4572000"/>
          </a:xfrm>
          <a:blipFill>
            <a:blip r:embed="rId2"/>
            <a:stretch>
              <a:fillRect/>
            </a:stretch>
          </a:blipFill>
        </p:spPr>
        <p:txBody>
          <a:bodyPr vert="horz" wrap="square" lIns="0" tIns="1097280" rIns="0" bIns="0" rtlCol="0" anchor="t" anchorCtr="0">
            <a:noAutofit/>
          </a:bodyPr>
          <a:lstStyle>
            <a:lvl1pPr marL="0" indent="0" algn="ctr">
              <a:buNone/>
              <a:defRPr lang="en-US" sz="1400" b="1" dirty="0">
                <a:solidFill>
                  <a:srgbClr val="000000"/>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5" name="TextBox 4">
            <a:extLst>
              <a:ext uri="{FF2B5EF4-FFF2-40B4-BE49-F238E27FC236}">
                <a16:creationId xmlns:a16="http://schemas.microsoft.com/office/drawing/2014/main" id="{3D6FDE6F-0F4B-446A-A51F-494FB0996655}"/>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3326613937"/>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p15:clr>
            <a:srgbClr val="5ACBF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Two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3" y="457200"/>
            <a:ext cx="11018520" cy="983234"/>
          </a:xfrm>
        </p:spPr>
        <p:txBody>
          <a:body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5367528" cy="3474720"/>
          </a:xfrm>
          <a:blipFill>
            <a:blip r:embed="rId2"/>
            <a:stretch>
              <a:fillRect/>
            </a:stretch>
          </a:blipFill>
        </p:spPr>
        <p:txBody>
          <a:bodyPr vert="horz" wrap="square" lIns="0" tIns="0" rIns="0" bIns="1188720" rtlCol="0" anchor="ctr" anchorCtr="0">
            <a:noAutofit/>
          </a:bodyPr>
          <a:lstStyle>
            <a:lvl1pPr marL="0" indent="0" algn="ctr">
              <a:buNone/>
              <a:defRPr lang="en-US" sz="1000" b="1" dirty="0">
                <a:solidFill>
                  <a:srgbClr val="000000"/>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39255" y="2025650"/>
            <a:ext cx="5367528" cy="3474720"/>
          </a:xfrm>
          <a:blipFill>
            <a:blip r:embed="rId2"/>
            <a:stretch>
              <a:fillRect/>
            </a:stretch>
          </a:blipFill>
        </p:spPr>
        <p:txBody>
          <a:bodyPr vert="horz" wrap="square" lIns="0" tIns="0" rIns="0" bIns="1188720" rtlCol="0" anchor="ctr" anchorCtr="0">
            <a:noAutofit/>
          </a:bodyPr>
          <a:lstStyle>
            <a:lvl1pPr marL="0" indent="0" algn="ctr">
              <a:buNone/>
              <a:defRPr lang="en-US" sz="1000" b="1" dirty="0">
                <a:solidFill>
                  <a:srgbClr val="000000"/>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10" name="TextBox 9">
            <a:extLst>
              <a:ext uri="{FF2B5EF4-FFF2-40B4-BE49-F238E27FC236}">
                <a16:creationId xmlns:a16="http://schemas.microsoft.com/office/drawing/2014/main" id="{CAF59E09-7602-42B9-AB0C-9D1365A9EBB2}"/>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2894528152"/>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Three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983234"/>
          </a:xfrm>
        </p:spPr>
        <p:txBody>
          <a:body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0"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4358640"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1"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8132063"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4" name="TextBox 13">
            <a:extLst>
              <a:ext uri="{FF2B5EF4-FFF2-40B4-BE49-F238E27FC236}">
                <a16:creationId xmlns:a16="http://schemas.microsoft.com/office/drawing/2014/main" id="{52B36921-D927-4BA6-8891-8AEE9784923C}"/>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1629570428"/>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Four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983234"/>
          </a:xfrm>
        </p:spPr>
        <p:txBody>
          <a:body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3413908"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45204"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ltGray">
          <a:xfrm>
            <a:off x="9076500"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dirty="0"/>
              <a:t>Dag &amp; drop your photo here </a:t>
            </a:r>
            <a:br>
              <a:rPr lang="en-US" dirty="0"/>
            </a:br>
            <a:r>
              <a:rPr lang="en-US" dirty="0"/>
              <a:t>or click or tap icon below </a:t>
            </a:r>
            <a:br>
              <a:rPr lang="en-US" dirty="0"/>
            </a:br>
            <a:r>
              <a:rPr lang="en-US" dirty="0"/>
              <a:t>to insert</a:t>
            </a:r>
          </a:p>
        </p:txBody>
      </p:sp>
      <p:sp>
        <p:nvSpPr>
          <p:cNvPr id="16" name="TextBox 15">
            <a:extLst>
              <a:ext uri="{FF2B5EF4-FFF2-40B4-BE49-F238E27FC236}">
                <a16:creationId xmlns:a16="http://schemas.microsoft.com/office/drawing/2014/main" id="{5CF56B00-AAD4-4F4F-8228-B6CF8367DE0D}"/>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1060861944"/>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Title and text side by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5216" y="2309812"/>
            <a:ext cx="3182027" cy="3959225"/>
          </a:xfrm>
        </p:spPr>
        <p:txBody>
          <a:bodyPr anchor="t"/>
          <a:lstStyle>
            <a:lvl1pPr>
              <a:defRPr>
                <a:solidFill>
                  <a:schemeClr val="tx1"/>
                </a:solidFill>
              </a:defRPr>
            </a:lvl1pPr>
          </a:lstStyle>
          <a:p>
            <a:r>
              <a:rPr lang="en-US" dirty="0"/>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354523" y="2309812"/>
            <a:ext cx="7254865" cy="3959226"/>
          </a:xfrm>
        </p:spPr>
        <p:txBody>
          <a:bodyPr anchor="t"/>
          <a:lstStyle>
            <a:lvl1pPr marL="0" indent="0">
              <a:spcAft>
                <a:spcPts val="800"/>
              </a:spcAft>
              <a:buNone/>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a:cxnSpLocks/>
          </p:cNvCxnSpPr>
          <p:nvPr/>
        </p:nvCxnSpPr>
        <p:spPr>
          <a:xfrm>
            <a:off x="585216" y="2019300"/>
            <a:ext cx="3182112" cy="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9D8AF80-CAD5-4055-80AD-0B31EBCB52A9}"/>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cxnSp>
        <p:nvCxnSpPr>
          <p:cNvPr id="8" name="Straight Connector 7">
            <a:extLst>
              <a:ext uri="{FF2B5EF4-FFF2-40B4-BE49-F238E27FC236}">
                <a16:creationId xmlns:a16="http://schemas.microsoft.com/office/drawing/2014/main" id="{DF1A9F7D-F14E-4BCE-9EB4-D9EF47B67809}"/>
              </a:ext>
              <a:ext uri="{C183D7F6-B498-43B3-948B-1728B52AA6E4}">
                <adec:decorative xmlns:adec="http://schemas.microsoft.com/office/drawing/2017/decorative" val="1"/>
              </a:ext>
            </a:extLst>
          </p:cNvPr>
          <p:cNvCxnSpPr>
            <a:cxnSpLocks/>
          </p:cNvCxnSpPr>
          <p:nvPr/>
        </p:nvCxnSpPr>
        <p:spPr>
          <a:xfrm>
            <a:off x="4354523" y="2019300"/>
            <a:ext cx="7254865" cy="0"/>
          </a:xfrm>
          <a:prstGeom prst="line">
            <a:avLst/>
          </a:prstGeom>
          <a:ln w="19050">
            <a:solidFill>
              <a:schemeClr val="tx1">
                <a:alpha val="3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9110322"/>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1272">
          <p15:clr>
            <a:srgbClr val="5ACBF0"/>
          </p15:clr>
        </p15:guide>
        <p15:guide id="30" pos="2376">
          <p15:clr>
            <a:srgbClr val="5ACBF0"/>
          </p15:clr>
        </p15:guide>
        <p15:guide id="32" orient="horz" pos="1455">
          <p15:clr>
            <a:srgbClr val="5ACBF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Title and text side by s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683250"/>
          </a:xfrm>
        </p:spPr>
        <p:txBody>
          <a:bodyPr anchor="ctr"/>
          <a:lstStyle>
            <a:lvl1pPr>
              <a:defRPr/>
            </a:lvl1pPr>
          </a:lstStyle>
          <a:p>
            <a:r>
              <a:rPr lang="en-US" dirty="0"/>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lstStyle>
            <a:lvl1pPr marL="0" indent="0">
              <a:buNone/>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p:nvCxnSpPr>
        <p:spPr>
          <a:xfrm>
            <a:off x="4356100" y="2578100"/>
            <a:ext cx="0" cy="170180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DEB5FBAF-D5DB-4D1E-9D76-AE83D1B7417A}"/>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3535675507"/>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508419" cy="372410"/>
          </a:xfrm>
        </p:spPr>
        <p:txBody>
          <a:bodyPr tIns="64008"/>
          <a:lstStyle>
            <a:lvl1pPr>
              <a:defRPr sz="2000" spc="0">
                <a:latin typeface="+mj-lt"/>
                <a:cs typeface="Segoe UI" panose="020B0502040204020203"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2540198085"/>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Demo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50E6FF"/>
                </a:solidFill>
                <a:effectLst/>
                <a:latin typeface="+mj-lt"/>
                <a:ea typeface="+mn-ea"/>
                <a:cs typeface="Segoe UI" pitchFamily="34" charset="0"/>
              </a:defRPr>
            </a:lvl1pPr>
          </a:lstStyle>
          <a:p>
            <a:r>
              <a:rPr lang="en-US" dirty="0"/>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dirty="0"/>
              <a:t>Speaker name</a:t>
            </a:r>
          </a:p>
        </p:txBody>
      </p:sp>
    </p:spTree>
    <p:extLst>
      <p:ext uri="{BB962C8B-B14F-4D97-AF65-F5344CB8AC3E}">
        <p14:creationId xmlns:p14="http://schemas.microsoft.com/office/powerpoint/2010/main" val="309320958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Demo slid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dirty="0"/>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dirty="0"/>
              <a:t>Speaker name</a:t>
            </a:r>
          </a:p>
        </p:txBody>
      </p:sp>
    </p:spTree>
    <p:extLst>
      <p:ext uri="{BB962C8B-B14F-4D97-AF65-F5344CB8AC3E}">
        <p14:creationId xmlns:p14="http://schemas.microsoft.com/office/powerpoint/2010/main" val="418525393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Section Titl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50E6FF"/>
                </a:solidFill>
                <a:effectLst/>
                <a:latin typeface="+mj-lt"/>
                <a:ea typeface="+mn-ea"/>
                <a:cs typeface="Segoe UI" pitchFamily="34" charset="0"/>
              </a:defRPr>
            </a:lvl1pPr>
          </a:lstStyle>
          <a:p>
            <a:r>
              <a:rPr lang="en-US" dirty="0"/>
              <a:t>Section title</a:t>
            </a:r>
          </a:p>
        </p:txBody>
      </p:sp>
    </p:spTree>
    <p:extLst>
      <p:ext uri="{BB962C8B-B14F-4D97-AF65-F5344CB8AC3E}">
        <p14:creationId xmlns:p14="http://schemas.microsoft.com/office/powerpoint/2010/main" val="100347898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Section Titl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dirty="0"/>
              <a:t>Section title</a:t>
            </a:r>
          </a:p>
        </p:txBody>
      </p:sp>
    </p:spTree>
    <p:extLst>
      <p:ext uri="{BB962C8B-B14F-4D97-AF65-F5344CB8AC3E}">
        <p14:creationId xmlns:p14="http://schemas.microsoft.com/office/powerpoint/2010/main" val="210187203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702866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Blank 2">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9890780"/>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Developer Code Layou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0DF2A6-26A8-4810-95DF-F65F123C6660}"/>
              </a:ext>
            </a:extLst>
          </p:cNvPr>
          <p:cNvSpPr>
            <a:spLocks noGrp="1"/>
          </p:cNvSpPr>
          <p:nvPr>
            <p:ph type="title" hasCustomPrompt="1"/>
          </p:nvPr>
        </p:nvSpPr>
        <p:spPr>
          <a:xfrm>
            <a:off x="588263" y="457200"/>
            <a:ext cx="11018520" cy="615553"/>
          </a:xfrm>
        </p:spPr>
        <p:txBody>
          <a:bodyPr/>
          <a:lstStyle>
            <a:lvl1pPr>
              <a:defRPr sz="4000"/>
            </a:lvl1pPr>
          </a:lstStyle>
          <a:p>
            <a:r>
              <a:rPr lang="en-US" dirty="0"/>
              <a:t>Software code slide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1436688"/>
            <a:ext cx="11018520" cy="3474946"/>
          </a:xfrm>
        </p:spPr>
        <p:txBody>
          <a:bodyPr/>
          <a:lstStyle>
            <a:lvl1pPr marL="0" indent="0">
              <a:buNone/>
              <a:defRPr sz="2400">
                <a:solidFill>
                  <a:schemeClr val="accent1"/>
                </a:solidFill>
                <a:latin typeface="Consolas" panose="020B0609020204030204" pitchFamily="49" charset="0"/>
                <a:cs typeface="Consolas" panose="020B0609020204030204" pitchFamily="49" charset="0"/>
              </a:defRPr>
            </a:lvl1pPr>
            <a:lvl2pPr marL="346553" indent="0">
              <a:buNone/>
              <a:defRPr sz="2400">
                <a:solidFill>
                  <a:schemeClr val="tx1"/>
                </a:solidFill>
                <a:latin typeface="Consolas" panose="020B0609020204030204" pitchFamily="49" charset="0"/>
                <a:cs typeface="Consolas" panose="020B0609020204030204" pitchFamily="49" charset="0"/>
              </a:defRPr>
            </a:lvl2pPr>
            <a:lvl3pPr marL="584607" indent="0">
              <a:buNone/>
              <a:defRPr sz="2000">
                <a:solidFill>
                  <a:schemeClr val="tx1"/>
                </a:solidFill>
                <a:latin typeface="Consolas" panose="020B0609020204030204" pitchFamily="49" charset="0"/>
                <a:cs typeface="Consolas" panose="020B0609020204030204" pitchFamily="49" charset="0"/>
              </a:defRPr>
            </a:lvl3pPr>
            <a:lvl4pPr marL="814563" indent="0">
              <a:buNone/>
              <a:defRPr sz="1800">
                <a:solidFill>
                  <a:schemeClr val="tx1"/>
                </a:solidFill>
                <a:latin typeface="Consolas" panose="020B0609020204030204" pitchFamily="49" charset="0"/>
                <a:cs typeface="Consolas" panose="020B0609020204030204" pitchFamily="49" charset="0"/>
              </a:defRPr>
            </a:lvl4pPr>
            <a:lvl5pPr marL="1050997" indent="0">
              <a:buNone/>
              <a:defRPr sz="1800">
                <a:solidFill>
                  <a:schemeClr val="tx1"/>
                </a:solidFill>
                <a:latin typeface="Consolas" panose="020B0609020204030204" pitchFamily="49" charset="0"/>
                <a:cs typeface="Consolas" panose="020B0609020204030204" pitchFamily="49"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89444820"/>
      </p:ext>
    </p:extLst>
  </p:cSld>
  <p:clrMapOvr>
    <a:masterClrMapping/>
  </p:clrMapOvr>
  <p:transition>
    <p:fade/>
  </p:transition>
  <p:hf hdr="0" ftr="0" dt="0"/>
  <p:extLst>
    <p:ext uri="{DCECCB84-F9BA-43D5-87BE-67443E8EF086}">
      <p15:sldGuideLst xmlns:p15="http://schemas.microsoft.com/office/powerpoint/2012/main">
        <p15:guide id="1" orient="horz" pos="1272">
          <p15:clr>
            <a:srgbClr val="5ACBF0"/>
          </p15:clr>
        </p15:guide>
        <p15:guide id="2" orient="horz" pos="905">
          <p15:clr>
            <a:srgbClr val="5ACBF0"/>
          </p15:clr>
        </p15:guide>
        <p15:guide id="3" orient="horz" pos="288">
          <p15:clr>
            <a:srgbClr val="5ACBF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Closing logo slide">
    <p:bg>
      <p:bgRef idx="1001">
        <a:schemeClr val="bg2"/>
      </p:bgRef>
    </p:bg>
    <p:spTree>
      <p:nvGrpSpPr>
        <p:cNvPr id="1" name=""/>
        <p:cNvGrpSpPr/>
        <p:nvPr/>
      </p:nvGrpSpPr>
      <p:grpSpPr>
        <a:xfrm>
          <a:off x="0" y="0"/>
          <a:ext cx="0" cy="0"/>
          <a:chOff x="0" y="0"/>
          <a:chExt cx="0" cy="0"/>
        </a:xfrm>
      </p:grpSpPr>
      <p:sp>
        <p:nvSpPr>
          <p:cNvPr id="2" name="Text Box 3" descr="This is a copyright notice that should be included on the final slide."/>
          <p:cNvSpPr txBox="1">
            <a:spLocks noChangeArrowheads="1"/>
          </p:cNvSpPr>
          <p:nvPr/>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dirty="0">
                <a:solidFill>
                  <a:schemeClr val="tx1"/>
                </a:solidFill>
                <a:cs typeface="Segoe UI" pitchFamily="34" charset="0"/>
              </a:rPr>
              <a:t>© Copyright Microsoft Corporation. All rights reserved. </a:t>
            </a:r>
          </a:p>
        </p:txBody>
      </p:sp>
      <p:pic>
        <p:nvPicPr>
          <p:cNvPr id="5" name="MS logo white - EMF" descr="Microsoft logo white text version">
            <a:extLst>
              <a:ext uri="{FF2B5EF4-FFF2-40B4-BE49-F238E27FC236}">
                <a16:creationId xmlns:a16="http://schemas.microsoft.com/office/drawing/2014/main" id="{70D3778F-A717-44C8-9013-FF206B15DD6D}"/>
              </a:ext>
            </a:extLst>
          </p:cNvPr>
          <p:cNvPicPr>
            <a:picLocks noChangeAspect="1"/>
          </p:cNvPicPr>
          <p:nvPr/>
        </p:nvPicPr>
        <p:blipFill>
          <a:blip r:embed="rId2"/>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365889560"/>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Black Notes slide Layout">
    <p:bg bwMode="gray">
      <p:bgRef idx="1001">
        <a:schemeClr val="bg1"/>
      </p:bgRef>
    </p:bg>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solidFill>
                  <a:schemeClr val="tx1"/>
                </a:solidFill>
                <a:latin typeface="Segoe UI" pitchFamily="34" charset="0"/>
                <a:ea typeface="Segoe UI" pitchFamily="34" charset="0"/>
                <a:cs typeface="Segoe UI" pitchFamily="34" charset="0"/>
              </a:defRPr>
            </a:lvl1pPr>
          </a:lstStyle>
          <a:p>
            <a:r>
              <a:rPr lang="en-US"/>
              <a:t>Click to edit Master title style</a:t>
            </a:r>
            <a:endParaRPr lang="en-US" dirty="0"/>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0" y="1436688"/>
            <a:ext cx="11018838" cy="2215991"/>
          </a:xfrm>
        </p:spPr>
        <p:txBody>
          <a:bodyPr>
            <a:spAutoFit/>
          </a:bodyPr>
          <a:lstStyle>
            <a:lvl1pPr>
              <a:defRPr sz="3600">
                <a:latin typeface="+mn-lt"/>
              </a:defRPr>
            </a:lvl1pPr>
            <a:lvl2pPr>
              <a:defRPr sz="2800">
                <a:latin typeface="+mn-lt"/>
              </a:defRPr>
            </a:lvl2pPr>
            <a:lvl3pPr>
              <a:defRPr sz="2400">
                <a:latin typeface="+mn-lt"/>
              </a:defRPr>
            </a:lvl3pPr>
            <a:lvl4pPr>
              <a:defRPr sz="20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Next slide"/>
          <p:cNvSpPr>
            <a:spLocks noGrp="1"/>
          </p:cNvSpPr>
          <p:nvPr>
            <p:ph type="body" sz="quarter" idx="11" hasCustomPrompt="1"/>
          </p:nvPr>
        </p:nvSpPr>
        <p:spPr>
          <a:xfrm>
            <a:off x="1" y="6269038"/>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700" spc="-51" baseline="0">
                <a:solidFill>
                  <a:srgbClr val="000000"/>
                </a:solidFill>
                <a:effectLst/>
                <a:latin typeface="Segoe UI" pitchFamily="34" charset="0"/>
                <a:ea typeface="Segoe UI" pitchFamily="34" charset="0"/>
                <a:cs typeface="Segoe UI" pitchFamily="34" charset="0"/>
              </a:defRPr>
            </a:lvl1pPr>
          </a:lstStyle>
          <a:p>
            <a:pPr lvl="0"/>
            <a:r>
              <a:rPr lang="en-US" dirty="0"/>
              <a:t>Next:</a:t>
            </a:r>
          </a:p>
        </p:txBody>
      </p:sp>
    </p:spTree>
    <p:extLst>
      <p:ext uri="{BB962C8B-B14F-4D97-AF65-F5344CB8AC3E}">
        <p14:creationId xmlns:p14="http://schemas.microsoft.com/office/powerpoint/2010/main" val="686190476"/>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904">
          <p15:clr>
            <a:srgbClr val="5ACBF0"/>
          </p15:clr>
        </p15:guide>
        <p15:guide id="2" orient="horz" pos="288">
          <p15:clr>
            <a:srgbClr val="5ACBF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cSld name="Title Slide - Ligh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269302" y="2084187"/>
            <a:ext cx="8964185" cy="1793090"/>
          </a:xfrm>
          <a:noFill/>
        </p:spPr>
        <p:txBody>
          <a:bodyPr lIns="146304" tIns="91440" rIns="146304" bIns="91440" anchor="t" anchorCtr="0"/>
          <a:lstStyle>
            <a:lvl1pPr>
              <a:defRPr sz="5294" spc="-98" baseline="0">
                <a:gradFill>
                  <a:gsLst>
                    <a:gs pos="100000">
                      <a:schemeClr val="tx2"/>
                    </a:gs>
                    <a:gs pos="0">
                      <a:schemeClr val="tx2"/>
                    </a:gs>
                  </a:gsLst>
                  <a:lin ang="5400000" scaled="0"/>
                </a:gradFill>
              </a:defRPr>
            </a:lvl1pPr>
          </a:lstStyle>
          <a:p>
            <a:r>
              <a:rPr lang="en-US" dirty="0"/>
              <a:t>Presentation title</a:t>
            </a:r>
          </a:p>
        </p:txBody>
      </p:sp>
      <p:sp>
        <p:nvSpPr>
          <p:cNvPr id="5" name="Text Placeholder 4"/>
          <p:cNvSpPr>
            <a:spLocks noGrp="1"/>
          </p:cNvSpPr>
          <p:nvPr>
            <p:ph type="body" sz="quarter" idx="12" hasCustomPrompt="1"/>
          </p:nvPr>
        </p:nvSpPr>
        <p:spPr>
          <a:xfrm>
            <a:off x="269301" y="3878574"/>
            <a:ext cx="7171337" cy="1792326"/>
          </a:xfrm>
          <a:noFill/>
        </p:spPr>
        <p:txBody>
          <a:bodyPr lIns="146304" tIns="109728" rIns="146304" bIns="109728">
            <a:noAutofit/>
          </a:bodyPr>
          <a:lstStyle>
            <a:lvl1pPr marL="0" indent="0">
              <a:spcBef>
                <a:spcPts val="0"/>
              </a:spcBef>
              <a:buNone/>
              <a:defRPr sz="3137" spc="0" baseline="0">
                <a:gradFill>
                  <a:gsLst>
                    <a:gs pos="91000">
                      <a:schemeClr val="tx1"/>
                    </a:gs>
                    <a:gs pos="0">
                      <a:schemeClr val="tx1"/>
                    </a:gs>
                  </a:gsLst>
                  <a:lin ang="5400000" scaled="0"/>
                </a:gradFill>
                <a:latin typeface="+mj-lt"/>
              </a:defRPr>
            </a:lvl1pPr>
          </a:lstStyle>
          <a:p>
            <a:pPr lvl="0"/>
            <a:r>
              <a:rPr lang="en-US" dirty="0"/>
              <a:t>Speaker Name</a:t>
            </a:r>
          </a:p>
        </p:txBody>
      </p:sp>
    </p:spTree>
    <p:extLst>
      <p:ext uri="{BB962C8B-B14F-4D97-AF65-F5344CB8AC3E}">
        <p14:creationId xmlns:p14="http://schemas.microsoft.com/office/powerpoint/2010/main" val="362724466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 Square Photo ">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6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dirty="0"/>
              <a:t>Title square photo layout </a:t>
            </a:r>
          </a:p>
        </p:txBody>
      </p:sp>
    </p:spTree>
    <p:extLst>
      <p:ext uri="{BB962C8B-B14F-4D97-AF65-F5344CB8AC3E}">
        <p14:creationId xmlns:p14="http://schemas.microsoft.com/office/powerpoint/2010/main" val="3174381137"/>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userDrawn="1">
  <p:cSld name="Title and 2-color bullete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88264" y="1189176"/>
            <a:ext cx="11018520" cy="5298709"/>
          </a:xfrm>
        </p:spPr>
        <p:txBody>
          <a:bodyPr>
            <a:normAutofit/>
          </a:bodyPr>
          <a:lstStyle>
            <a:lvl1pPr>
              <a:lnSpc>
                <a:spcPct val="100000"/>
              </a:lnSpc>
              <a:buClr>
                <a:schemeClr val="tx2"/>
              </a:buClr>
              <a:defRPr sz="3137" b="0">
                <a:solidFill>
                  <a:srgbClr val="002060"/>
                </a:solidFill>
              </a:defRPr>
            </a:lvl1pPr>
            <a:lvl2pPr>
              <a:lnSpc>
                <a:spcPct val="100000"/>
              </a:lnSpc>
              <a:defRPr/>
            </a:lvl2pPr>
            <a:lvl3pPr>
              <a:lnSpc>
                <a:spcPct val="100000"/>
              </a:lnSpc>
              <a:defRPr sz="2353"/>
            </a:lvl3pPr>
            <a:lvl4pPr>
              <a:lnSpc>
                <a:spcPct val="100000"/>
              </a:lnSpc>
              <a:defRPr sz="1961"/>
            </a:lvl4pPr>
            <a:lvl5pPr>
              <a:lnSpc>
                <a:spcPct val="100000"/>
              </a:lnSpc>
              <a:defRPr sz="19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5"/>
          <p:cNvSpPr>
            <a:spLocks noGrp="1"/>
          </p:cNvSpPr>
          <p:nvPr>
            <p:ph type="title"/>
          </p:nvPr>
        </p:nvSpPr>
        <p:spPr>
          <a:xfrm>
            <a:off x="588263" y="457200"/>
            <a:ext cx="11018520" cy="615553"/>
          </a:xfrm>
        </p:spPr>
        <p:txBody>
          <a:bodyPr/>
          <a:lstStyle>
            <a:lvl1pPr>
              <a:defRPr sz="4000"/>
            </a:lvl1pPr>
          </a:lstStyle>
          <a:p>
            <a:r>
              <a:rPr lang="en-US" dirty="0"/>
              <a:t>Click to edit Master title style</a:t>
            </a:r>
          </a:p>
        </p:txBody>
      </p:sp>
    </p:spTree>
    <p:extLst>
      <p:ext uri="{BB962C8B-B14F-4D97-AF65-F5344CB8AC3E}">
        <p14:creationId xmlns:p14="http://schemas.microsoft.com/office/powerpoint/2010/main" val="573642017"/>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quare Photo ">
    <p:spTree>
      <p:nvGrpSpPr>
        <p:cNvPr id="1" name=""/>
        <p:cNvGrpSpPr/>
        <p:nvPr/>
      </p:nvGrpSpPr>
      <p:grpSpPr>
        <a:xfrm>
          <a:off x="0" y="0"/>
          <a:ext cx="0" cy="0"/>
          <a:chOff x="0" y="0"/>
          <a:chExt cx="0" cy="0"/>
        </a:xfrm>
      </p:grpSpPr>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6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585788"/>
            <a:ext cx="4159950" cy="5683249"/>
          </a:xfrm>
        </p:spPr>
        <p:txBody>
          <a:bodyPr anchor="ctr"/>
          <a:lstStyle/>
          <a:p>
            <a:r>
              <a:rPr lang="en-US"/>
              <a:t>Click to edit Master title style</a:t>
            </a:r>
            <a:endParaRPr lang="en-US" dirty="0"/>
          </a:p>
        </p:txBody>
      </p:sp>
    </p:spTree>
    <p:extLst>
      <p:ext uri="{BB962C8B-B14F-4D97-AF65-F5344CB8AC3E}">
        <p14:creationId xmlns:p14="http://schemas.microsoft.com/office/powerpoint/2010/main" val="2934595411"/>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5" orient="horz" pos="2160">
          <p15:clr>
            <a:srgbClr val="FBAE4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quare Photo 2">
    <p:spTree>
      <p:nvGrpSpPr>
        <p:cNvPr id="1" name=""/>
        <p:cNvGrpSpPr/>
        <p:nvPr/>
      </p:nvGrpSpPr>
      <p:grpSpPr>
        <a:xfrm>
          <a:off x="0" y="0"/>
          <a:ext cx="0" cy="0"/>
          <a:chOff x="0" y="0"/>
          <a:chExt cx="0" cy="0"/>
        </a:xfrm>
      </p:grpSpPr>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6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96526"/>
            <a:ext cx="4163125" cy="3272512"/>
          </a:xfrm>
        </p:spPr>
        <p:txBody>
          <a:bodyPr anchor="t"/>
          <a:lstStyle>
            <a:lvl1pPr>
              <a:defRPr sz="2800"/>
            </a:lvl1pPr>
          </a:lstStyle>
          <a:p>
            <a:r>
              <a:rPr lang="en-US" dirty="0"/>
              <a:t>Square photo layout with smaller text</a:t>
            </a:r>
          </a:p>
        </p:txBody>
      </p:sp>
    </p:spTree>
    <p:extLst>
      <p:ext uri="{BB962C8B-B14F-4D97-AF65-F5344CB8AC3E}">
        <p14:creationId xmlns:p14="http://schemas.microsoft.com/office/powerpoint/2010/main" val="416659470"/>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op horizontal photo and title">
    <p:spTree>
      <p:nvGrpSpPr>
        <p:cNvPr id="1" name=""/>
        <p:cNvGrpSpPr/>
        <p:nvPr/>
      </p:nvGrpSpPr>
      <p:grpSpPr>
        <a:xfrm>
          <a:off x="0" y="0"/>
          <a:ext cx="0" cy="0"/>
          <a:chOff x="0" y="0"/>
          <a:chExt cx="0" cy="0"/>
        </a:xfrm>
      </p:grpSpPr>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gray">
          <a:xfrm>
            <a:off x="0" y="0"/>
            <a:ext cx="12192000" cy="4572000"/>
          </a:xfrm>
          <a:blipFill>
            <a:blip r:embed="rId2"/>
            <a:stretch>
              <a:fillRect/>
            </a:stretch>
          </a:blipFill>
        </p:spPr>
        <p:txBody>
          <a:bodyPr vert="horz" wrap="square" lIns="0" tIns="1097280" rIns="0" bIns="0" rtlCol="0" anchor="t" anchorCtr="0">
            <a:noAutofit/>
          </a:bodyPr>
          <a:lstStyle>
            <a:lvl1pPr marL="0" indent="0" algn="ctr">
              <a:buNone/>
              <a:defRPr lang="en-US" sz="1400" b="1" dirty="0">
                <a:solidFill>
                  <a:srgbClr val="FFFFFF"/>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157216"/>
            <a:ext cx="11018520" cy="1111822"/>
          </a:xfrm>
        </p:spPr>
        <p:txBody>
          <a:bodyPr anchor="ctr"/>
          <a:lstStyle>
            <a:lvl1pPr algn="ctr">
              <a:defRPr/>
            </a:lvl1pPr>
          </a:lstStyle>
          <a:p>
            <a:r>
              <a:rPr lang="en-US"/>
              <a:t>Click to edit Master title style</a:t>
            </a:r>
            <a:endParaRPr lang="en-US" dirty="0"/>
          </a:p>
        </p:txBody>
      </p:sp>
    </p:spTree>
    <p:extLst>
      <p:ext uri="{BB962C8B-B14F-4D97-AF65-F5344CB8AC3E}">
        <p14:creationId xmlns:p14="http://schemas.microsoft.com/office/powerpoint/2010/main" val="1982903749"/>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Bottom horizontal photo and title">
    <p:spTree>
      <p:nvGrpSpPr>
        <p:cNvPr id="1" name=""/>
        <p:cNvGrpSpPr/>
        <p:nvPr/>
      </p:nvGrpSpPr>
      <p:grpSpPr>
        <a:xfrm>
          <a:off x="0" y="0"/>
          <a:ext cx="0" cy="0"/>
          <a:chOff x="0" y="0"/>
          <a:chExt cx="0" cy="0"/>
        </a:xfrm>
      </p:grpSpPr>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gray">
          <a:xfrm>
            <a:off x="-2381" y="2286000"/>
            <a:ext cx="12192000" cy="4572000"/>
          </a:xfrm>
          <a:blipFill>
            <a:blip r:embed="rId2"/>
            <a:stretch>
              <a:fillRect/>
            </a:stretch>
          </a:blipFill>
        </p:spPr>
        <p:txBody>
          <a:bodyPr vert="horz" wrap="square" lIns="0" tIns="1097280" rIns="0" bIns="0" rtlCol="0" anchor="t" anchorCtr="0">
            <a:noAutofit/>
          </a:bodyPr>
          <a:lstStyle>
            <a:lvl1pPr marL="0" indent="0" algn="ctr">
              <a:buNone/>
              <a:defRPr lang="en-US" sz="1400" b="1" dirty="0">
                <a:solidFill>
                  <a:srgbClr val="FFFFFF"/>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585788"/>
            <a:ext cx="11018520" cy="1114996"/>
          </a:xfrm>
        </p:spPr>
        <p:txBody>
          <a:bodyPr anchor="ctr"/>
          <a:lstStyle>
            <a:lvl1pPr algn="ctr">
              <a:defRPr/>
            </a:lvl1pPr>
          </a:lstStyle>
          <a:p>
            <a:r>
              <a:rPr lang="en-US"/>
              <a:t>Click to edit Master title style</a:t>
            </a:r>
            <a:endParaRPr lang="en-US" dirty="0"/>
          </a:p>
        </p:txBody>
      </p:sp>
    </p:spTree>
    <p:extLst>
      <p:ext uri="{BB962C8B-B14F-4D97-AF65-F5344CB8AC3E}">
        <p14:creationId xmlns:p14="http://schemas.microsoft.com/office/powerpoint/2010/main" val="1769512757"/>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wo picture conten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0"/>
            <a:ext cx="5367528" cy="579438"/>
          </a:xfrm>
        </p:spPr>
        <p:txBody>
          <a:bodyPr/>
          <a:lstStyle>
            <a:lvl1pPr marL="0" indent="0" algn="ctr">
              <a:spcBef>
                <a:spcPts val="0"/>
              </a:spcBef>
              <a:buNone/>
              <a:defRPr sz="2000"/>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gray">
          <a:xfrm>
            <a:off x="582612" y="2025650"/>
            <a:ext cx="5367528" cy="3474720"/>
          </a:xfrm>
          <a:blipFill>
            <a:blip r:embed="rId2"/>
            <a:stretch>
              <a:fillRect/>
            </a:stretch>
          </a:blipFill>
        </p:spPr>
        <p:txBody>
          <a:bodyPr vert="horz" wrap="square" lIns="0" tIns="0" rIns="0" bIns="1188720" rtlCol="0" anchor="ctr" anchorCtr="0">
            <a:noAutofit/>
          </a:bodyPr>
          <a:lstStyle>
            <a:lvl1pPr marL="0" indent="0" algn="ctr">
              <a:buNone/>
              <a:defRPr lang="en-US" sz="1000" b="1" dirty="0">
                <a:solidFill>
                  <a:srgbClr val="FFFFFF"/>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0"/>
            <a:ext cx="5367528" cy="579438"/>
          </a:xfrm>
        </p:spPr>
        <p:txBody>
          <a:bodyPr/>
          <a:lstStyle>
            <a:lvl1pPr marL="0" indent="0" algn="ctr">
              <a:spcBef>
                <a:spcPts val="0"/>
              </a:spcBef>
              <a:buNone/>
              <a:defRPr sz="2000"/>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gray">
          <a:xfrm>
            <a:off x="6239255" y="2025650"/>
            <a:ext cx="5367528" cy="3474720"/>
          </a:xfrm>
          <a:blipFill>
            <a:blip r:embed="rId2"/>
            <a:stretch>
              <a:fillRect/>
            </a:stretch>
          </a:blipFill>
        </p:spPr>
        <p:txBody>
          <a:bodyPr vert="horz" wrap="square" lIns="0" tIns="0" rIns="0" bIns="1188720" rtlCol="0" anchor="ctr" anchorCtr="0">
            <a:noAutofit/>
          </a:bodyPr>
          <a:lstStyle>
            <a:lvl1pPr marL="0" indent="0" algn="ctr">
              <a:buNone/>
              <a:defRPr lang="en-US" sz="1000" b="1" dirty="0">
                <a:solidFill>
                  <a:srgbClr val="FFFFFF"/>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3" y="457200"/>
            <a:ext cx="11018520" cy="983234"/>
          </a:xfrm>
        </p:spPr>
        <p:txBody>
          <a:bodyPr/>
          <a:lstStyle/>
          <a:p>
            <a:r>
              <a:rPr lang="en-US"/>
              <a:t>Click to edit Master title style</a:t>
            </a:r>
            <a:endParaRPr lang="en-US" dirty="0"/>
          </a:p>
        </p:txBody>
      </p:sp>
    </p:spTree>
    <p:extLst>
      <p:ext uri="{BB962C8B-B14F-4D97-AF65-F5344CB8AC3E}">
        <p14:creationId xmlns:p14="http://schemas.microsoft.com/office/powerpoint/2010/main" val="3302785043"/>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6" pos="3749">
          <p15:clr>
            <a:srgbClr val="5ACBF0"/>
          </p15:clr>
        </p15:guide>
        <p15:guide id="7" pos="3931">
          <p15:clr>
            <a:srgbClr val="5ACBF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hree picture conten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5689600"/>
            <a:ext cx="3475037" cy="579438"/>
          </a:xfrm>
        </p:spPr>
        <p:txBody>
          <a:bodyPr/>
          <a:lstStyle>
            <a:lvl1pPr marL="0" indent="0" algn="ctr">
              <a:spcBef>
                <a:spcPts val="0"/>
              </a:spcBef>
              <a:buNone/>
              <a:defRPr sz="2000"/>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gray">
          <a:xfrm>
            <a:off x="582612"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0" y="5689600"/>
            <a:ext cx="3475037" cy="579438"/>
          </a:xfrm>
        </p:spPr>
        <p:txBody>
          <a:bodyPr/>
          <a:lstStyle>
            <a:lvl1pPr marL="0" indent="0" algn="ctr">
              <a:spcBef>
                <a:spcPts val="0"/>
              </a:spcBef>
              <a:buNone/>
              <a:defRPr sz="2000"/>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gray">
          <a:xfrm>
            <a:off x="4358640"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1" y="5689600"/>
            <a:ext cx="3475037" cy="579438"/>
          </a:xfrm>
        </p:spPr>
        <p:txBody>
          <a:bodyPr/>
          <a:lstStyle>
            <a:lvl1pPr marL="0" indent="0" algn="ctr">
              <a:spcBef>
                <a:spcPts val="0"/>
              </a:spcBef>
              <a:buNone/>
              <a:defRPr sz="2000"/>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gray">
          <a:xfrm>
            <a:off x="8132063"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983234"/>
          </a:xfrm>
        </p:spPr>
        <p:txBody>
          <a:bodyPr/>
          <a:lstStyle/>
          <a:p>
            <a:r>
              <a:rPr lang="en-US"/>
              <a:t>Click to edit Master title style</a:t>
            </a:r>
            <a:endParaRPr lang="en-US" dirty="0"/>
          </a:p>
        </p:txBody>
      </p:sp>
    </p:spTree>
    <p:extLst>
      <p:ext uri="{BB962C8B-B14F-4D97-AF65-F5344CB8AC3E}">
        <p14:creationId xmlns:p14="http://schemas.microsoft.com/office/powerpoint/2010/main" val="1045578943"/>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quare photo 2">
    <p:bg>
      <p:bgRef idx="1001">
        <a:schemeClr val="bg1"/>
      </p:bgRef>
    </p:bg>
    <p:spTree>
      <p:nvGrpSpPr>
        <p:cNvPr id="1" name=""/>
        <p:cNvGrpSpPr/>
        <p:nvPr/>
      </p:nvGrpSpPr>
      <p:grpSpPr>
        <a:xfrm>
          <a:off x="0" y="0"/>
          <a:ext cx="0" cy="0"/>
          <a:chOff x="0" y="0"/>
          <a:chExt cx="0" cy="0"/>
        </a:xfrm>
      </p:grpSpPr>
      <p:pic>
        <p:nvPicPr>
          <p:cNvPr id="7" name="MS logo gray - EMF" descr="Microsoft logo, gray text version">
            <a:extLst>
              <a:ext uri="{FF2B5EF4-FFF2-40B4-BE49-F238E27FC236}">
                <a16:creationId xmlns:a16="http://schemas.microsoft.com/office/drawing/2014/main" id="{DDC08157-A48C-4ACA-A5BB-EE2A866E103C}"/>
              </a:ext>
            </a:extLst>
          </p:cNvPr>
          <p:cNvPicPr>
            <a:picLocks noChangeAspect="1"/>
          </p:cNvPicPr>
          <p:nvPr/>
        </p:nvPicPr>
        <p:blipFill>
          <a:blip r:embed="rId2"/>
          <a:stretch>
            <a:fillRect/>
          </a:stretch>
        </p:blipFill>
        <p:spPr bwMode="black">
          <a:xfrm>
            <a:off x="584200" y="585788"/>
            <a:ext cx="1366440" cy="292608"/>
          </a:xfrm>
          <a:prstGeom prst="rect">
            <a:avLst/>
          </a:prstGeom>
        </p:spPr>
      </p:pic>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lvl1pPr>
          </a:lstStyle>
          <a:p>
            <a:r>
              <a:rPr lang="en-US" dirty="0"/>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dirty="0"/>
              <a:t>Speaker name or subtitle</a:t>
            </a:r>
          </a:p>
        </p:txBody>
      </p:sp>
      <p:pic>
        <p:nvPicPr>
          <p:cNvPr id="6" name="Picture Placeholder 2" descr="A person standing in front of a mirror posing for the camera&#10;&#10;Description generated with very high confidence">
            <a:extLst>
              <a:ext uri="{FF2B5EF4-FFF2-40B4-BE49-F238E27FC236}">
                <a16:creationId xmlns:a16="http://schemas.microsoft.com/office/drawing/2014/main" id="{880CC51A-B24A-4E32-A809-C499003B59C6}"/>
              </a:ext>
            </a:extLst>
          </p:cNvPr>
          <p:cNvPicPr>
            <a:picLocks noChangeAspect="1"/>
          </p:cNvPicPr>
          <p:nvPr/>
        </p:nvPicPr>
        <p:blipFill rotWithShape="1">
          <a:blip r:embed="rId3"/>
          <a:srcRect l="4619" r="28731"/>
          <a:stretch/>
        </p:blipFill>
        <p:spPr>
          <a:xfrm>
            <a:off x="5334000" y="0"/>
            <a:ext cx="6858000" cy="6858000"/>
          </a:xfrm>
          <a:prstGeom prst="rect">
            <a:avLst/>
          </a:prstGeom>
        </p:spPr>
      </p:pic>
      <p:sp>
        <p:nvSpPr>
          <p:cNvPr id="8" name="Text Placeholder 4">
            <a:extLst>
              <a:ext uri="{FF2B5EF4-FFF2-40B4-BE49-F238E27FC236}">
                <a16:creationId xmlns:a16="http://schemas.microsoft.com/office/drawing/2014/main" id="{00845F10-79F2-48C9-B854-6D541003DC58}"/>
              </a:ext>
            </a:extLst>
          </p:cNvPr>
          <p:cNvSpPr>
            <a:spLocks noGrp="1"/>
          </p:cNvSpPr>
          <p:nvPr>
            <p:ph type="body" sz="quarter" idx="13" hasCustomPrompt="1"/>
          </p:nvPr>
        </p:nvSpPr>
        <p:spPr>
          <a:xfrm>
            <a:off x="584200" y="5080000"/>
            <a:ext cx="4171950" cy="215444"/>
          </a:xfrm>
          <a:noFill/>
        </p:spPr>
        <p:txBody>
          <a:bodyPr wrap="square" lIns="0" tIns="0" rIns="0" bIns="0">
            <a:spAutoFit/>
          </a:bodyPr>
          <a:lstStyle>
            <a:lvl1pPr marL="0" indent="0">
              <a:spcBef>
                <a:spcPts val="0"/>
              </a:spcBef>
              <a:buNone/>
              <a:defRPr sz="14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dirty="0"/>
              <a:t>Date</a:t>
            </a:r>
          </a:p>
        </p:txBody>
      </p:sp>
    </p:spTree>
    <p:extLst>
      <p:ext uri="{BB962C8B-B14F-4D97-AF65-F5344CB8AC3E}">
        <p14:creationId xmlns:p14="http://schemas.microsoft.com/office/powerpoint/2010/main" val="240664459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60">
          <p15:clr>
            <a:srgbClr val="FBAE4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Four picture conten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1515100"/>
          </a:xfrm>
        </p:spPr>
        <p:txBody>
          <a:bodyPr/>
          <a:lstStyle>
            <a:lvl1pPr marL="0" indent="0" algn="ctr">
              <a:spcBef>
                <a:spcPts val="0"/>
              </a:spcBef>
              <a:buNone/>
              <a:defRPr sz="2000"/>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gray">
          <a:xfrm>
            <a:off x="582612"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38"/>
            <a:ext cx="2532888" cy="1515100"/>
          </a:xfrm>
        </p:spPr>
        <p:txBody>
          <a:bodyPr/>
          <a:lstStyle>
            <a:lvl1pPr marL="0" indent="0" algn="ctr">
              <a:spcBef>
                <a:spcPts val="0"/>
              </a:spcBef>
              <a:buNone/>
              <a:defRPr sz="2000"/>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gray">
          <a:xfrm>
            <a:off x="3413908"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38"/>
            <a:ext cx="2532888" cy="1515100"/>
          </a:xfrm>
        </p:spPr>
        <p:txBody>
          <a:bodyPr/>
          <a:lstStyle>
            <a:lvl1pPr marL="0" indent="0" algn="ctr">
              <a:spcBef>
                <a:spcPts val="0"/>
              </a:spcBef>
              <a:buNone/>
              <a:defRPr sz="2000"/>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gray">
          <a:xfrm>
            <a:off x="6245204"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38"/>
            <a:ext cx="2532888" cy="1515100"/>
          </a:xfrm>
        </p:spPr>
        <p:txBody>
          <a:bodyPr/>
          <a:lstStyle>
            <a:lvl1pPr marL="0" indent="0" algn="ctr">
              <a:spcBef>
                <a:spcPts val="0"/>
              </a:spcBef>
              <a:buNone/>
              <a:defRPr sz="2000"/>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gray">
          <a:xfrm>
            <a:off x="9076500"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FFFFFF"/>
                </a:solidFill>
                <a:latin typeface="+mn-lt"/>
                <a:cs typeface="Segoe UI" panose="020B0502040204020203" pitchFamily="34" charset="0"/>
              </a:defRPr>
            </a:lvl1pPr>
          </a:lstStyle>
          <a:p>
            <a:r>
              <a:rPr lang="en-US" dirty="0"/>
              <a:t>Dag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983234"/>
          </a:xfrm>
        </p:spPr>
        <p:txBody>
          <a:bodyPr/>
          <a:lstStyle/>
          <a:p>
            <a:r>
              <a:rPr lang="en-US"/>
              <a:t>Click to edit Master title style</a:t>
            </a:r>
            <a:endParaRPr lang="en-US" dirty="0"/>
          </a:p>
        </p:txBody>
      </p:sp>
    </p:spTree>
    <p:extLst>
      <p:ext uri="{BB962C8B-B14F-4D97-AF65-F5344CB8AC3E}">
        <p14:creationId xmlns:p14="http://schemas.microsoft.com/office/powerpoint/2010/main" val="3227218877"/>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creenshot and caption">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883269-C75C-4B87-8CD9-BE4E94E2BFF3}"/>
              </a:ext>
            </a:extLst>
          </p:cNvPr>
          <p:cNvSpPr>
            <a:spLocks noGrp="1"/>
          </p:cNvSpPr>
          <p:nvPr>
            <p:ph type="title"/>
          </p:nvPr>
        </p:nvSpPr>
        <p:spPr/>
        <p:txBody>
          <a:bodyPr/>
          <a:lstStyle/>
          <a:p>
            <a:r>
              <a:rPr lang="en-US"/>
              <a:t>Click to edit Master title style</a:t>
            </a:r>
          </a:p>
        </p:txBody>
      </p:sp>
      <p:sp>
        <p:nvSpPr>
          <p:cNvPr id="4" name="Text Placeholder 3">
            <a:extLst>
              <a:ext uri="{FF2B5EF4-FFF2-40B4-BE49-F238E27FC236}">
                <a16:creationId xmlns:a16="http://schemas.microsoft.com/office/drawing/2014/main" id="{52C923CE-7CB3-4CF0-AAA2-722B1683A109}"/>
              </a:ext>
            </a:extLst>
          </p:cNvPr>
          <p:cNvSpPr>
            <a:spLocks noGrp="1"/>
          </p:cNvSpPr>
          <p:nvPr>
            <p:ph type="body" sz="quarter" idx="13" hasCustomPrompt="1"/>
          </p:nvPr>
        </p:nvSpPr>
        <p:spPr>
          <a:xfrm>
            <a:off x="8115300" y="2017713"/>
            <a:ext cx="3494088" cy="4251325"/>
          </a:xfrm>
        </p:spPr>
        <p:txBody>
          <a:bodyPr/>
          <a:lstStyle>
            <a:lvl1pPr marL="0" indent="0">
              <a:buFontTx/>
              <a:buNone/>
              <a:defRPr sz="2000"/>
            </a:lvl1pPr>
          </a:lstStyle>
          <a:p>
            <a:pPr lvl="0"/>
            <a:r>
              <a:rPr lang="en-US" dirty="0"/>
              <a:t>Add a caption</a:t>
            </a:r>
          </a:p>
        </p:txBody>
      </p:sp>
      <p:sp>
        <p:nvSpPr>
          <p:cNvPr id="3" name="Picture Placeholder 2" descr="This screenshot is a 'placeholder' only. Drag or drop your screen shot here, or click and tap the center to insert a photo.">
            <a:extLst>
              <a:ext uri="{FF2B5EF4-FFF2-40B4-BE49-F238E27FC236}">
                <a16:creationId xmlns:a16="http://schemas.microsoft.com/office/drawing/2014/main" id="{32952E5A-3BE5-4580-872E-DC3A31E8D445}"/>
              </a:ext>
            </a:extLst>
          </p:cNvPr>
          <p:cNvSpPr>
            <a:spLocks noGrp="1"/>
          </p:cNvSpPr>
          <p:nvPr>
            <p:ph type="pic" sz="quarter" idx="12" hasCustomPrompt="1"/>
          </p:nvPr>
        </p:nvSpPr>
        <p:spPr bwMode="gray">
          <a:xfrm>
            <a:off x="582612" y="1436688"/>
            <a:ext cx="7253288" cy="4832350"/>
          </a:xfrm>
          <a:blipFill>
            <a:blip r:embed="rId2"/>
            <a:stretch>
              <a:fillRect/>
            </a:stretch>
          </a:blipFill>
        </p:spPr>
        <p:txBody>
          <a:bodyPr bIns="1005840" anchor="ctr">
            <a:noAutofit/>
          </a:bodyPr>
          <a:lstStyle>
            <a:lvl1pPr marL="0" indent="0" algn="ctr">
              <a:buNone/>
              <a:defRPr sz="1000" b="1">
                <a:solidFill>
                  <a:srgbClr val="000000"/>
                </a:solidFill>
              </a:defRPr>
            </a:lvl1pPr>
          </a:lstStyle>
          <a:p>
            <a:r>
              <a:rPr lang="en-US" dirty="0"/>
              <a:t>Drag &amp; drop a screenshot </a:t>
            </a:r>
            <a:br>
              <a:rPr lang="en-US" dirty="0"/>
            </a:br>
            <a:r>
              <a:rPr lang="en-US" dirty="0"/>
              <a:t>here or click or tap icon </a:t>
            </a:r>
            <a:br>
              <a:rPr lang="en-US" dirty="0"/>
            </a:br>
            <a:r>
              <a:rPr lang="en-US" dirty="0"/>
              <a:t>below to insert </a:t>
            </a:r>
          </a:p>
        </p:txBody>
      </p:sp>
    </p:spTree>
    <p:extLst>
      <p:ext uri="{BB962C8B-B14F-4D97-AF65-F5344CB8AC3E}">
        <p14:creationId xmlns:p14="http://schemas.microsoft.com/office/powerpoint/2010/main" val="3774439681"/>
      </p:ext>
    </p:extLst>
  </p:cSld>
  <p:clrMapOvr>
    <a:masterClrMapping/>
  </p:clrMapOvr>
  <p:transition>
    <p:fade/>
  </p:transition>
  <p:extLst>
    <p:ext uri="{DCECCB84-F9BA-43D5-87BE-67443E8EF086}">
      <p15:sldGuideLst xmlns:p15="http://schemas.microsoft.com/office/powerpoint/2012/main">
        <p15:guide id="20" pos="4937">
          <p15:clr>
            <a:srgbClr val="5ACBF0"/>
          </p15:clr>
        </p15:guide>
        <p15:guide id="21" pos="5112">
          <p15:clr>
            <a:srgbClr val="5ACBF0"/>
          </p15:clr>
        </p15:guide>
        <p15:guide id="28" orient="horz" pos="905">
          <p15:clr>
            <a:srgbClr val="5ACBF0"/>
          </p15:clr>
        </p15:guide>
        <p15:guide id="29" orient="horz" pos="1271">
          <p15:clr>
            <a:srgbClr val="5ACBF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31026A-4A74-439D-A8F5-DB82A03E713C}"/>
              </a:ext>
            </a:extLst>
          </p:cNvPr>
          <p:cNvSpPr>
            <a:spLocks noGrp="1"/>
          </p:cNvSpPr>
          <p:nvPr>
            <p:ph type="title"/>
          </p:nvPr>
        </p:nvSpPr>
        <p:spPr>
          <a:xfrm>
            <a:off x="584200" y="2305840"/>
            <a:ext cx="3468956" cy="3963193"/>
          </a:xfrm>
        </p:spPr>
        <p:txBody>
          <a:bodyPr/>
          <a:lstStyle>
            <a:lvl1pPr>
              <a:defRPr sz="3600">
                <a:solidFill>
                  <a:schemeClr val="tx1"/>
                </a:solidFill>
              </a:defRPr>
            </a:lvl1pPr>
          </a:lstStyle>
          <a:p>
            <a:r>
              <a:rPr lang="en-US"/>
              <a:t>Click to edit Master title style</a:t>
            </a:r>
            <a:endParaRPr lang="en-US" dirty="0"/>
          </a:p>
        </p:txBody>
      </p:sp>
      <p:sp>
        <p:nvSpPr>
          <p:cNvPr id="7" name="Text Placeholder 6">
            <a:extLst>
              <a:ext uri="{FF2B5EF4-FFF2-40B4-BE49-F238E27FC236}">
                <a16:creationId xmlns:a16="http://schemas.microsoft.com/office/drawing/2014/main" id="{A08DBB0A-21C9-483B-83DA-E59B5C357879}"/>
              </a:ext>
            </a:extLst>
          </p:cNvPr>
          <p:cNvSpPr>
            <a:spLocks noGrp="1"/>
          </p:cNvSpPr>
          <p:nvPr>
            <p:ph type="body" sz="quarter" idx="10"/>
          </p:nvPr>
        </p:nvSpPr>
        <p:spPr>
          <a:xfrm>
            <a:off x="4646104" y="2447038"/>
            <a:ext cx="6961188" cy="3821999"/>
          </a:xfrm>
        </p:spPr>
        <p:txBody>
          <a:bodyPr/>
          <a:lstStyle>
            <a:lvl1pPr marL="0" indent="0">
              <a:spcAft>
                <a:spcPts val="1200"/>
              </a:spcAft>
              <a:buNone/>
              <a:defRPr sz="2400"/>
            </a:lvl1pPr>
            <a:lvl2pPr marL="228600" indent="0">
              <a:buNone/>
              <a:defRPr/>
            </a:lvl2pPr>
          </a:lstStyle>
          <a:p>
            <a:pPr lvl="0"/>
            <a:r>
              <a:rPr lang="en-US"/>
              <a:t>Click to edit Master text styles</a:t>
            </a:r>
          </a:p>
        </p:txBody>
      </p:sp>
      <p:cxnSp>
        <p:nvCxnSpPr>
          <p:cNvPr id="4" name="Straight Connector 3">
            <a:extLst>
              <a:ext uri="{FF2B5EF4-FFF2-40B4-BE49-F238E27FC236}">
                <a16:creationId xmlns:a16="http://schemas.microsoft.com/office/drawing/2014/main" id="{B9FD800B-7DF4-487A-ADA4-F44FB0D5A337}"/>
              </a:ext>
              <a:ext uri="{C183D7F6-B498-43B3-948B-1728B52AA6E4}">
                <adec:decorative xmlns:adec="http://schemas.microsoft.com/office/drawing/2017/decorative" val="1"/>
              </a:ext>
            </a:extLst>
          </p:cNvPr>
          <p:cNvCxnSpPr/>
          <p:nvPr/>
        </p:nvCxnSpPr>
        <p:spPr>
          <a:xfrm>
            <a:off x="588263" y="2017713"/>
            <a:ext cx="3477325" cy="0"/>
          </a:xfrm>
          <a:prstGeom prst="line">
            <a:avLst/>
          </a:prstGeom>
          <a:ln w="28575">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317D0DD9-81B9-4F58-9346-51EE2B8F81A3}"/>
              </a:ext>
              <a:ext uri="{C183D7F6-B498-43B3-948B-1728B52AA6E4}">
                <adec:decorative xmlns:adec="http://schemas.microsoft.com/office/drawing/2017/decorative" val="1"/>
              </a:ext>
            </a:extLst>
          </p:cNvPr>
          <p:cNvCxnSpPr>
            <a:cxnSpLocks/>
          </p:cNvCxnSpPr>
          <p:nvPr/>
        </p:nvCxnSpPr>
        <p:spPr>
          <a:xfrm>
            <a:off x="4648200" y="2017713"/>
            <a:ext cx="6961188" cy="0"/>
          </a:xfrm>
          <a:prstGeom prst="line">
            <a:avLst/>
          </a:prstGeom>
          <a:ln w="12700">
            <a:solidFill>
              <a:schemeClr val="tx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3207374"/>
      </p:ext>
    </p:extLst>
  </p:cSld>
  <p:clrMapOvr>
    <a:masterClrMapping/>
  </p:clrMapOvr>
  <p:transition>
    <p:fade/>
  </p:transition>
  <p:extLst>
    <p:ext uri="{DCECCB84-F9BA-43D5-87BE-67443E8EF086}">
      <p15:sldGuideLst xmlns:p15="http://schemas.microsoft.com/office/powerpoint/2012/main">
        <p15:guide id="12" pos="2561">
          <p15:clr>
            <a:srgbClr val="5ACBF0"/>
          </p15:clr>
        </p15:guide>
        <p15:guide id="13" pos="2744">
          <p15:clr>
            <a:srgbClr val="5ACBF0"/>
          </p15:clr>
        </p15:guide>
        <p15:guide id="28" orient="horz" pos="905">
          <p15:clr>
            <a:srgbClr val="5ACBF0"/>
          </p15:clr>
        </p15:guide>
        <p15:guide id="29" orient="horz" pos="1271">
          <p15:clr>
            <a:srgbClr val="5ACBF0"/>
          </p15:clr>
        </p15:guide>
        <p15:guide id="32" orient="horz" pos="1728">
          <p15:clr>
            <a:srgbClr val="FBAE40"/>
          </p15:clr>
        </p15:guide>
        <p15:guide id="33" pos="2928">
          <p15:clr>
            <a:srgbClr val="5ACBF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and text side by s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DEC010-DDB9-42D4-B78F-4D54E3BEA4FF}"/>
              </a:ext>
              <a:ext uri="{C183D7F6-B498-43B3-948B-1728B52AA6E4}">
                <adec:decorative xmlns:adec="http://schemas.microsoft.com/office/drawing/2017/decorative" val="1"/>
              </a:ext>
            </a:extLst>
          </p:cNvPr>
          <p:cNvSpPr/>
          <p:nvPr/>
        </p:nvSpPr>
        <p:spPr bwMode="blackWhite">
          <a:xfrm>
            <a:off x="0" y="0"/>
            <a:ext cx="4356100" cy="68580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gradFill>
                <a:gsLst>
                  <a:gs pos="0">
                    <a:srgbClr val="FFFFFF"/>
                  </a:gs>
                  <a:gs pos="100000">
                    <a:srgbClr val="FFFFFF"/>
                  </a:gs>
                </a:gsLst>
                <a:lin ang="5400000" scaled="0"/>
              </a:gradFill>
              <a:ea typeface="Segoe UI" pitchFamily="34" charset="0"/>
              <a:cs typeface="Segoe UI" pitchFamily="34" charset="0"/>
            </a:endParaRPr>
          </a:p>
        </p:txBody>
      </p:sp>
      <p:sp>
        <p:nvSpPr>
          <p:cNvPr id="4" name="Text Placeholder 6">
            <a:extLst>
              <a:ext uri="{FF2B5EF4-FFF2-40B4-BE49-F238E27FC236}">
                <a16:creationId xmlns:a16="http://schemas.microsoft.com/office/drawing/2014/main" id="{55F69672-DC8B-4F90-8167-6367A65F8F78}"/>
              </a:ext>
            </a:extLst>
          </p:cNvPr>
          <p:cNvSpPr>
            <a:spLocks noGrp="1"/>
          </p:cNvSpPr>
          <p:nvPr>
            <p:ph type="body" sz="quarter" idx="10"/>
          </p:nvPr>
        </p:nvSpPr>
        <p:spPr>
          <a:xfrm>
            <a:off x="4938315" y="585788"/>
            <a:ext cx="6669658" cy="5683250"/>
          </a:xfrm>
        </p:spPr>
        <p:txBody>
          <a:bodyPr anchor="ctr" anchorCtr="0"/>
          <a:lstStyle>
            <a:lvl1pPr marL="0" indent="0">
              <a:spcAft>
                <a:spcPts val="1200"/>
              </a:spcAft>
              <a:buNone/>
              <a:defRPr sz="2800"/>
            </a:lvl1pPr>
            <a:lvl2pPr marL="228600" indent="0">
              <a:buNone/>
              <a:defRPr/>
            </a:lvl2pPr>
          </a:lstStyle>
          <a:p>
            <a:pPr lvl="0"/>
            <a:r>
              <a:rPr lang="en-US"/>
              <a:t>Click to edit Master text styles</a:t>
            </a:r>
          </a:p>
        </p:txBody>
      </p:sp>
      <p:sp>
        <p:nvSpPr>
          <p:cNvPr id="5" name="Title 4">
            <a:extLst>
              <a:ext uri="{FF2B5EF4-FFF2-40B4-BE49-F238E27FC236}">
                <a16:creationId xmlns:a16="http://schemas.microsoft.com/office/drawing/2014/main" id="{CCF6E003-50E5-45D8-A623-8E629A545CBD}"/>
              </a:ext>
            </a:extLst>
          </p:cNvPr>
          <p:cNvSpPr>
            <a:spLocks noGrp="1"/>
          </p:cNvSpPr>
          <p:nvPr>
            <p:ph type="title" hasCustomPrompt="1"/>
          </p:nvPr>
        </p:nvSpPr>
        <p:spPr>
          <a:xfrm>
            <a:off x="588263" y="585788"/>
            <a:ext cx="3183637" cy="5683250"/>
          </a:xfrm>
        </p:spPr>
        <p:txBody>
          <a:bodyPr anchor="ctr"/>
          <a:lstStyle>
            <a:lvl1pPr>
              <a:defRPr>
                <a:solidFill>
                  <a:schemeClr val="bg1"/>
                </a:solidFill>
              </a:defRPr>
            </a:lvl1pPr>
          </a:lstStyle>
          <a:p>
            <a:r>
              <a:rPr lang="en-US" dirty="0"/>
              <a:t>Title</a:t>
            </a:r>
          </a:p>
        </p:txBody>
      </p:sp>
    </p:spTree>
    <p:extLst>
      <p:ext uri="{BB962C8B-B14F-4D97-AF65-F5344CB8AC3E}">
        <p14:creationId xmlns:p14="http://schemas.microsoft.com/office/powerpoint/2010/main" val="278622321"/>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14" pos="3110">
          <p15:clr>
            <a:srgbClr val="5ACBF0"/>
          </p15:clr>
        </p15:guide>
        <p15:guide id="29" orient="horz" pos="2160">
          <p15:clr>
            <a:srgbClr val="FDE53C"/>
          </p15:clr>
        </p15:guide>
        <p15:guide id="30" pos="2376">
          <p15:clr>
            <a:srgbClr val="5ACBF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and text side by side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DEC010-DDB9-42D4-B78F-4D54E3BEA4FF}"/>
              </a:ext>
              <a:ext uri="{C183D7F6-B498-43B3-948B-1728B52AA6E4}">
                <adec:decorative xmlns:adec="http://schemas.microsoft.com/office/drawing/2017/decorative" val="1"/>
              </a:ext>
            </a:extLst>
          </p:cNvPr>
          <p:cNvSpPr/>
          <p:nvPr/>
        </p:nvSpPr>
        <p:spPr bwMode="blackWhite">
          <a:xfrm>
            <a:off x="0" y="0"/>
            <a:ext cx="4356100" cy="6858000"/>
          </a:xfrm>
          <a:prstGeom prst="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gradFill>
                <a:gsLst>
                  <a:gs pos="0">
                    <a:srgbClr val="FFFFFF"/>
                  </a:gs>
                  <a:gs pos="100000">
                    <a:srgbClr val="FFFFFF"/>
                  </a:gs>
                </a:gsLst>
                <a:lin ang="5400000" scaled="0"/>
              </a:gradFill>
              <a:ea typeface="Segoe UI" pitchFamily="34" charset="0"/>
              <a:cs typeface="Segoe UI" pitchFamily="34" charset="0"/>
            </a:endParaRPr>
          </a:p>
        </p:txBody>
      </p:sp>
      <p:sp>
        <p:nvSpPr>
          <p:cNvPr id="4" name="Text Placeholder 6">
            <a:extLst>
              <a:ext uri="{FF2B5EF4-FFF2-40B4-BE49-F238E27FC236}">
                <a16:creationId xmlns:a16="http://schemas.microsoft.com/office/drawing/2014/main" id="{55F69672-DC8B-4F90-8167-6367A65F8F78}"/>
              </a:ext>
            </a:extLst>
          </p:cNvPr>
          <p:cNvSpPr>
            <a:spLocks noGrp="1"/>
          </p:cNvSpPr>
          <p:nvPr>
            <p:ph type="body" sz="quarter" idx="10"/>
          </p:nvPr>
        </p:nvSpPr>
        <p:spPr>
          <a:xfrm>
            <a:off x="4938315" y="585788"/>
            <a:ext cx="6669658" cy="5683250"/>
          </a:xfrm>
        </p:spPr>
        <p:txBody>
          <a:bodyPr anchor="ctr" anchorCtr="0"/>
          <a:lstStyle>
            <a:lvl1pPr marL="0" indent="0">
              <a:spcAft>
                <a:spcPts val="1200"/>
              </a:spcAft>
              <a:buNone/>
              <a:defRPr sz="2800"/>
            </a:lvl1pPr>
            <a:lvl2pPr marL="228600" indent="0">
              <a:buNone/>
              <a:defRPr/>
            </a:lvl2pPr>
          </a:lstStyle>
          <a:p>
            <a:pPr lvl="0"/>
            <a:r>
              <a:rPr lang="en-US"/>
              <a:t>Click to edit Master text styles</a:t>
            </a:r>
          </a:p>
        </p:txBody>
      </p:sp>
      <p:sp>
        <p:nvSpPr>
          <p:cNvPr id="5" name="Title 4">
            <a:extLst>
              <a:ext uri="{FF2B5EF4-FFF2-40B4-BE49-F238E27FC236}">
                <a16:creationId xmlns:a16="http://schemas.microsoft.com/office/drawing/2014/main" id="{CCF6E003-50E5-45D8-A623-8E629A545CBD}"/>
              </a:ext>
            </a:extLst>
          </p:cNvPr>
          <p:cNvSpPr>
            <a:spLocks noGrp="1"/>
          </p:cNvSpPr>
          <p:nvPr>
            <p:ph type="title" hasCustomPrompt="1"/>
          </p:nvPr>
        </p:nvSpPr>
        <p:spPr>
          <a:xfrm>
            <a:off x="588263" y="3150414"/>
            <a:ext cx="3183637" cy="553998"/>
          </a:xfrm>
        </p:spPr>
        <p:txBody>
          <a:bodyPr anchor="ctr"/>
          <a:lstStyle>
            <a:lvl1pPr>
              <a:defRPr>
                <a:solidFill>
                  <a:schemeClr val="bg1"/>
                </a:solidFill>
              </a:defRPr>
            </a:lvl1pPr>
          </a:lstStyle>
          <a:p>
            <a:r>
              <a:rPr lang="en-US" dirty="0"/>
              <a:t>Title</a:t>
            </a:r>
          </a:p>
        </p:txBody>
      </p:sp>
    </p:spTree>
    <p:extLst>
      <p:ext uri="{BB962C8B-B14F-4D97-AF65-F5344CB8AC3E}">
        <p14:creationId xmlns:p14="http://schemas.microsoft.com/office/powerpoint/2010/main" val="3403111064"/>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14" pos="3110">
          <p15:clr>
            <a:srgbClr val="5ACBF0"/>
          </p15:clr>
        </p15:guide>
        <p15:guide id="29" orient="horz" pos="2160">
          <p15:clr>
            <a:srgbClr val="FDE53C"/>
          </p15:clr>
        </p15:guide>
        <p15:guide id="30" pos="2376">
          <p15:clr>
            <a:srgbClr val="5ACBF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and text side by side 2">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p:nvCxnSpPr>
        <p:spPr>
          <a:xfrm>
            <a:off x="4356100" y="2578100"/>
            <a:ext cx="0" cy="1701800"/>
          </a:xfrm>
          <a:prstGeom prst="line">
            <a:avLst/>
          </a:prstGeom>
          <a:ln w="28575">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lstStyle>
            <a:lvl1pPr marL="0" indent="0">
              <a:buNone/>
              <a:defRPr/>
            </a:lvl1pPr>
          </a:lstStyle>
          <a:p>
            <a:pPr lvl="0"/>
            <a:r>
              <a:rPr lang="en-US"/>
              <a:t>Click to edit Master text styles</a:t>
            </a:r>
          </a:p>
        </p:txBody>
      </p:sp>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683250"/>
          </a:xfrm>
        </p:spPr>
        <p:txBody>
          <a:bodyPr anchor="ctr"/>
          <a:lstStyle>
            <a:lvl1pPr>
              <a:defRPr/>
            </a:lvl1pPr>
          </a:lstStyle>
          <a:p>
            <a:r>
              <a:rPr lang="en-US" dirty="0"/>
              <a:t>Title</a:t>
            </a:r>
          </a:p>
        </p:txBody>
      </p:sp>
    </p:spTree>
    <p:extLst>
      <p:ext uri="{BB962C8B-B14F-4D97-AF65-F5344CB8AC3E}">
        <p14:creationId xmlns:p14="http://schemas.microsoft.com/office/powerpoint/2010/main" val="3218052930"/>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FDE53C"/>
          </p15:clr>
        </p15:guide>
        <p15:guide id="30" pos="2376">
          <p15:clr>
            <a:srgbClr val="5ACBF0"/>
          </p15:clr>
        </p15:guide>
        <p15:guide id="31" pos="3113">
          <p15:clr>
            <a:srgbClr val="5ACBF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emo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50E6FF"/>
                </a:solidFill>
                <a:effectLst/>
                <a:latin typeface="+mj-lt"/>
                <a:ea typeface="+mn-ea"/>
                <a:cs typeface="Segoe UI" pitchFamily="34" charset="0"/>
              </a:defRPr>
            </a:lvl1pPr>
          </a:lstStyle>
          <a:p>
            <a:r>
              <a:rPr lang="en-US" dirty="0"/>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gradFill>
                  <a:gsLst>
                    <a:gs pos="0">
                      <a:schemeClr val="tx1"/>
                    </a:gs>
                    <a:gs pos="100000">
                      <a:schemeClr val="tx1"/>
                    </a:gs>
                  </a:gsLst>
                  <a:lin ang="5400000" scaled="0"/>
                </a:gradFill>
                <a:latin typeface="+mn-lt"/>
              </a:defRPr>
            </a:lvl1pPr>
          </a:lstStyle>
          <a:p>
            <a:pPr lvl="0"/>
            <a:r>
              <a:rPr lang="en-US" dirty="0"/>
              <a:t>Speaker name</a:t>
            </a:r>
          </a:p>
        </p:txBody>
      </p:sp>
    </p:spTree>
    <p:extLst>
      <p:ext uri="{BB962C8B-B14F-4D97-AF65-F5344CB8AC3E}">
        <p14:creationId xmlns:p14="http://schemas.microsoft.com/office/powerpoint/2010/main" val="92136914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Demo slid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gradFill>
                  <a:gsLst>
                    <a:gs pos="62564">
                      <a:schemeClr val="tx1"/>
                    </a:gs>
                    <a:gs pos="55000">
                      <a:schemeClr val="tx1"/>
                    </a:gs>
                  </a:gsLst>
                  <a:lin ang="5400000" scaled="0"/>
                </a:gradFill>
                <a:effectLst/>
                <a:latin typeface="+mj-lt"/>
                <a:ea typeface="+mn-ea"/>
                <a:cs typeface="Segoe UI" pitchFamily="34" charset="0"/>
              </a:defRPr>
            </a:lvl1pPr>
          </a:lstStyle>
          <a:p>
            <a:r>
              <a:rPr lang="en-US" dirty="0"/>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gradFill>
                  <a:gsLst>
                    <a:gs pos="0">
                      <a:schemeClr val="tx1"/>
                    </a:gs>
                    <a:gs pos="100000">
                      <a:schemeClr val="tx1"/>
                    </a:gs>
                  </a:gsLst>
                  <a:lin ang="5400000" scaled="0"/>
                </a:gradFill>
                <a:latin typeface="+mn-lt"/>
              </a:defRPr>
            </a:lvl1pPr>
          </a:lstStyle>
          <a:p>
            <a:pPr lvl="0"/>
            <a:r>
              <a:rPr lang="en-US" dirty="0"/>
              <a:t>Speaker name</a:t>
            </a:r>
          </a:p>
        </p:txBody>
      </p:sp>
    </p:spTree>
    <p:extLst>
      <p:ext uri="{BB962C8B-B14F-4D97-AF65-F5344CB8AC3E}">
        <p14:creationId xmlns:p14="http://schemas.microsoft.com/office/powerpoint/2010/main" val="74042641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Section Titl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50E6FF"/>
                </a:solidFill>
                <a:effectLst/>
                <a:latin typeface="+mj-lt"/>
                <a:ea typeface="+mn-ea"/>
                <a:cs typeface="Segoe UI" pitchFamily="34" charset="0"/>
              </a:defRPr>
            </a:lvl1pPr>
          </a:lstStyle>
          <a:p>
            <a:r>
              <a:rPr lang="en-US" dirty="0"/>
              <a:t>Section title</a:t>
            </a:r>
          </a:p>
        </p:txBody>
      </p:sp>
    </p:spTree>
    <p:extLst>
      <p:ext uri="{BB962C8B-B14F-4D97-AF65-F5344CB8AC3E}">
        <p14:creationId xmlns:p14="http://schemas.microsoft.com/office/powerpoint/2010/main" val="83123435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guide id="4" orient="horz" pos="2505">
          <p15:clr>
            <a:srgbClr val="5ACBF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1_Section Titl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dirty="0"/>
              <a:t>Section title</a:t>
            </a:r>
          </a:p>
        </p:txBody>
      </p:sp>
    </p:spTree>
    <p:extLst>
      <p:ext uri="{BB962C8B-B14F-4D97-AF65-F5344CB8AC3E}">
        <p14:creationId xmlns:p14="http://schemas.microsoft.com/office/powerpoint/2010/main" val="226522055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guide id="4" orient="horz" pos="2505">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p:bg>
      <p:bgRef idx="1001">
        <a:schemeClr val="bg2"/>
      </p:bgRef>
    </p:bg>
    <p:spTree>
      <p:nvGrpSpPr>
        <p:cNvPr id="1" name=""/>
        <p:cNvGrpSpPr/>
        <p:nvPr/>
      </p:nvGrpSpPr>
      <p:grpSpPr>
        <a:xfrm>
          <a:off x="0" y="0"/>
          <a:ext cx="0" cy="0"/>
          <a:chOff x="0" y="0"/>
          <a:chExt cx="0" cy="0"/>
        </a:xfrm>
      </p:grpSpPr>
      <p:pic>
        <p:nvPicPr>
          <p:cNvPr id="7" name="MS logo white - EMF" descr="Microsoft logo white text version">
            <a:extLst>
              <a:ext uri="{FF2B5EF4-FFF2-40B4-BE49-F238E27FC236}">
                <a16:creationId xmlns:a16="http://schemas.microsoft.com/office/drawing/2014/main" id="{0FD32619-3819-428A-8565-629596C91418}"/>
              </a:ext>
            </a:extLst>
          </p:cNvPr>
          <p:cNvPicPr>
            <a:picLocks noChangeAspect="1"/>
          </p:cNvPicPr>
          <p:nvPr/>
        </p:nvPicPr>
        <p:blipFill>
          <a:blip r:embed="rId2"/>
          <a:stretch>
            <a:fillRect/>
          </a:stretch>
        </p:blipFill>
        <p:spPr bwMode="black">
          <a:xfrm>
            <a:off x="584200" y="585788"/>
            <a:ext cx="1366245" cy="292608"/>
          </a:xfrm>
          <a:prstGeom prst="rect">
            <a:avLst/>
          </a:prstGeom>
        </p:spPr>
      </p:pic>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rgbClr val="50E6FF"/>
                </a:solidFill>
                <a:latin typeface="+mj-lt"/>
                <a:cs typeface="Segoe UI" panose="020B0502040204020203" pitchFamily="34" charset="0"/>
              </a:defRPr>
            </a:lvl1pPr>
          </a:lstStyle>
          <a:p>
            <a:r>
              <a:rPr lang="en-US" dirty="0"/>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dirty="0"/>
              <a:t>Speaker name or subtitle text</a:t>
            </a:r>
          </a:p>
        </p:txBody>
      </p:sp>
      <p:sp>
        <p:nvSpPr>
          <p:cNvPr id="6" name="Text Placeholder 4">
            <a:extLst>
              <a:ext uri="{FF2B5EF4-FFF2-40B4-BE49-F238E27FC236}">
                <a16:creationId xmlns:a16="http://schemas.microsoft.com/office/drawing/2014/main" id="{6727E3D4-6AFD-4EDB-9760-A5880DC29261}"/>
              </a:ext>
            </a:extLst>
          </p:cNvPr>
          <p:cNvSpPr>
            <a:spLocks noGrp="1"/>
          </p:cNvSpPr>
          <p:nvPr>
            <p:ph type="body" sz="quarter" idx="13" hasCustomPrompt="1"/>
          </p:nvPr>
        </p:nvSpPr>
        <p:spPr>
          <a:xfrm>
            <a:off x="584200" y="5080000"/>
            <a:ext cx="9144000" cy="215444"/>
          </a:xfrm>
          <a:noFill/>
        </p:spPr>
        <p:txBody>
          <a:bodyPr wrap="square" lIns="0" tIns="0" rIns="0" bIns="0">
            <a:spAutoFit/>
          </a:bodyPr>
          <a:lstStyle>
            <a:lvl1pPr marL="0" indent="0">
              <a:spcBef>
                <a:spcPts val="0"/>
              </a:spcBef>
              <a:buNone/>
              <a:defRPr sz="14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dirty="0"/>
              <a:t>Date</a:t>
            </a:r>
          </a:p>
        </p:txBody>
      </p:sp>
    </p:spTree>
    <p:extLst>
      <p:ext uri="{BB962C8B-B14F-4D97-AF65-F5344CB8AC3E}">
        <p14:creationId xmlns:p14="http://schemas.microsoft.com/office/powerpoint/2010/main" val="399348015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Section Titl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gradFill>
                  <a:gsLst>
                    <a:gs pos="62564">
                      <a:schemeClr val="tx1"/>
                    </a:gs>
                    <a:gs pos="55000">
                      <a:schemeClr val="tx1"/>
                    </a:gs>
                  </a:gsLst>
                  <a:lin ang="5400000" scaled="0"/>
                </a:gradFill>
                <a:effectLst/>
                <a:latin typeface="+mj-lt"/>
                <a:ea typeface="+mn-ea"/>
                <a:cs typeface="Segoe UI" pitchFamily="34" charset="0"/>
              </a:defRPr>
            </a:lvl1pPr>
          </a:lstStyle>
          <a:p>
            <a:r>
              <a:rPr lang="en-US" dirty="0"/>
              <a:t>Section title</a:t>
            </a:r>
          </a:p>
        </p:txBody>
      </p:sp>
    </p:spTree>
    <p:extLst>
      <p:ext uri="{BB962C8B-B14F-4D97-AF65-F5344CB8AC3E}">
        <p14:creationId xmlns:p14="http://schemas.microsoft.com/office/powerpoint/2010/main" val="196349273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900796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Blank 2">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416264"/>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Developer Code Layou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0DF2A6-26A8-4810-95DF-F65F123C6660}"/>
              </a:ext>
            </a:extLst>
          </p:cNvPr>
          <p:cNvSpPr>
            <a:spLocks noGrp="1"/>
          </p:cNvSpPr>
          <p:nvPr>
            <p:ph type="title" hasCustomPrompt="1"/>
          </p:nvPr>
        </p:nvSpPr>
        <p:spPr/>
        <p:txBody>
          <a:bodyPr/>
          <a:lstStyle>
            <a:lvl1pPr>
              <a:defRPr/>
            </a:lvl1pPr>
          </a:lstStyle>
          <a:p>
            <a:r>
              <a:rPr lang="en-US" dirty="0"/>
              <a:t>Software code slide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1436688"/>
            <a:ext cx="11018520" cy="1908215"/>
          </a:xfrm>
        </p:spPr>
        <p:txBody>
          <a:bodyPr/>
          <a:lstStyle>
            <a:lvl1pPr marL="0" indent="0">
              <a:buNone/>
              <a:defRPr sz="28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1pPr>
            <a:lvl2pPr marL="346553" indent="0">
              <a:buNone/>
              <a:defRPr sz="24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607" indent="0">
              <a:buNone/>
              <a:defRPr sz="20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563" indent="0">
              <a:buNone/>
              <a:defRPr sz="18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997" indent="0">
              <a:buNone/>
              <a:defRPr sz="18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82963402"/>
      </p:ext>
    </p:extLst>
  </p:cSld>
  <p:clrMapOvr>
    <a:masterClrMapping/>
  </p:clrMapOvr>
  <p:transition>
    <p:fade/>
  </p:transition>
  <p:extLst>
    <p:ext uri="{DCECCB84-F9BA-43D5-87BE-67443E8EF086}">
      <p15:sldGuideLst xmlns:p15="http://schemas.microsoft.com/office/powerpoint/2012/main">
        <p15:guide id="1" orient="horz" pos="1272">
          <p15:clr>
            <a:srgbClr val="5ACBF0"/>
          </p15:clr>
        </p15:guide>
        <p15:guide id="2" orient="horz" pos="905">
          <p15:clr>
            <a:srgbClr val="5ACBF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losing logo slide">
    <p:bg>
      <p:bgRef idx="1001">
        <a:schemeClr val="bg2"/>
      </p:bgRef>
    </p:bg>
    <p:spTree>
      <p:nvGrpSpPr>
        <p:cNvPr id="1" name=""/>
        <p:cNvGrpSpPr/>
        <p:nvPr/>
      </p:nvGrpSpPr>
      <p:grpSpPr>
        <a:xfrm>
          <a:off x="0" y="0"/>
          <a:ext cx="0" cy="0"/>
          <a:chOff x="0" y="0"/>
          <a:chExt cx="0" cy="0"/>
        </a:xfrm>
      </p:grpSpPr>
      <p:pic>
        <p:nvPicPr>
          <p:cNvPr id="5" name="MS logo white - EMF" descr="Microsoft logo white text version">
            <a:extLst>
              <a:ext uri="{FF2B5EF4-FFF2-40B4-BE49-F238E27FC236}">
                <a16:creationId xmlns:a16="http://schemas.microsoft.com/office/drawing/2014/main" id="{70D3778F-A717-44C8-9013-FF206B15DD6D}"/>
              </a:ext>
            </a:extLst>
          </p:cNvPr>
          <p:cNvPicPr>
            <a:picLocks noChangeAspect="1"/>
          </p:cNvPicPr>
          <p:nvPr/>
        </p:nvPicPr>
        <p:blipFill>
          <a:blip r:embed="rId2"/>
          <a:stretch>
            <a:fillRect/>
          </a:stretch>
        </p:blipFill>
        <p:spPr bwMode="black">
          <a:xfrm>
            <a:off x="584200" y="585788"/>
            <a:ext cx="1366245" cy="292608"/>
          </a:xfrm>
          <a:prstGeom prst="rect">
            <a:avLst/>
          </a:prstGeom>
        </p:spPr>
      </p:pic>
      <p:sp>
        <p:nvSpPr>
          <p:cNvPr id="2" name="Text Box 3" descr="This is a copyright notice that should be included on the final slide."/>
          <p:cNvSpPr txBox="1">
            <a:spLocks noChangeArrowheads="1"/>
          </p:cNvSpPr>
          <p:nvPr/>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dirty="0">
                <a:gradFill>
                  <a:gsLst>
                    <a:gs pos="0">
                      <a:schemeClr val="tx1"/>
                    </a:gs>
                    <a:gs pos="100000">
                      <a:schemeClr val="tx1"/>
                    </a:gs>
                  </a:gsLst>
                  <a:lin ang="5400000" scaled="0"/>
                </a:gradFill>
                <a:cs typeface="Segoe UI" pitchFamily="34" charset="0"/>
              </a:rPr>
              <a:t>© Copyright Microsoft Corporation. All rights reserved. </a:t>
            </a:r>
          </a:p>
        </p:txBody>
      </p:sp>
    </p:spTree>
    <p:extLst>
      <p:ext uri="{BB962C8B-B14F-4D97-AF65-F5344CB8AC3E}">
        <p14:creationId xmlns:p14="http://schemas.microsoft.com/office/powerpoint/2010/main" val="2763374511"/>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Title Slide - Ligh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269302" y="2084187"/>
            <a:ext cx="8964185" cy="1793090"/>
          </a:xfrm>
          <a:noFill/>
        </p:spPr>
        <p:txBody>
          <a:bodyPr lIns="146304" tIns="91440" rIns="146304" bIns="91440" anchor="t" anchorCtr="0"/>
          <a:lstStyle>
            <a:lvl1pPr>
              <a:defRPr sz="5294" spc="-98" baseline="0">
                <a:gradFill>
                  <a:gsLst>
                    <a:gs pos="100000">
                      <a:schemeClr val="tx2"/>
                    </a:gs>
                    <a:gs pos="0">
                      <a:schemeClr val="tx2"/>
                    </a:gs>
                  </a:gsLst>
                  <a:lin ang="5400000" scaled="0"/>
                </a:gradFill>
              </a:defRPr>
            </a:lvl1pPr>
          </a:lstStyle>
          <a:p>
            <a:r>
              <a:rPr lang="en-US" dirty="0"/>
              <a:t>Presentation title</a:t>
            </a:r>
          </a:p>
        </p:txBody>
      </p:sp>
      <p:sp>
        <p:nvSpPr>
          <p:cNvPr id="5" name="Text Placeholder 4"/>
          <p:cNvSpPr>
            <a:spLocks noGrp="1"/>
          </p:cNvSpPr>
          <p:nvPr>
            <p:ph type="body" sz="quarter" idx="12" hasCustomPrompt="1"/>
          </p:nvPr>
        </p:nvSpPr>
        <p:spPr>
          <a:xfrm>
            <a:off x="269301" y="3878574"/>
            <a:ext cx="7171337" cy="1792326"/>
          </a:xfrm>
          <a:noFill/>
        </p:spPr>
        <p:txBody>
          <a:bodyPr lIns="146304" tIns="109728" rIns="146304" bIns="109728">
            <a:noAutofit/>
          </a:bodyPr>
          <a:lstStyle>
            <a:lvl1pPr marL="0" indent="0">
              <a:spcBef>
                <a:spcPts val="0"/>
              </a:spcBef>
              <a:buNone/>
              <a:defRPr sz="3137" spc="0" baseline="0">
                <a:gradFill>
                  <a:gsLst>
                    <a:gs pos="91000">
                      <a:schemeClr val="tx1"/>
                    </a:gs>
                    <a:gs pos="0">
                      <a:schemeClr val="tx1"/>
                    </a:gs>
                  </a:gsLst>
                  <a:lin ang="5400000" scaled="0"/>
                </a:gradFill>
                <a:latin typeface="+mj-lt"/>
              </a:defRPr>
            </a:lvl1pPr>
          </a:lstStyle>
          <a:p>
            <a:pPr lvl="0"/>
            <a:r>
              <a:rPr lang="en-US" dirty="0"/>
              <a:t>Speaker Name</a:t>
            </a:r>
          </a:p>
        </p:txBody>
      </p:sp>
    </p:spTree>
    <p:extLst>
      <p:ext uri="{BB962C8B-B14F-4D97-AF65-F5344CB8AC3E}">
        <p14:creationId xmlns:p14="http://schemas.microsoft.com/office/powerpoint/2010/main" val="175355766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Title and 2-color bullete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69239" y="1189177"/>
            <a:ext cx="11653523" cy="2377940"/>
          </a:xfrm>
        </p:spPr>
        <p:txBody>
          <a:bodyPr>
            <a:normAutofit/>
          </a:bodyPr>
          <a:lstStyle>
            <a:lvl1pPr>
              <a:lnSpc>
                <a:spcPct val="100000"/>
              </a:lnSpc>
              <a:buClr>
                <a:schemeClr val="tx2"/>
              </a:buClr>
              <a:defRPr sz="3137" b="0">
                <a:solidFill>
                  <a:srgbClr val="002060"/>
                </a:solidFill>
              </a:defRPr>
            </a:lvl1pPr>
            <a:lvl2pPr>
              <a:lnSpc>
                <a:spcPct val="100000"/>
              </a:lnSpc>
              <a:defRPr/>
            </a:lvl2pPr>
            <a:lvl3pPr>
              <a:lnSpc>
                <a:spcPct val="100000"/>
              </a:lnSpc>
              <a:defRPr sz="2353"/>
            </a:lvl3pPr>
            <a:lvl4pPr>
              <a:lnSpc>
                <a:spcPct val="100000"/>
              </a:lnSpc>
              <a:defRPr sz="1961"/>
            </a:lvl4pPr>
            <a:lvl5pPr>
              <a:lnSpc>
                <a:spcPct val="100000"/>
              </a:lnSpc>
              <a:defRPr sz="19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11020564"/>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square photo">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rgbClr val="50E6FF"/>
                </a:solidFill>
              </a:defRPr>
            </a:lvl1pPr>
          </a:lstStyle>
          <a:p>
            <a:r>
              <a:rPr lang="en-US" dirty="0"/>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dirty="0"/>
              <a:t>Speaker name or subtitle</a:t>
            </a:r>
          </a:p>
        </p:txBody>
      </p:sp>
      <p:pic>
        <p:nvPicPr>
          <p:cNvPr id="8" name="MS logo white - EMF" descr="Microsoft logo white text version">
            <a:extLst>
              <a:ext uri="{FF2B5EF4-FFF2-40B4-BE49-F238E27FC236}">
                <a16:creationId xmlns:a16="http://schemas.microsoft.com/office/drawing/2014/main" id="{10847DFE-DD48-4C93-84DD-AE782B2A9A22}"/>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pic>
        <p:nvPicPr>
          <p:cNvPr id="7" name="Picture Placeholder 2" descr="A person standing in front of a mirror posing for the camera&#10;&#10;Description generated with very high confidence">
            <a:extLst>
              <a:ext uri="{FF2B5EF4-FFF2-40B4-BE49-F238E27FC236}">
                <a16:creationId xmlns:a16="http://schemas.microsoft.com/office/drawing/2014/main" id="{5CE9E623-6438-4F03-9BC8-0B0F268448E8}"/>
              </a:ext>
            </a:extLst>
          </p:cNvPr>
          <p:cNvPicPr>
            <a:picLocks noChangeAspect="1"/>
          </p:cNvPicPr>
          <p:nvPr userDrawn="1"/>
        </p:nvPicPr>
        <p:blipFill rotWithShape="1">
          <a:blip r:embed="rId3"/>
          <a:srcRect l="4619" r="28731"/>
          <a:stretch/>
        </p:blipFill>
        <p:spPr>
          <a:xfrm>
            <a:off x="5334000" y="0"/>
            <a:ext cx="6858000" cy="6858000"/>
          </a:xfrm>
          <a:prstGeom prst="rect">
            <a:avLst/>
          </a:prstGeom>
        </p:spPr>
      </p:pic>
    </p:spTree>
    <p:extLst>
      <p:ext uri="{BB962C8B-B14F-4D97-AF65-F5344CB8AC3E}">
        <p14:creationId xmlns:p14="http://schemas.microsoft.com/office/powerpoint/2010/main" val="214509461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FBAE4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quare phot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lvl1pPr>
          </a:lstStyle>
          <a:p>
            <a:r>
              <a:rPr lang="en-US" dirty="0"/>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dirty="0"/>
              <a:t>Speaker name or subtitle</a:t>
            </a:r>
          </a:p>
        </p:txBody>
      </p:sp>
      <p:pic>
        <p:nvPicPr>
          <p:cNvPr id="6" name="MS logo white - EMF" descr="Microsoft logo white text version">
            <a:extLst>
              <a:ext uri="{FF2B5EF4-FFF2-40B4-BE49-F238E27FC236}">
                <a16:creationId xmlns:a16="http://schemas.microsoft.com/office/drawing/2014/main" id="{752F7F94-9231-4E4A-AA40-FA537E6B0D74}"/>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pic>
        <p:nvPicPr>
          <p:cNvPr id="8" name="Picture Placeholder 2" descr="A person standing in front of a mirror posing for the camera&#10;&#10;Description generated with very high confidence">
            <a:extLst>
              <a:ext uri="{FF2B5EF4-FFF2-40B4-BE49-F238E27FC236}">
                <a16:creationId xmlns:a16="http://schemas.microsoft.com/office/drawing/2014/main" id="{9C6DFE9A-B017-48B4-8297-C420E168BAF0}"/>
              </a:ext>
            </a:extLst>
          </p:cNvPr>
          <p:cNvPicPr>
            <a:picLocks noChangeAspect="1"/>
          </p:cNvPicPr>
          <p:nvPr userDrawn="1"/>
        </p:nvPicPr>
        <p:blipFill rotWithShape="1">
          <a:blip r:embed="rId3"/>
          <a:srcRect l="4619" r="28731"/>
          <a:stretch/>
        </p:blipFill>
        <p:spPr>
          <a:xfrm>
            <a:off x="5334000" y="0"/>
            <a:ext cx="6858000" cy="6858000"/>
          </a:xfrm>
          <a:prstGeom prst="rect">
            <a:avLst/>
          </a:prstGeom>
        </p:spPr>
      </p:pic>
    </p:spTree>
    <p:extLst>
      <p:ext uri="{BB962C8B-B14F-4D97-AF65-F5344CB8AC3E}">
        <p14:creationId xmlns:p14="http://schemas.microsoft.com/office/powerpoint/2010/main" val="215459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60">
          <p15:clr>
            <a:srgbClr val="FBAE4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Slide">
    <p:bg>
      <p:bgRef idx="1001">
        <a:schemeClr val="bg2"/>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rgbClr val="50E6FF"/>
                </a:solidFill>
                <a:latin typeface="+mj-lt"/>
                <a:cs typeface="Segoe UI" panose="020B0502040204020203" pitchFamily="34" charset="0"/>
              </a:defRPr>
            </a:lvl1pPr>
          </a:lstStyle>
          <a:p>
            <a:r>
              <a:rPr lang="en-US" dirty="0"/>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dirty="0"/>
              <a:t>Speaker name or subtitle text</a:t>
            </a:r>
          </a:p>
        </p:txBody>
      </p:sp>
      <p:pic>
        <p:nvPicPr>
          <p:cNvPr id="7" name="MS logo white - EMF" descr="Microsoft logo white text version">
            <a:extLst>
              <a:ext uri="{FF2B5EF4-FFF2-40B4-BE49-F238E27FC236}">
                <a16:creationId xmlns:a16="http://schemas.microsoft.com/office/drawing/2014/main" id="{BB651035-36B1-415D-8FE3-8C820588801B}"/>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289924327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2">
    <p:bg>
      <p:bgRef idx="1001">
        <a:schemeClr val="bg1"/>
      </p:bgRef>
    </p:bg>
    <p:spTree>
      <p:nvGrpSpPr>
        <p:cNvPr id="1" name=""/>
        <p:cNvGrpSpPr/>
        <p:nvPr/>
      </p:nvGrpSpPr>
      <p:grpSpPr>
        <a:xfrm>
          <a:off x="0" y="0"/>
          <a:ext cx="0" cy="0"/>
          <a:chOff x="0" y="0"/>
          <a:chExt cx="0" cy="0"/>
        </a:xfrm>
      </p:grpSpPr>
      <p:pic>
        <p:nvPicPr>
          <p:cNvPr id="6" name="MS logo gray - EMF" descr="Microsoft logo, gray text version">
            <a:extLst>
              <a:ext uri="{FF2B5EF4-FFF2-40B4-BE49-F238E27FC236}">
                <a16:creationId xmlns:a16="http://schemas.microsoft.com/office/drawing/2014/main" id="{D3453B0B-33DE-4ED0-A610-D76D0E610F6F}"/>
              </a:ext>
            </a:extLst>
          </p:cNvPr>
          <p:cNvPicPr>
            <a:picLocks noChangeAspect="1"/>
          </p:cNvPicPr>
          <p:nvPr/>
        </p:nvPicPr>
        <p:blipFill>
          <a:blip r:embed="rId2"/>
          <a:stretch>
            <a:fillRect/>
          </a:stretch>
        </p:blipFill>
        <p:spPr bwMode="black">
          <a:xfrm>
            <a:off x="584200" y="585788"/>
            <a:ext cx="1366440" cy="292608"/>
          </a:xfrm>
          <a:prstGeom prst="rect">
            <a:avLst/>
          </a:prstGeom>
        </p:spPr>
      </p:pic>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gradFill>
                  <a:gsLst>
                    <a:gs pos="62564">
                      <a:schemeClr val="tx1"/>
                    </a:gs>
                    <a:gs pos="55000">
                      <a:schemeClr val="tx1"/>
                    </a:gs>
                  </a:gsLst>
                  <a:lin ang="5400000" scaled="0"/>
                </a:gradFill>
                <a:latin typeface="+mj-lt"/>
                <a:cs typeface="Segoe UI" panose="020B0502040204020203" pitchFamily="34" charset="0"/>
              </a:defRPr>
            </a:lvl1pPr>
          </a:lstStyle>
          <a:p>
            <a:r>
              <a:rPr lang="en-US" dirty="0"/>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dirty="0"/>
              <a:t>Speaker name or subtitle text</a:t>
            </a:r>
          </a:p>
        </p:txBody>
      </p:sp>
      <p:sp>
        <p:nvSpPr>
          <p:cNvPr id="7" name="Text Placeholder 4">
            <a:extLst>
              <a:ext uri="{FF2B5EF4-FFF2-40B4-BE49-F238E27FC236}">
                <a16:creationId xmlns:a16="http://schemas.microsoft.com/office/drawing/2014/main" id="{201CF6E1-858E-4A25-8E69-E5CF03EDE7B2}"/>
              </a:ext>
            </a:extLst>
          </p:cNvPr>
          <p:cNvSpPr>
            <a:spLocks noGrp="1"/>
          </p:cNvSpPr>
          <p:nvPr>
            <p:ph type="body" sz="quarter" idx="13" hasCustomPrompt="1"/>
          </p:nvPr>
        </p:nvSpPr>
        <p:spPr>
          <a:xfrm>
            <a:off x="584200" y="5080000"/>
            <a:ext cx="9144000" cy="215444"/>
          </a:xfrm>
          <a:noFill/>
        </p:spPr>
        <p:txBody>
          <a:bodyPr wrap="square" lIns="0" tIns="0" rIns="0" bIns="0">
            <a:spAutoFit/>
          </a:bodyPr>
          <a:lstStyle>
            <a:lvl1pPr marL="0" indent="0">
              <a:spcBef>
                <a:spcPts val="0"/>
              </a:spcBef>
              <a:buNone/>
              <a:defRPr sz="14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dirty="0"/>
              <a:t>Date</a:t>
            </a:r>
          </a:p>
        </p:txBody>
      </p:sp>
    </p:spTree>
    <p:extLst>
      <p:ext uri="{BB962C8B-B14F-4D97-AF65-F5344CB8AC3E}">
        <p14:creationId xmlns:p14="http://schemas.microsoft.com/office/powerpoint/2010/main" val="276125917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gradFill>
                  <a:gsLst>
                    <a:gs pos="62564">
                      <a:schemeClr val="tx1"/>
                    </a:gs>
                    <a:gs pos="55000">
                      <a:schemeClr val="tx1"/>
                    </a:gs>
                  </a:gsLst>
                  <a:lin ang="5400000" scaled="0"/>
                </a:gradFill>
                <a:latin typeface="+mj-lt"/>
                <a:cs typeface="Segoe UI" panose="020B0502040204020203" pitchFamily="34" charset="0"/>
              </a:defRPr>
            </a:lvl1pPr>
          </a:lstStyle>
          <a:p>
            <a:r>
              <a:rPr lang="en-US" dirty="0"/>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dirty="0"/>
              <a:t>Speaker name or subtitle text</a:t>
            </a:r>
          </a:p>
        </p:txBody>
      </p:sp>
      <p:pic>
        <p:nvPicPr>
          <p:cNvPr id="7" name="MS logo white - EMF" descr="Microsoft logo white text version">
            <a:extLst>
              <a:ext uri="{FF2B5EF4-FFF2-40B4-BE49-F238E27FC236}">
                <a16:creationId xmlns:a16="http://schemas.microsoft.com/office/drawing/2014/main" id="{923145A3-A9AB-4B3E-A898-5EC4C9328403}"/>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3545631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p>
            <a:r>
              <a:rPr lang="en-US"/>
              <a:t>Click to edit Master title style</a:t>
            </a:r>
            <a:endParaRPr lang="en-US" dirty="0"/>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24562043"/>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39462662"/>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59245869"/>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hree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3452930"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4364038" y="1435100"/>
            <a:ext cx="3458188"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8">
            <a:extLst>
              <a:ext uri="{FF2B5EF4-FFF2-40B4-BE49-F238E27FC236}">
                <a16:creationId xmlns:a16="http://schemas.microsoft.com/office/drawing/2014/main" id="{76E53675-E7CE-4207-B88E-50ECDC9A19FB}"/>
              </a:ext>
            </a:extLst>
          </p:cNvPr>
          <p:cNvSpPr>
            <a:spLocks noGrp="1"/>
          </p:cNvSpPr>
          <p:nvPr>
            <p:ph sz="quarter" idx="14"/>
          </p:nvPr>
        </p:nvSpPr>
        <p:spPr>
          <a:xfrm>
            <a:off x="8148595" y="1435100"/>
            <a:ext cx="3458188"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3823122"/>
      </p:ext>
    </p:extLst>
  </p:cSld>
  <p:clrMapOvr>
    <a:masterClrMapping/>
  </p:clrMapOvr>
  <p:transition>
    <p:fade/>
  </p:transition>
  <p:extLst>
    <p:ext uri="{DCECCB84-F9BA-43D5-87BE-67443E8EF086}">
      <p15:sldGuideLst xmlns:p15="http://schemas.microsoft.com/office/powerpoint/2012/main">
        <p15:guide id="3" orient="horz" pos="904">
          <p15:clr>
            <a:srgbClr val="5ACBF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mn-lt"/>
                <a:cs typeface="Segoe UI" panose="020B0502040204020203" pitchFamily="34" charset="0"/>
              </a:defRPr>
            </a:lvl1pPr>
            <a:lvl2pPr marL="255588" indent="0">
              <a:buFont typeface="Wingdings" panose="05000000000000000000" pitchFamily="2" charset="2"/>
              <a:buNone/>
              <a:defRPr sz="2000" b="0">
                <a:latin typeface="+mn-lt"/>
              </a:defRPr>
            </a:lvl2pPr>
            <a:lvl3pPr marL="450850" indent="0">
              <a:buFont typeface="Wingdings" panose="05000000000000000000" pitchFamily="2" charset="2"/>
              <a:buNone/>
              <a:tabLst/>
              <a:defRPr sz="1600" b="0">
                <a:latin typeface="+mn-lt"/>
              </a:defRPr>
            </a:lvl3pPr>
            <a:lvl4pPr marL="652462" indent="0">
              <a:buFont typeface="Wingdings" panose="05000000000000000000" pitchFamily="2" charset="2"/>
              <a:buNone/>
              <a:defRPr sz="1400" b="0">
                <a:latin typeface="+mn-lt"/>
              </a:defRPr>
            </a:lvl4pPr>
            <a:lvl5pPr marL="854075" indent="0">
              <a:buFont typeface="Wingdings" panose="05000000000000000000" pitchFamily="2" charset="2"/>
              <a:buNone/>
              <a:tabLst/>
              <a:defRPr sz="1400" b="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mn-lt"/>
                <a:cs typeface="Segoe UI" panose="020B0502040204020203" pitchFamily="34" charset="0"/>
              </a:defRPr>
            </a:lvl1pPr>
            <a:lvl2pPr marL="255588" indent="0">
              <a:buFont typeface="Wingdings" panose="05000000000000000000" pitchFamily="2" charset="2"/>
              <a:buNone/>
              <a:defRPr sz="2000" b="0">
                <a:latin typeface="+mn-lt"/>
              </a:defRPr>
            </a:lvl2pPr>
            <a:lvl3pPr marL="450850" indent="0">
              <a:buFont typeface="Wingdings" panose="05000000000000000000" pitchFamily="2" charset="2"/>
              <a:buNone/>
              <a:tabLst/>
              <a:defRPr sz="1600" b="0">
                <a:latin typeface="+mn-lt"/>
              </a:defRPr>
            </a:lvl3pPr>
            <a:lvl4pPr marL="652462" indent="0">
              <a:buFont typeface="Wingdings" panose="05000000000000000000" pitchFamily="2" charset="2"/>
              <a:buNone/>
              <a:defRPr sz="1400" b="0">
                <a:latin typeface="+mn-lt"/>
              </a:defRPr>
            </a:lvl4pPr>
            <a:lvl5pPr marL="854075" indent="0">
              <a:buFont typeface="Wingdings" panose="05000000000000000000" pitchFamily="2" charset="2"/>
              <a:buNone/>
              <a:tabLst/>
              <a:defRPr sz="1400" b="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24248528"/>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hree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345293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4370160" y="1435100"/>
            <a:ext cx="345293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3">
            <a:extLst>
              <a:ext uri="{FF2B5EF4-FFF2-40B4-BE49-F238E27FC236}">
                <a16:creationId xmlns:a16="http://schemas.microsoft.com/office/drawing/2014/main" id="{F103FD3E-DF28-4FD6-90DA-4160424BB00C}"/>
              </a:ext>
            </a:extLst>
          </p:cNvPr>
          <p:cNvSpPr>
            <a:spLocks noGrp="1"/>
          </p:cNvSpPr>
          <p:nvPr>
            <p:ph type="body" sz="quarter" idx="14"/>
          </p:nvPr>
        </p:nvSpPr>
        <p:spPr>
          <a:xfrm>
            <a:off x="8156121" y="1435100"/>
            <a:ext cx="345293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31206748"/>
      </p:ext>
    </p:extLst>
  </p:cSld>
  <p:clrMapOvr>
    <a:masterClrMapping/>
  </p:clrMapOvr>
  <p:transition>
    <p:fade/>
  </p:transition>
  <p:extLst>
    <p:ext uri="{DCECCB84-F9BA-43D5-87BE-67443E8EF086}">
      <p15:sldGuideLst xmlns:p15="http://schemas.microsoft.com/office/powerpoint/2012/main">
        <p15:guide id="3" orient="horz" pos="904">
          <p15:clr>
            <a:srgbClr val="5ACBF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AD36F-C0EA-4185-ADAF-F4A4448F9B3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1949053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508419" cy="372410"/>
          </a:xfrm>
        </p:spPr>
        <p:txBody>
          <a:bodyPr tIns="64008"/>
          <a:lstStyle>
            <a:lvl1pPr>
              <a:defRPr sz="2000" spc="0">
                <a:latin typeface="+mj-lt"/>
                <a:cs typeface="Segoe UI" panose="020B0502040204020203"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274602073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 Square Photo ">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6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dirty="0"/>
              <a:t>Title square photo layout </a:t>
            </a:r>
          </a:p>
        </p:txBody>
      </p:sp>
    </p:spTree>
    <p:extLst>
      <p:ext uri="{BB962C8B-B14F-4D97-AF65-F5344CB8AC3E}">
        <p14:creationId xmlns:p14="http://schemas.microsoft.com/office/powerpoint/2010/main" val="806095460"/>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6" orient="horz" pos="904">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p>
            <a:r>
              <a:rPr lang="en-US"/>
              <a:t>Click to edit Master title style</a:t>
            </a:r>
            <a:endParaRPr lang="en-US" dirty="0"/>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51842632"/>
      </p:ext>
    </p:extLst>
  </p:cSld>
  <p:clrMapOvr>
    <a:masterClrMapping/>
  </p:clrMapOvr>
  <p:transition>
    <p:fade/>
  </p:transition>
  <p:extLst>
    <p:ext uri="{DCECCB84-F9BA-43D5-87BE-67443E8EF086}">
      <p15:sldGuideLst xmlns:p15="http://schemas.microsoft.com/office/powerpoint/2012/main">
        <p15:guide id="5" orient="horz" pos="904">
          <p15:clr>
            <a:srgbClr val="5ACBF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quare Photo ">
    <p:spTree>
      <p:nvGrpSpPr>
        <p:cNvPr id="1" name=""/>
        <p:cNvGrpSpPr/>
        <p:nvPr/>
      </p:nvGrpSpPr>
      <p:grpSpPr>
        <a:xfrm>
          <a:off x="0" y="0"/>
          <a:ext cx="0" cy="0"/>
          <a:chOff x="0" y="0"/>
          <a:chExt cx="0" cy="0"/>
        </a:xfrm>
      </p:grpSpPr>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6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585788"/>
            <a:ext cx="4159950" cy="5683249"/>
          </a:xfrm>
        </p:spPr>
        <p:txBody>
          <a:bodyPr anchor="ctr"/>
          <a:lstStyle/>
          <a:p>
            <a:r>
              <a:rPr lang="en-US"/>
              <a:t>Click to edit Master title style</a:t>
            </a:r>
            <a:endParaRPr lang="en-US" dirty="0"/>
          </a:p>
        </p:txBody>
      </p:sp>
    </p:spTree>
    <p:extLst>
      <p:ext uri="{BB962C8B-B14F-4D97-AF65-F5344CB8AC3E}">
        <p14:creationId xmlns:p14="http://schemas.microsoft.com/office/powerpoint/2010/main" val="2431028350"/>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5" orient="horz" pos="2160">
          <p15:clr>
            <a:srgbClr val="FBAE4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quare Photo 2">
    <p:spTree>
      <p:nvGrpSpPr>
        <p:cNvPr id="1" name=""/>
        <p:cNvGrpSpPr/>
        <p:nvPr/>
      </p:nvGrpSpPr>
      <p:grpSpPr>
        <a:xfrm>
          <a:off x="0" y="0"/>
          <a:ext cx="0" cy="0"/>
          <a:chOff x="0" y="0"/>
          <a:chExt cx="0" cy="0"/>
        </a:xfrm>
      </p:grpSpPr>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6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96526"/>
            <a:ext cx="4163125" cy="3272512"/>
          </a:xfrm>
        </p:spPr>
        <p:txBody>
          <a:bodyPr anchor="t"/>
          <a:lstStyle>
            <a:lvl1pPr>
              <a:defRPr sz="2800"/>
            </a:lvl1pPr>
          </a:lstStyle>
          <a:p>
            <a:r>
              <a:rPr lang="en-US" dirty="0"/>
              <a:t>Square photo layout with smaller text</a:t>
            </a:r>
          </a:p>
        </p:txBody>
      </p:sp>
    </p:spTree>
    <p:extLst>
      <p:ext uri="{BB962C8B-B14F-4D97-AF65-F5344CB8AC3E}">
        <p14:creationId xmlns:p14="http://schemas.microsoft.com/office/powerpoint/2010/main" val="2595609560"/>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op horizontal photo and title">
    <p:spTree>
      <p:nvGrpSpPr>
        <p:cNvPr id="1" name=""/>
        <p:cNvGrpSpPr/>
        <p:nvPr/>
      </p:nvGrpSpPr>
      <p:grpSpPr>
        <a:xfrm>
          <a:off x="0" y="0"/>
          <a:ext cx="0" cy="0"/>
          <a:chOff x="0" y="0"/>
          <a:chExt cx="0" cy="0"/>
        </a:xfrm>
      </p:grpSpPr>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gray">
          <a:xfrm>
            <a:off x="0" y="0"/>
            <a:ext cx="12192000" cy="4572000"/>
          </a:xfrm>
          <a:blipFill>
            <a:blip r:embed="rId2"/>
            <a:stretch>
              <a:fillRect/>
            </a:stretch>
          </a:blipFill>
        </p:spPr>
        <p:txBody>
          <a:bodyPr vert="horz" wrap="square" lIns="0" tIns="1097280" rIns="0" bIns="0" rtlCol="0" anchor="t" anchorCtr="0">
            <a:noAutofit/>
          </a:bodyPr>
          <a:lstStyle>
            <a:lvl1pPr marL="0" indent="0" algn="ctr">
              <a:buNone/>
              <a:defRPr lang="en-US" sz="1400" b="1" dirty="0">
                <a:solidFill>
                  <a:srgbClr val="FFFFFF"/>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157216"/>
            <a:ext cx="11018520" cy="1111822"/>
          </a:xfrm>
        </p:spPr>
        <p:txBody>
          <a:bodyPr anchor="ctr"/>
          <a:lstStyle>
            <a:lvl1pPr algn="ctr">
              <a:defRPr/>
            </a:lvl1pPr>
          </a:lstStyle>
          <a:p>
            <a:r>
              <a:rPr lang="en-US"/>
              <a:t>Click to edit Master title style</a:t>
            </a:r>
            <a:endParaRPr lang="en-US" dirty="0"/>
          </a:p>
        </p:txBody>
      </p:sp>
    </p:spTree>
    <p:extLst>
      <p:ext uri="{BB962C8B-B14F-4D97-AF65-F5344CB8AC3E}">
        <p14:creationId xmlns:p14="http://schemas.microsoft.com/office/powerpoint/2010/main" val="976163714"/>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ottom horizontal photo and title">
    <p:spTree>
      <p:nvGrpSpPr>
        <p:cNvPr id="1" name=""/>
        <p:cNvGrpSpPr/>
        <p:nvPr/>
      </p:nvGrpSpPr>
      <p:grpSpPr>
        <a:xfrm>
          <a:off x="0" y="0"/>
          <a:ext cx="0" cy="0"/>
          <a:chOff x="0" y="0"/>
          <a:chExt cx="0" cy="0"/>
        </a:xfrm>
      </p:grpSpPr>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gray">
          <a:xfrm>
            <a:off x="-2381" y="2286000"/>
            <a:ext cx="12192000" cy="4572000"/>
          </a:xfrm>
          <a:blipFill>
            <a:blip r:embed="rId2"/>
            <a:stretch>
              <a:fillRect/>
            </a:stretch>
          </a:blipFill>
        </p:spPr>
        <p:txBody>
          <a:bodyPr vert="horz" wrap="square" lIns="0" tIns="1097280" rIns="0" bIns="0" rtlCol="0" anchor="t" anchorCtr="0">
            <a:noAutofit/>
          </a:bodyPr>
          <a:lstStyle>
            <a:lvl1pPr marL="0" indent="0" algn="ctr">
              <a:buNone/>
              <a:defRPr lang="en-US" sz="1400" b="1" dirty="0">
                <a:solidFill>
                  <a:srgbClr val="FFFFFF"/>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585788"/>
            <a:ext cx="11018520" cy="1114996"/>
          </a:xfrm>
        </p:spPr>
        <p:txBody>
          <a:bodyPr anchor="ctr"/>
          <a:lstStyle>
            <a:lvl1pPr algn="ctr">
              <a:defRPr/>
            </a:lvl1pPr>
          </a:lstStyle>
          <a:p>
            <a:r>
              <a:rPr lang="en-US"/>
              <a:t>Click to edit Master title style</a:t>
            </a:r>
            <a:endParaRPr lang="en-US" dirty="0"/>
          </a:p>
        </p:txBody>
      </p:sp>
    </p:spTree>
    <p:extLst>
      <p:ext uri="{BB962C8B-B14F-4D97-AF65-F5344CB8AC3E}">
        <p14:creationId xmlns:p14="http://schemas.microsoft.com/office/powerpoint/2010/main" val="4277075127"/>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wo picture conten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0"/>
            <a:ext cx="5367528" cy="579438"/>
          </a:xfrm>
        </p:spPr>
        <p:txBody>
          <a:bodyPr/>
          <a:lstStyle>
            <a:lvl1pPr marL="0" indent="0" algn="ctr">
              <a:spcBef>
                <a:spcPts val="0"/>
              </a:spcBef>
              <a:buNone/>
              <a:defRPr sz="2000"/>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gray">
          <a:xfrm>
            <a:off x="582612" y="2025650"/>
            <a:ext cx="5367528" cy="3474720"/>
          </a:xfrm>
          <a:blipFill>
            <a:blip r:embed="rId2"/>
            <a:stretch>
              <a:fillRect/>
            </a:stretch>
          </a:blipFill>
        </p:spPr>
        <p:txBody>
          <a:bodyPr vert="horz" wrap="square" lIns="0" tIns="0" rIns="0" bIns="1188720" rtlCol="0" anchor="ctr" anchorCtr="0">
            <a:noAutofit/>
          </a:bodyPr>
          <a:lstStyle>
            <a:lvl1pPr marL="0" indent="0" algn="ctr">
              <a:buNone/>
              <a:defRPr lang="en-US" sz="1000" b="1" dirty="0">
                <a:solidFill>
                  <a:srgbClr val="FFFFFF"/>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0"/>
            <a:ext cx="5367528" cy="579438"/>
          </a:xfrm>
        </p:spPr>
        <p:txBody>
          <a:bodyPr/>
          <a:lstStyle>
            <a:lvl1pPr marL="0" indent="0" algn="ctr">
              <a:spcBef>
                <a:spcPts val="0"/>
              </a:spcBef>
              <a:buNone/>
              <a:defRPr sz="2000"/>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gray">
          <a:xfrm>
            <a:off x="6239255" y="2025650"/>
            <a:ext cx="5367528" cy="3474720"/>
          </a:xfrm>
          <a:blipFill>
            <a:blip r:embed="rId2"/>
            <a:stretch>
              <a:fillRect/>
            </a:stretch>
          </a:blipFill>
        </p:spPr>
        <p:txBody>
          <a:bodyPr vert="horz" wrap="square" lIns="0" tIns="0" rIns="0" bIns="1188720" rtlCol="0" anchor="ctr" anchorCtr="0">
            <a:noAutofit/>
          </a:bodyPr>
          <a:lstStyle>
            <a:lvl1pPr marL="0" indent="0" algn="ctr">
              <a:buNone/>
              <a:defRPr lang="en-US" sz="1000" b="1" dirty="0">
                <a:solidFill>
                  <a:srgbClr val="FFFFFF"/>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3" y="457200"/>
            <a:ext cx="11018520" cy="983234"/>
          </a:xfrm>
        </p:spPr>
        <p:txBody>
          <a:bodyPr/>
          <a:lstStyle/>
          <a:p>
            <a:r>
              <a:rPr lang="en-US"/>
              <a:t>Click to edit Master title style</a:t>
            </a:r>
            <a:endParaRPr lang="en-US" dirty="0"/>
          </a:p>
        </p:txBody>
      </p:sp>
    </p:spTree>
    <p:extLst>
      <p:ext uri="{BB962C8B-B14F-4D97-AF65-F5344CB8AC3E}">
        <p14:creationId xmlns:p14="http://schemas.microsoft.com/office/powerpoint/2010/main" val="445706391"/>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hree picture conten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5689600"/>
            <a:ext cx="3475037" cy="579438"/>
          </a:xfrm>
        </p:spPr>
        <p:txBody>
          <a:bodyPr/>
          <a:lstStyle>
            <a:lvl1pPr marL="0" indent="0" algn="ctr">
              <a:spcBef>
                <a:spcPts val="0"/>
              </a:spcBef>
              <a:buNone/>
              <a:defRPr sz="2000"/>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gray">
          <a:xfrm>
            <a:off x="582612"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0" y="5689600"/>
            <a:ext cx="3475037" cy="579438"/>
          </a:xfrm>
        </p:spPr>
        <p:txBody>
          <a:bodyPr/>
          <a:lstStyle>
            <a:lvl1pPr marL="0" indent="0" algn="ctr">
              <a:spcBef>
                <a:spcPts val="0"/>
              </a:spcBef>
              <a:buNone/>
              <a:defRPr sz="2000"/>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gray">
          <a:xfrm>
            <a:off x="4358640"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1" y="5689600"/>
            <a:ext cx="3475037" cy="579438"/>
          </a:xfrm>
        </p:spPr>
        <p:txBody>
          <a:bodyPr/>
          <a:lstStyle>
            <a:lvl1pPr marL="0" indent="0" algn="ctr">
              <a:spcBef>
                <a:spcPts val="0"/>
              </a:spcBef>
              <a:buNone/>
              <a:defRPr sz="2000"/>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gray">
          <a:xfrm>
            <a:off x="8132063"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983234"/>
          </a:xfrm>
        </p:spPr>
        <p:txBody>
          <a:bodyPr/>
          <a:lstStyle/>
          <a:p>
            <a:r>
              <a:rPr lang="en-US"/>
              <a:t>Click to edit Master title style</a:t>
            </a:r>
            <a:endParaRPr lang="en-US" dirty="0"/>
          </a:p>
        </p:txBody>
      </p:sp>
    </p:spTree>
    <p:extLst>
      <p:ext uri="{BB962C8B-B14F-4D97-AF65-F5344CB8AC3E}">
        <p14:creationId xmlns:p14="http://schemas.microsoft.com/office/powerpoint/2010/main" val="4157339710"/>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Four picture conten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1515100"/>
          </a:xfrm>
        </p:spPr>
        <p:txBody>
          <a:bodyPr/>
          <a:lstStyle>
            <a:lvl1pPr marL="0" indent="0" algn="ctr">
              <a:spcBef>
                <a:spcPts val="0"/>
              </a:spcBef>
              <a:buNone/>
              <a:defRPr sz="2000"/>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gray">
          <a:xfrm>
            <a:off x="582612"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38"/>
            <a:ext cx="2532888" cy="1515100"/>
          </a:xfrm>
        </p:spPr>
        <p:txBody>
          <a:bodyPr/>
          <a:lstStyle>
            <a:lvl1pPr marL="0" indent="0" algn="ctr">
              <a:spcBef>
                <a:spcPts val="0"/>
              </a:spcBef>
              <a:buNone/>
              <a:defRPr sz="2000"/>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gray">
          <a:xfrm>
            <a:off x="3413908"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38"/>
            <a:ext cx="2532888" cy="1515100"/>
          </a:xfrm>
        </p:spPr>
        <p:txBody>
          <a:bodyPr/>
          <a:lstStyle>
            <a:lvl1pPr marL="0" indent="0" algn="ctr">
              <a:spcBef>
                <a:spcPts val="0"/>
              </a:spcBef>
              <a:buNone/>
              <a:defRPr sz="2000"/>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gray">
          <a:xfrm>
            <a:off x="6245204"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38"/>
            <a:ext cx="2532888" cy="1515100"/>
          </a:xfrm>
        </p:spPr>
        <p:txBody>
          <a:bodyPr/>
          <a:lstStyle>
            <a:lvl1pPr marL="0" indent="0" algn="ctr">
              <a:spcBef>
                <a:spcPts val="0"/>
              </a:spcBef>
              <a:buNone/>
              <a:defRPr sz="2000"/>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gray">
          <a:xfrm>
            <a:off x="9076500"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FFFFFF"/>
                </a:solidFill>
                <a:latin typeface="+mn-lt"/>
                <a:cs typeface="Segoe UI" panose="020B0502040204020203" pitchFamily="34" charset="0"/>
              </a:defRPr>
            </a:lvl1pPr>
          </a:lstStyle>
          <a:p>
            <a:r>
              <a:rPr lang="en-US" dirty="0"/>
              <a:t>Dag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983234"/>
          </a:xfrm>
        </p:spPr>
        <p:txBody>
          <a:bodyPr/>
          <a:lstStyle/>
          <a:p>
            <a:r>
              <a:rPr lang="en-US"/>
              <a:t>Click to edit Master title style</a:t>
            </a:r>
            <a:endParaRPr lang="en-US" dirty="0"/>
          </a:p>
        </p:txBody>
      </p:sp>
    </p:spTree>
    <p:extLst>
      <p:ext uri="{BB962C8B-B14F-4D97-AF65-F5344CB8AC3E}">
        <p14:creationId xmlns:p14="http://schemas.microsoft.com/office/powerpoint/2010/main" val="2646704199"/>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Screenshot and caption">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883269-C75C-4B87-8CD9-BE4E94E2BFF3}"/>
              </a:ext>
            </a:extLst>
          </p:cNvPr>
          <p:cNvSpPr>
            <a:spLocks noGrp="1"/>
          </p:cNvSpPr>
          <p:nvPr>
            <p:ph type="title"/>
          </p:nvPr>
        </p:nvSpPr>
        <p:spPr/>
        <p:txBody>
          <a:bodyPr/>
          <a:lstStyle/>
          <a:p>
            <a:r>
              <a:rPr lang="en-US"/>
              <a:t>Click to edit Master title style</a:t>
            </a:r>
          </a:p>
        </p:txBody>
      </p:sp>
      <p:sp>
        <p:nvSpPr>
          <p:cNvPr id="4" name="Text Placeholder 3">
            <a:extLst>
              <a:ext uri="{FF2B5EF4-FFF2-40B4-BE49-F238E27FC236}">
                <a16:creationId xmlns:a16="http://schemas.microsoft.com/office/drawing/2014/main" id="{52C923CE-7CB3-4CF0-AAA2-722B1683A109}"/>
              </a:ext>
            </a:extLst>
          </p:cNvPr>
          <p:cNvSpPr>
            <a:spLocks noGrp="1"/>
          </p:cNvSpPr>
          <p:nvPr>
            <p:ph type="body" sz="quarter" idx="13" hasCustomPrompt="1"/>
          </p:nvPr>
        </p:nvSpPr>
        <p:spPr>
          <a:xfrm>
            <a:off x="8115300" y="2017713"/>
            <a:ext cx="3494088" cy="4251325"/>
          </a:xfrm>
        </p:spPr>
        <p:txBody>
          <a:bodyPr/>
          <a:lstStyle>
            <a:lvl1pPr marL="0" indent="0">
              <a:buFontTx/>
              <a:buNone/>
              <a:defRPr sz="2000"/>
            </a:lvl1pPr>
          </a:lstStyle>
          <a:p>
            <a:pPr lvl="0"/>
            <a:r>
              <a:rPr lang="en-US" dirty="0"/>
              <a:t>Add a caption</a:t>
            </a:r>
          </a:p>
        </p:txBody>
      </p:sp>
      <p:sp>
        <p:nvSpPr>
          <p:cNvPr id="3" name="Picture Placeholder 2" descr="This screenshot is a 'placeholder' only. Drag or drop your screen shot here, or click and tap the center to insert a photo.">
            <a:extLst>
              <a:ext uri="{FF2B5EF4-FFF2-40B4-BE49-F238E27FC236}">
                <a16:creationId xmlns:a16="http://schemas.microsoft.com/office/drawing/2014/main" id="{32952E5A-3BE5-4580-872E-DC3A31E8D445}"/>
              </a:ext>
            </a:extLst>
          </p:cNvPr>
          <p:cNvSpPr>
            <a:spLocks noGrp="1"/>
          </p:cNvSpPr>
          <p:nvPr>
            <p:ph type="pic" sz="quarter" idx="12" hasCustomPrompt="1"/>
          </p:nvPr>
        </p:nvSpPr>
        <p:spPr bwMode="gray">
          <a:xfrm>
            <a:off x="582612" y="1436688"/>
            <a:ext cx="7253288" cy="4832350"/>
          </a:xfrm>
          <a:blipFill>
            <a:blip r:embed="rId2"/>
            <a:stretch>
              <a:fillRect/>
            </a:stretch>
          </a:blipFill>
        </p:spPr>
        <p:txBody>
          <a:bodyPr bIns="1005840" anchor="ctr">
            <a:noAutofit/>
          </a:bodyPr>
          <a:lstStyle>
            <a:lvl1pPr marL="0" indent="0" algn="ctr">
              <a:buNone/>
              <a:defRPr sz="1000" b="1">
                <a:solidFill>
                  <a:srgbClr val="000000"/>
                </a:solidFill>
              </a:defRPr>
            </a:lvl1pPr>
          </a:lstStyle>
          <a:p>
            <a:r>
              <a:rPr lang="en-US" dirty="0"/>
              <a:t>Drag &amp; drop a screenshot </a:t>
            </a:r>
            <a:br>
              <a:rPr lang="en-US" dirty="0"/>
            </a:br>
            <a:r>
              <a:rPr lang="en-US" dirty="0"/>
              <a:t>here or click or tap icon </a:t>
            </a:r>
            <a:br>
              <a:rPr lang="en-US" dirty="0"/>
            </a:br>
            <a:r>
              <a:rPr lang="en-US" dirty="0"/>
              <a:t>below to insert </a:t>
            </a:r>
          </a:p>
        </p:txBody>
      </p:sp>
    </p:spTree>
    <p:extLst>
      <p:ext uri="{BB962C8B-B14F-4D97-AF65-F5344CB8AC3E}">
        <p14:creationId xmlns:p14="http://schemas.microsoft.com/office/powerpoint/2010/main" val="367148965"/>
      </p:ext>
    </p:extLst>
  </p:cSld>
  <p:clrMapOvr>
    <a:masterClrMapping/>
  </p:clrMapOvr>
  <p:transition>
    <p:fade/>
  </p:transition>
  <p:extLst>
    <p:ext uri="{DCECCB84-F9BA-43D5-87BE-67443E8EF086}">
      <p15:sldGuideLst xmlns:p15="http://schemas.microsoft.com/office/powerpoint/2012/main">
        <p15:guide id="20" pos="4937">
          <p15:clr>
            <a:srgbClr val="5ACBF0"/>
          </p15:clr>
        </p15:guide>
        <p15:guide id="21" pos="5112">
          <p15:clr>
            <a:srgbClr val="5ACBF0"/>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31026A-4A74-439D-A8F5-DB82A03E713C}"/>
              </a:ext>
            </a:extLst>
          </p:cNvPr>
          <p:cNvSpPr>
            <a:spLocks noGrp="1"/>
          </p:cNvSpPr>
          <p:nvPr>
            <p:ph type="title"/>
          </p:nvPr>
        </p:nvSpPr>
        <p:spPr>
          <a:xfrm>
            <a:off x="584200" y="2305840"/>
            <a:ext cx="3468956" cy="3963193"/>
          </a:xfrm>
        </p:spPr>
        <p:txBody>
          <a:bodyPr/>
          <a:lstStyle>
            <a:lvl1pPr>
              <a:defRPr sz="3600">
                <a:solidFill>
                  <a:schemeClr val="tx1"/>
                </a:solidFill>
              </a:defRPr>
            </a:lvl1pPr>
          </a:lstStyle>
          <a:p>
            <a:r>
              <a:rPr lang="en-US"/>
              <a:t>Click to edit Master title style</a:t>
            </a:r>
            <a:endParaRPr lang="en-US" dirty="0"/>
          </a:p>
        </p:txBody>
      </p:sp>
      <p:sp>
        <p:nvSpPr>
          <p:cNvPr id="7" name="Text Placeholder 6">
            <a:extLst>
              <a:ext uri="{FF2B5EF4-FFF2-40B4-BE49-F238E27FC236}">
                <a16:creationId xmlns:a16="http://schemas.microsoft.com/office/drawing/2014/main" id="{A08DBB0A-21C9-483B-83DA-E59B5C357879}"/>
              </a:ext>
            </a:extLst>
          </p:cNvPr>
          <p:cNvSpPr>
            <a:spLocks noGrp="1"/>
          </p:cNvSpPr>
          <p:nvPr>
            <p:ph type="body" sz="quarter" idx="10"/>
          </p:nvPr>
        </p:nvSpPr>
        <p:spPr>
          <a:xfrm>
            <a:off x="4646104" y="2447038"/>
            <a:ext cx="6961188" cy="3821999"/>
          </a:xfrm>
        </p:spPr>
        <p:txBody>
          <a:bodyPr/>
          <a:lstStyle>
            <a:lvl1pPr marL="0" indent="0">
              <a:spcAft>
                <a:spcPts val="1200"/>
              </a:spcAft>
              <a:buNone/>
              <a:defRPr sz="2400"/>
            </a:lvl1pPr>
            <a:lvl2pPr marL="228600" indent="0">
              <a:buNone/>
              <a:defRPr/>
            </a:lvl2pPr>
          </a:lstStyle>
          <a:p>
            <a:pPr lvl="0"/>
            <a:r>
              <a:rPr lang="en-US"/>
              <a:t>Click to edit Master text styles</a:t>
            </a:r>
          </a:p>
        </p:txBody>
      </p:sp>
      <p:cxnSp>
        <p:nvCxnSpPr>
          <p:cNvPr id="4" name="Straight Connector 3">
            <a:extLst>
              <a:ext uri="{FF2B5EF4-FFF2-40B4-BE49-F238E27FC236}">
                <a16:creationId xmlns:a16="http://schemas.microsoft.com/office/drawing/2014/main" id="{B9FD800B-7DF4-487A-ADA4-F44FB0D5A337}"/>
              </a:ext>
              <a:ext uri="{C183D7F6-B498-43B3-948B-1728B52AA6E4}">
                <adec:decorative xmlns:adec="http://schemas.microsoft.com/office/drawing/2017/decorative" val="1"/>
              </a:ext>
            </a:extLst>
          </p:cNvPr>
          <p:cNvCxnSpPr/>
          <p:nvPr userDrawn="1"/>
        </p:nvCxnSpPr>
        <p:spPr>
          <a:xfrm>
            <a:off x="588263" y="2017713"/>
            <a:ext cx="3477325" cy="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317D0DD9-81B9-4F58-9346-51EE2B8F81A3}"/>
              </a:ext>
              <a:ext uri="{C183D7F6-B498-43B3-948B-1728B52AA6E4}">
                <adec:decorative xmlns:adec="http://schemas.microsoft.com/office/drawing/2017/decorative" val="1"/>
              </a:ext>
            </a:extLst>
          </p:cNvPr>
          <p:cNvCxnSpPr>
            <a:cxnSpLocks/>
          </p:cNvCxnSpPr>
          <p:nvPr userDrawn="1"/>
        </p:nvCxnSpPr>
        <p:spPr>
          <a:xfrm>
            <a:off x="4648200" y="2017713"/>
            <a:ext cx="6961188" cy="0"/>
          </a:xfrm>
          <a:prstGeom prst="line">
            <a:avLst/>
          </a:prstGeom>
          <a:ln w="12700">
            <a:solidFill>
              <a:schemeClr val="tx1">
                <a:lumMod val="8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470209"/>
      </p:ext>
    </p:extLst>
  </p:cSld>
  <p:clrMapOvr>
    <a:masterClrMapping/>
  </p:clrMapOvr>
  <p:transition>
    <p:fade/>
  </p:transition>
  <p:extLst>
    <p:ext uri="{DCECCB84-F9BA-43D5-87BE-67443E8EF086}">
      <p15:sldGuideLst xmlns:p15="http://schemas.microsoft.com/office/powerpoint/2012/main">
        <p15:guide id="12" pos="2561">
          <p15:clr>
            <a:srgbClr val="5ACBF0"/>
          </p15:clr>
        </p15:guide>
        <p15:guide id="13" pos="2744">
          <p15:clr>
            <a:srgbClr val="5ACBF0"/>
          </p15:clr>
        </p15:guide>
        <p15:guide id="28" orient="horz" pos="905">
          <p15:clr>
            <a:srgbClr val="5ACBF0"/>
          </p15:clr>
        </p15:guide>
        <p15:guide id="29" orient="horz" pos="1271">
          <p15:clr>
            <a:srgbClr val="5ACBF0"/>
          </p15:clr>
        </p15:guide>
        <p15:guide id="32" orient="horz" pos="1728">
          <p15:clr>
            <a:srgbClr val="FBAE40"/>
          </p15:clr>
        </p15:guide>
        <p15:guide id="33" pos="2928">
          <p15:clr>
            <a:srgbClr val="5ACBF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and text side by s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DEC010-DDB9-42D4-B78F-4D54E3BEA4FF}"/>
              </a:ext>
              <a:ext uri="{C183D7F6-B498-43B3-948B-1728B52AA6E4}">
                <adec:decorative xmlns:adec="http://schemas.microsoft.com/office/drawing/2017/decorative" val="1"/>
              </a:ext>
            </a:extLst>
          </p:cNvPr>
          <p:cNvSpPr/>
          <p:nvPr userDrawn="1"/>
        </p:nvSpPr>
        <p:spPr bwMode="blackWhite">
          <a:xfrm>
            <a:off x="0" y="0"/>
            <a:ext cx="4356100" cy="68580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gradFill>
                <a:gsLst>
                  <a:gs pos="0">
                    <a:srgbClr val="FFFFFF"/>
                  </a:gs>
                  <a:gs pos="100000">
                    <a:srgbClr val="FFFFFF"/>
                  </a:gs>
                </a:gsLst>
                <a:lin ang="5400000" scaled="0"/>
              </a:gradFill>
              <a:ea typeface="Segoe UI" pitchFamily="34" charset="0"/>
              <a:cs typeface="Segoe UI" pitchFamily="34" charset="0"/>
            </a:endParaRPr>
          </a:p>
        </p:txBody>
      </p:sp>
      <p:sp>
        <p:nvSpPr>
          <p:cNvPr id="4" name="Text Placeholder 6">
            <a:extLst>
              <a:ext uri="{FF2B5EF4-FFF2-40B4-BE49-F238E27FC236}">
                <a16:creationId xmlns:a16="http://schemas.microsoft.com/office/drawing/2014/main" id="{55F69672-DC8B-4F90-8167-6367A65F8F78}"/>
              </a:ext>
            </a:extLst>
          </p:cNvPr>
          <p:cNvSpPr>
            <a:spLocks noGrp="1"/>
          </p:cNvSpPr>
          <p:nvPr>
            <p:ph type="body" sz="quarter" idx="10"/>
          </p:nvPr>
        </p:nvSpPr>
        <p:spPr>
          <a:xfrm>
            <a:off x="4938315" y="585788"/>
            <a:ext cx="6669658" cy="5683250"/>
          </a:xfrm>
        </p:spPr>
        <p:txBody>
          <a:bodyPr anchor="ctr" anchorCtr="0"/>
          <a:lstStyle>
            <a:lvl1pPr marL="0" indent="0">
              <a:spcAft>
                <a:spcPts val="1200"/>
              </a:spcAft>
              <a:buNone/>
              <a:defRPr sz="2800"/>
            </a:lvl1pPr>
            <a:lvl2pPr marL="228600" indent="0">
              <a:buNone/>
              <a:defRPr/>
            </a:lvl2pPr>
          </a:lstStyle>
          <a:p>
            <a:pPr lvl="0"/>
            <a:r>
              <a:rPr lang="en-US"/>
              <a:t>Click to edit Master text styles</a:t>
            </a:r>
          </a:p>
        </p:txBody>
      </p:sp>
      <p:sp>
        <p:nvSpPr>
          <p:cNvPr id="5" name="Title 4">
            <a:extLst>
              <a:ext uri="{FF2B5EF4-FFF2-40B4-BE49-F238E27FC236}">
                <a16:creationId xmlns:a16="http://schemas.microsoft.com/office/drawing/2014/main" id="{CCF6E003-50E5-45D8-A623-8E629A545CBD}"/>
              </a:ext>
            </a:extLst>
          </p:cNvPr>
          <p:cNvSpPr>
            <a:spLocks noGrp="1"/>
          </p:cNvSpPr>
          <p:nvPr>
            <p:ph type="title" hasCustomPrompt="1"/>
          </p:nvPr>
        </p:nvSpPr>
        <p:spPr>
          <a:xfrm>
            <a:off x="588263" y="585788"/>
            <a:ext cx="3183637" cy="5683250"/>
          </a:xfrm>
        </p:spPr>
        <p:txBody>
          <a:bodyPr anchor="ctr"/>
          <a:lstStyle>
            <a:lvl1pPr>
              <a:defRPr>
                <a:solidFill>
                  <a:schemeClr val="bg1"/>
                </a:solidFill>
              </a:defRPr>
            </a:lvl1pPr>
          </a:lstStyle>
          <a:p>
            <a:r>
              <a:rPr lang="en-US" dirty="0"/>
              <a:t>Title</a:t>
            </a:r>
          </a:p>
        </p:txBody>
      </p:sp>
    </p:spTree>
    <p:extLst>
      <p:ext uri="{BB962C8B-B14F-4D97-AF65-F5344CB8AC3E}">
        <p14:creationId xmlns:p14="http://schemas.microsoft.com/office/powerpoint/2010/main" val="3879364261"/>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14" pos="3110">
          <p15:clr>
            <a:srgbClr val="5ACBF0"/>
          </p15:clr>
        </p15:guide>
        <p15:guide id="29" orient="horz" pos="2160">
          <p15:clr>
            <a:srgbClr val="FDE53C"/>
          </p15:clr>
        </p15:guide>
        <p15:guide id="30" pos="2376">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85470190"/>
      </p:ext>
    </p:extLst>
  </p:cSld>
  <p:clrMapOvr>
    <a:masterClrMapping/>
  </p:clrMapOvr>
  <p:transition>
    <p:fade/>
  </p:transition>
  <p:extLst>
    <p:ext uri="{DCECCB84-F9BA-43D5-87BE-67443E8EF086}">
      <p15:sldGuideLst xmlns:p15="http://schemas.microsoft.com/office/powerpoint/2012/main">
        <p15:guide id="2" orient="horz" pos="905">
          <p15:clr>
            <a:srgbClr val="5ACBF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and text side by side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DEC010-DDB9-42D4-B78F-4D54E3BEA4FF}"/>
              </a:ext>
              <a:ext uri="{C183D7F6-B498-43B3-948B-1728B52AA6E4}">
                <adec:decorative xmlns:adec="http://schemas.microsoft.com/office/drawing/2017/decorative" val="1"/>
              </a:ext>
            </a:extLst>
          </p:cNvPr>
          <p:cNvSpPr/>
          <p:nvPr userDrawn="1"/>
        </p:nvSpPr>
        <p:spPr bwMode="blackWhite">
          <a:xfrm>
            <a:off x="0" y="0"/>
            <a:ext cx="4356100" cy="6858000"/>
          </a:xfrm>
          <a:prstGeom prst="rect">
            <a:avLst/>
          </a:prstGeom>
          <a:solidFill>
            <a:schemeClr val="bg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gradFill>
                <a:gsLst>
                  <a:gs pos="0">
                    <a:srgbClr val="FFFFFF"/>
                  </a:gs>
                  <a:gs pos="100000">
                    <a:srgbClr val="FFFFFF"/>
                  </a:gs>
                </a:gsLst>
                <a:lin ang="5400000" scaled="0"/>
              </a:gradFill>
              <a:ea typeface="Segoe UI" pitchFamily="34" charset="0"/>
              <a:cs typeface="Segoe UI" pitchFamily="34" charset="0"/>
            </a:endParaRPr>
          </a:p>
        </p:txBody>
      </p:sp>
      <p:sp>
        <p:nvSpPr>
          <p:cNvPr id="4" name="Text Placeholder 6">
            <a:extLst>
              <a:ext uri="{FF2B5EF4-FFF2-40B4-BE49-F238E27FC236}">
                <a16:creationId xmlns:a16="http://schemas.microsoft.com/office/drawing/2014/main" id="{55F69672-DC8B-4F90-8167-6367A65F8F78}"/>
              </a:ext>
            </a:extLst>
          </p:cNvPr>
          <p:cNvSpPr>
            <a:spLocks noGrp="1"/>
          </p:cNvSpPr>
          <p:nvPr>
            <p:ph type="body" sz="quarter" idx="10"/>
          </p:nvPr>
        </p:nvSpPr>
        <p:spPr>
          <a:xfrm>
            <a:off x="4938315" y="585788"/>
            <a:ext cx="6669658" cy="5683250"/>
          </a:xfrm>
        </p:spPr>
        <p:txBody>
          <a:bodyPr anchor="ctr" anchorCtr="0"/>
          <a:lstStyle>
            <a:lvl1pPr marL="0" indent="0">
              <a:spcAft>
                <a:spcPts val="1200"/>
              </a:spcAft>
              <a:buNone/>
              <a:defRPr sz="2800"/>
            </a:lvl1pPr>
            <a:lvl2pPr marL="228600" indent="0">
              <a:buNone/>
              <a:defRPr/>
            </a:lvl2pPr>
          </a:lstStyle>
          <a:p>
            <a:pPr lvl="0"/>
            <a:r>
              <a:rPr lang="en-US"/>
              <a:t>Click to edit Master text styles</a:t>
            </a:r>
          </a:p>
        </p:txBody>
      </p:sp>
      <p:sp>
        <p:nvSpPr>
          <p:cNvPr id="5" name="Title 4">
            <a:extLst>
              <a:ext uri="{FF2B5EF4-FFF2-40B4-BE49-F238E27FC236}">
                <a16:creationId xmlns:a16="http://schemas.microsoft.com/office/drawing/2014/main" id="{CCF6E003-50E5-45D8-A623-8E629A545CBD}"/>
              </a:ext>
            </a:extLst>
          </p:cNvPr>
          <p:cNvSpPr>
            <a:spLocks noGrp="1"/>
          </p:cNvSpPr>
          <p:nvPr>
            <p:ph type="title" hasCustomPrompt="1"/>
          </p:nvPr>
        </p:nvSpPr>
        <p:spPr>
          <a:xfrm>
            <a:off x="588263" y="585788"/>
            <a:ext cx="3183637" cy="5683250"/>
          </a:xfrm>
        </p:spPr>
        <p:txBody>
          <a:bodyPr anchor="ctr"/>
          <a:lstStyle>
            <a:lvl1pPr>
              <a:defRPr>
                <a:solidFill>
                  <a:schemeClr val="tx1"/>
                </a:solidFill>
              </a:defRPr>
            </a:lvl1pPr>
          </a:lstStyle>
          <a:p>
            <a:r>
              <a:rPr lang="en-US" dirty="0"/>
              <a:t>Title</a:t>
            </a:r>
          </a:p>
        </p:txBody>
      </p:sp>
    </p:spTree>
    <p:extLst>
      <p:ext uri="{BB962C8B-B14F-4D97-AF65-F5344CB8AC3E}">
        <p14:creationId xmlns:p14="http://schemas.microsoft.com/office/powerpoint/2010/main" val="2742719496"/>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14" pos="3110">
          <p15:clr>
            <a:srgbClr val="5ACBF0"/>
          </p15:clr>
        </p15:guide>
        <p15:guide id="29" orient="horz" pos="2160">
          <p15:clr>
            <a:srgbClr val="FDE53C"/>
          </p15:clr>
        </p15:guide>
        <p15:guide id="30" pos="2376">
          <p15:clr>
            <a:srgbClr val="5ACBF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and text side by side 2">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userDrawn="1"/>
        </p:nvCxnSpPr>
        <p:spPr>
          <a:xfrm>
            <a:off x="4356100" y="2578100"/>
            <a:ext cx="0" cy="170180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lstStyle>
            <a:lvl1pPr marL="0" indent="0">
              <a:buNone/>
              <a:defRPr/>
            </a:lvl1pPr>
          </a:lstStyle>
          <a:p>
            <a:pPr lvl="0"/>
            <a:r>
              <a:rPr lang="en-US"/>
              <a:t>Click to edit Master text styles</a:t>
            </a:r>
          </a:p>
        </p:txBody>
      </p:sp>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683250"/>
          </a:xfrm>
        </p:spPr>
        <p:txBody>
          <a:bodyPr anchor="ctr"/>
          <a:lstStyle>
            <a:lvl1pPr>
              <a:defRPr/>
            </a:lvl1pPr>
          </a:lstStyle>
          <a:p>
            <a:r>
              <a:rPr lang="en-US" dirty="0"/>
              <a:t>Title</a:t>
            </a:r>
          </a:p>
        </p:txBody>
      </p:sp>
    </p:spTree>
    <p:extLst>
      <p:ext uri="{BB962C8B-B14F-4D97-AF65-F5344CB8AC3E}">
        <p14:creationId xmlns:p14="http://schemas.microsoft.com/office/powerpoint/2010/main" val="3592821453"/>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FDE53C"/>
          </p15:clr>
        </p15:guide>
        <p15:guide id="30" pos="2376">
          <p15:clr>
            <a:srgbClr val="5ACBF0"/>
          </p15:clr>
        </p15:guide>
        <p15:guide id="31" pos="3113">
          <p15:clr>
            <a:srgbClr val="5ACBF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Demo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50E6FF"/>
                </a:solidFill>
                <a:effectLst/>
                <a:latin typeface="+mj-lt"/>
                <a:ea typeface="+mn-ea"/>
                <a:cs typeface="Segoe UI" pitchFamily="34" charset="0"/>
              </a:defRPr>
            </a:lvl1pPr>
          </a:lstStyle>
          <a:p>
            <a:r>
              <a:rPr lang="en-US" dirty="0"/>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gradFill>
                  <a:gsLst>
                    <a:gs pos="0">
                      <a:schemeClr val="tx1"/>
                    </a:gs>
                    <a:gs pos="100000">
                      <a:schemeClr val="tx1"/>
                    </a:gs>
                  </a:gsLst>
                  <a:lin ang="5400000" scaled="0"/>
                </a:gradFill>
                <a:latin typeface="+mn-lt"/>
              </a:defRPr>
            </a:lvl1pPr>
          </a:lstStyle>
          <a:p>
            <a:pPr lvl="0"/>
            <a:r>
              <a:rPr lang="en-US" dirty="0"/>
              <a:t>Speaker name</a:t>
            </a:r>
          </a:p>
        </p:txBody>
      </p:sp>
    </p:spTree>
    <p:extLst>
      <p:ext uri="{BB962C8B-B14F-4D97-AF65-F5344CB8AC3E}">
        <p14:creationId xmlns:p14="http://schemas.microsoft.com/office/powerpoint/2010/main" val="191079677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Demo slid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gradFill>
                  <a:gsLst>
                    <a:gs pos="62564">
                      <a:schemeClr val="tx1"/>
                    </a:gs>
                    <a:gs pos="55000">
                      <a:schemeClr val="tx1"/>
                    </a:gs>
                  </a:gsLst>
                  <a:lin ang="5400000" scaled="0"/>
                </a:gradFill>
                <a:effectLst/>
                <a:latin typeface="+mj-lt"/>
                <a:ea typeface="+mn-ea"/>
                <a:cs typeface="Segoe UI" pitchFamily="34" charset="0"/>
              </a:defRPr>
            </a:lvl1pPr>
          </a:lstStyle>
          <a:p>
            <a:r>
              <a:rPr lang="en-US" dirty="0"/>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gradFill>
                  <a:gsLst>
                    <a:gs pos="0">
                      <a:schemeClr val="tx1"/>
                    </a:gs>
                    <a:gs pos="100000">
                      <a:schemeClr val="tx1"/>
                    </a:gs>
                  </a:gsLst>
                  <a:lin ang="5400000" scaled="0"/>
                </a:gradFill>
                <a:latin typeface="+mn-lt"/>
              </a:defRPr>
            </a:lvl1pPr>
          </a:lstStyle>
          <a:p>
            <a:pPr lvl="0"/>
            <a:r>
              <a:rPr lang="en-US" dirty="0"/>
              <a:t>Speaker name</a:t>
            </a:r>
          </a:p>
        </p:txBody>
      </p:sp>
    </p:spTree>
    <p:extLst>
      <p:ext uri="{BB962C8B-B14F-4D97-AF65-F5344CB8AC3E}">
        <p14:creationId xmlns:p14="http://schemas.microsoft.com/office/powerpoint/2010/main" val="4062573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Section Titl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50E6FF"/>
                </a:solidFill>
                <a:effectLst/>
                <a:latin typeface="+mj-lt"/>
                <a:ea typeface="+mn-ea"/>
                <a:cs typeface="Segoe UI" pitchFamily="34" charset="0"/>
              </a:defRPr>
            </a:lvl1pPr>
          </a:lstStyle>
          <a:p>
            <a:r>
              <a:rPr lang="en-US" dirty="0"/>
              <a:t>Section title</a:t>
            </a:r>
          </a:p>
        </p:txBody>
      </p:sp>
    </p:spTree>
    <p:extLst>
      <p:ext uri="{BB962C8B-B14F-4D97-AF65-F5344CB8AC3E}">
        <p14:creationId xmlns:p14="http://schemas.microsoft.com/office/powerpoint/2010/main" val="426024376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guide id="4" orient="horz" pos="2505">
          <p15:clr>
            <a:srgbClr val="5ACBF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al Section Titl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50E6FF"/>
                </a:solidFill>
                <a:effectLst/>
                <a:latin typeface="+mj-lt"/>
                <a:ea typeface="+mn-ea"/>
                <a:cs typeface="Segoe UI" pitchFamily="34" charset="0"/>
              </a:defRPr>
            </a:lvl1pPr>
          </a:lstStyle>
          <a:p>
            <a:r>
              <a:rPr lang="en-US" dirty="0"/>
              <a:t>Section title</a:t>
            </a:r>
          </a:p>
        </p:txBody>
      </p:sp>
    </p:spTree>
    <p:extLst>
      <p:ext uri="{BB962C8B-B14F-4D97-AF65-F5344CB8AC3E}">
        <p14:creationId xmlns:p14="http://schemas.microsoft.com/office/powerpoint/2010/main" val="273427066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guide id="4" orient="horz" pos="2505">
          <p15:clr>
            <a:srgbClr val="5ACBF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Section Titl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gradFill>
                  <a:gsLst>
                    <a:gs pos="62564">
                      <a:schemeClr val="tx1"/>
                    </a:gs>
                    <a:gs pos="55000">
                      <a:schemeClr val="tx1"/>
                    </a:gs>
                  </a:gsLst>
                  <a:lin ang="5400000" scaled="0"/>
                </a:gradFill>
                <a:effectLst/>
                <a:latin typeface="+mj-lt"/>
                <a:ea typeface="+mn-ea"/>
                <a:cs typeface="Segoe UI" pitchFamily="34" charset="0"/>
              </a:defRPr>
            </a:lvl1pPr>
          </a:lstStyle>
          <a:p>
            <a:r>
              <a:rPr lang="en-US" dirty="0"/>
              <a:t>Section title</a:t>
            </a:r>
          </a:p>
        </p:txBody>
      </p:sp>
    </p:spTree>
    <p:extLst>
      <p:ext uri="{BB962C8B-B14F-4D97-AF65-F5344CB8AC3E}">
        <p14:creationId xmlns:p14="http://schemas.microsoft.com/office/powerpoint/2010/main" val="1311506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71525319"/>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Blank 2">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973369"/>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losing logo slide">
    <p:bg>
      <p:bgRef idx="1001">
        <a:schemeClr val="bg2"/>
      </p:bgRef>
    </p:bg>
    <p:spTree>
      <p:nvGrpSpPr>
        <p:cNvPr id="1" name=""/>
        <p:cNvGrpSpPr/>
        <p:nvPr/>
      </p:nvGrpSpPr>
      <p:grpSpPr>
        <a:xfrm>
          <a:off x="0" y="0"/>
          <a:ext cx="0" cy="0"/>
          <a:chOff x="0" y="0"/>
          <a:chExt cx="0" cy="0"/>
        </a:xfrm>
      </p:grpSpPr>
      <p:pic>
        <p:nvPicPr>
          <p:cNvPr id="4" name="MS logo white - EMF" descr="Microsoft logo white text version">
            <a:extLst>
              <a:ext uri="{FF2B5EF4-FFF2-40B4-BE49-F238E27FC236}">
                <a16:creationId xmlns:a16="http://schemas.microsoft.com/office/drawing/2014/main" id="{1291B0CF-9615-4684-B7F1-8E5483826A4A}"/>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sp>
        <p:nvSpPr>
          <p:cNvPr id="2" name="Text Box 3" descr="This is a copyright notice that should be included on the final slide."/>
          <p:cNvSpPr txBox="1">
            <a:spLocks noChangeArrowheads="1"/>
          </p:cNvSpPr>
          <p:nvPr userDrawn="1"/>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dirty="0">
                <a:gradFill>
                  <a:gsLst>
                    <a:gs pos="0">
                      <a:schemeClr val="tx1"/>
                    </a:gs>
                    <a:gs pos="100000">
                      <a:schemeClr val="tx1"/>
                    </a:gs>
                  </a:gsLst>
                  <a:lin ang="5400000" scaled="0"/>
                </a:gradFill>
                <a:cs typeface="Segoe UI" pitchFamily="34" charset="0"/>
              </a:rPr>
              <a:t>© Copyright Microsoft Corporation. All rights reserved. </a:t>
            </a:r>
          </a:p>
        </p:txBody>
      </p:sp>
    </p:spTree>
    <p:extLst>
      <p:ext uri="{BB962C8B-B14F-4D97-AF65-F5344CB8AC3E}">
        <p14:creationId xmlns:p14="http://schemas.microsoft.com/office/powerpoint/2010/main" val="4004854360"/>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96780259"/>
      </p:ext>
    </p:extLst>
  </p:cSld>
  <p:clrMapOvr>
    <a:masterClrMapping/>
  </p:clrMapOvr>
  <p:transition>
    <p:fade/>
  </p:transition>
  <p:extLst>
    <p:ext uri="{DCECCB84-F9BA-43D5-87BE-67443E8EF086}">
      <p15:sldGuideLst xmlns:p15="http://schemas.microsoft.com/office/powerpoint/2012/main">
        <p15:guide id="3" orient="horz" pos="904">
          <p15:clr>
            <a:srgbClr val="5ACBF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Title Slide 1">
    <p:bg>
      <p:bgPr>
        <a:solidFill>
          <a:schemeClr val="bg2"/>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55994" y="2977054"/>
            <a:ext cx="8067822" cy="1793104"/>
          </a:xfrm>
          <a:noFill/>
        </p:spPr>
        <p:txBody>
          <a:bodyPr lIns="0" tIns="91440" rIns="146304" bIns="91440" anchor="b" anchorCtr="0"/>
          <a:lstStyle>
            <a:lvl1pPr>
              <a:defRPr sz="5294" strike="noStrike" spc="-147" baseline="0">
                <a:solidFill>
                  <a:schemeClr val="tx1"/>
                </a:solidFill>
              </a:defRPr>
            </a:lvl1pPr>
          </a:lstStyle>
          <a:p>
            <a:r>
              <a:rPr lang="en-US" dirty="0"/>
              <a:t>Office 365 presentation title or event name</a:t>
            </a:r>
          </a:p>
        </p:txBody>
      </p:sp>
      <p:sp>
        <p:nvSpPr>
          <p:cNvPr id="5" name="Text Placeholder 4"/>
          <p:cNvSpPr>
            <a:spLocks noGrp="1"/>
          </p:cNvSpPr>
          <p:nvPr>
            <p:ph type="body" sz="quarter" idx="12" hasCustomPrompt="1"/>
          </p:nvPr>
        </p:nvSpPr>
        <p:spPr>
          <a:xfrm>
            <a:off x="462753" y="4736471"/>
            <a:ext cx="8359808" cy="715931"/>
          </a:xfrm>
          <a:noFill/>
        </p:spPr>
        <p:txBody>
          <a:bodyPr lIns="0" tIns="109728" rIns="164592" bIns="109728">
            <a:noAutofit/>
          </a:bodyPr>
          <a:lstStyle>
            <a:lvl1pPr marL="0" indent="0">
              <a:spcBef>
                <a:spcPts val="0"/>
              </a:spcBef>
              <a:buNone/>
              <a:defRPr sz="1765" spc="0" baseline="0">
                <a:solidFill>
                  <a:schemeClr val="tx1"/>
                </a:solidFill>
                <a:latin typeface="+mn-lt"/>
              </a:defRPr>
            </a:lvl1pPr>
          </a:lstStyle>
          <a:p>
            <a:pPr lvl="0"/>
            <a:r>
              <a:rPr lang="en-US" dirty="0"/>
              <a:t>Author Name</a:t>
            </a:r>
          </a:p>
          <a:p>
            <a:pPr lvl="0"/>
            <a:r>
              <a:rPr lang="en-US" dirty="0"/>
              <a:t>Date</a:t>
            </a:r>
          </a:p>
        </p:txBody>
      </p:sp>
      <p:pic>
        <p:nvPicPr>
          <p:cNvPr id="64" name="MS logo gray - EMF"/>
          <p:cNvPicPr>
            <a:picLocks noChangeAspect="1"/>
          </p:cNvPicPr>
          <p:nvPr/>
        </p:nvPicPr>
        <p:blipFill>
          <a:blip r:embed="rId2"/>
          <a:stretch>
            <a:fillRect/>
          </a:stretch>
        </p:blipFill>
        <p:spPr bwMode="black">
          <a:xfrm>
            <a:off x="455995" y="440495"/>
            <a:ext cx="917173" cy="196431"/>
          </a:xfrm>
          <a:prstGeom prst="rect">
            <a:avLst/>
          </a:prstGeom>
        </p:spPr>
      </p:pic>
    </p:spTree>
    <p:extLst>
      <p:ext uri="{BB962C8B-B14F-4D97-AF65-F5344CB8AC3E}">
        <p14:creationId xmlns:p14="http://schemas.microsoft.com/office/powerpoint/2010/main" val="219609833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Title Slide 2">
    <p:bg>
      <p:bgPr>
        <a:solidFill>
          <a:schemeClr val="tx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55994" y="2977054"/>
            <a:ext cx="8067822" cy="1793104"/>
          </a:xfrm>
          <a:noFill/>
        </p:spPr>
        <p:txBody>
          <a:bodyPr lIns="0" tIns="91440" rIns="146304" bIns="91440" anchor="b" anchorCtr="0"/>
          <a:lstStyle>
            <a:lvl1pPr>
              <a:defRPr sz="5294" spc="-147" baseline="0">
                <a:solidFill>
                  <a:schemeClr val="bg2"/>
                </a:solidFill>
              </a:defRPr>
            </a:lvl1pPr>
          </a:lstStyle>
          <a:p>
            <a:r>
              <a:rPr lang="en-US" dirty="0"/>
              <a:t>Office 365 presentation title or event name</a:t>
            </a:r>
          </a:p>
        </p:txBody>
      </p:sp>
      <p:sp>
        <p:nvSpPr>
          <p:cNvPr id="5" name="Text Placeholder 4"/>
          <p:cNvSpPr>
            <a:spLocks noGrp="1"/>
          </p:cNvSpPr>
          <p:nvPr>
            <p:ph type="body" sz="quarter" idx="12" hasCustomPrompt="1"/>
          </p:nvPr>
        </p:nvSpPr>
        <p:spPr>
          <a:xfrm>
            <a:off x="462753" y="4736471"/>
            <a:ext cx="8359808" cy="715931"/>
          </a:xfrm>
          <a:noFill/>
        </p:spPr>
        <p:txBody>
          <a:bodyPr lIns="0" tIns="109728" rIns="164592" bIns="109728">
            <a:noAutofit/>
          </a:bodyPr>
          <a:lstStyle>
            <a:lvl1pPr marL="0" indent="0">
              <a:spcBef>
                <a:spcPts val="0"/>
              </a:spcBef>
              <a:buNone/>
              <a:defRPr sz="1765" spc="0" baseline="0">
                <a:solidFill>
                  <a:schemeClr val="bg2"/>
                </a:solidFill>
                <a:latin typeface="+mn-lt"/>
              </a:defRPr>
            </a:lvl1pPr>
          </a:lstStyle>
          <a:p>
            <a:pPr lvl="0"/>
            <a:r>
              <a:rPr lang="en-US" dirty="0"/>
              <a:t>Author Name</a:t>
            </a:r>
          </a:p>
          <a:p>
            <a:pPr lvl="0"/>
            <a:r>
              <a:rPr lang="en-US" dirty="0"/>
              <a:t>Date</a:t>
            </a:r>
          </a:p>
        </p:txBody>
      </p:sp>
      <p:grpSp>
        <p:nvGrpSpPr>
          <p:cNvPr id="7" name="Group 6"/>
          <p:cNvGrpSpPr/>
          <p:nvPr/>
        </p:nvGrpSpPr>
        <p:grpSpPr>
          <a:xfrm>
            <a:off x="455996" y="440495"/>
            <a:ext cx="914788" cy="196431"/>
            <a:chOff x="465139" y="449264"/>
            <a:chExt cx="933131" cy="200341"/>
          </a:xfrm>
        </p:grpSpPr>
        <p:pic>
          <p:nvPicPr>
            <p:cNvPr id="97" name="Picture 96"/>
            <p:cNvPicPr>
              <a:picLocks noChangeAspect="1"/>
            </p:cNvPicPr>
            <p:nvPr userDrawn="1"/>
          </p:nvPicPr>
          <p:blipFill rotWithShape="1">
            <a:blip r:embed="rId2"/>
            <a:srcRect l="26716" r="872" b="4064"/>
            <a:stretch/>
          </p:blipFill>
          <p:spPr bwMode="black">
            <a:xfrm>
              <a:off x="721996" y="459092"/>
              <a:ext cx="676274" cy="187779"/>
            </a:xfrm>
            <a:prstGeom prst="rect">
              <a:avLst/>
            </a:prstGeom>
          </p:spPr>
        </p:pic>
        <p:pic>
          <p:nvPicPr>
            <p:cNvPr id="64" name="MS logo gray - EMF"/>
            <p:cNvPicPr>
              <a:picLocks noChangeAspect="1"/>
            </p:cNvPicPr>
            <p:nvPr userDrawn="1"/>
          </p:nvPicPr>
          <p:blipFill rotWithShape="1">
            <a:blip r:embed="rId3"/>
            <a:srcRect r="76414"/>
            <a:stretch/>
          </p:blipFill>
          <p:spPr bwMode="black">
            <a:xfrm>
              <a:off x="465139" y="449264"/>
              <a:ext cx="220661" cy="200341"/>
            </a:xfrm>
            <a:prstGeom prst="rect">
              <a:avLst/>
            </a:prstGeom>
          </p:spPr>
        </p:pic>
      </p:grpSp>
      <p:pic>
        <p:nvPicPr>
          <p:cNvPr id="8" name="MS logo white - EMF" descr="Microsoft logo white text version">
            <a:extLst>
              <a:ext uri="{FF2B5EF4-FFF2-40B4-BE49-F238E27FC236}">
                <a16:creationId xmlns:a16="http://schemas.microsoft.com/office/drawing/2014/main" id="{6863E7BA-C2B6-4840-B647-BC477CB1E61F}"/>
              </a:ext>
            </a:extLst>
          </p:cNvPr>
          <p:cNvPicPr>
            <a:picLocks noChangeAspect="1"/>
          </p:cNvPicPr>
          <p:nvPr userDrawn="1"/>
        </p:nvPicPr>
        <p:blipFill>
          <a:blip r:embed="rId4"/>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212454005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Title Slide 3">
    <p:bg>
      <p:bgPr>
        <a:solidFill>
          <a:schemeClr val="bg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0691" cy="6858000"/>
          </a:xfrm>
          <a:prstGeom prst="rect">
            <a:avLst/>
          </a:prstGeom>
        </p:spPr>
      </p:pic>
      <p:sp>
        <p:nvSpPr>
          <p:cNvPr id="9" name="Title 1"/>
          <p:cNvSpPr>
            <a:spLocks noGrp="1"/>
          </p:cNvSpPr>
          <p:nvPr>
            <p:ph type="title" hasCustomPrompt="1"/>
          </p:nvPr>
        </p:nvSpPr>
        <p:spPr>
          <a:xfrm>
            <a:off x="455994" y="2977054"/>
            <a:ext cx="8067822" cy="1793104"/>
          </a:xfrm>
          <a:noFill/>
        </p:spPr>
        <p:txBody>
          <a:bodyPr lIns="0" tIns="91440" rIns="146304" bIns="91440" anchor="b" anchorCtr="0"/>
          <a:lstStyle>
            <a:lvl1pPr>
              <a:defRPr sz="5294" spc="-147" baseline="0">
                <a:solidFill>
                  <a:schemeClr val="tx1"/>
                </a:solidFill>
              </a:defRPr>
            </a:lvl1pPr>
          </a:lstStyle>
          <a:p>
            <a:r>
              <a:rPr lang="en-US" dirty="0"/>
              <a:t>Office 365 presentation title or event name</a:t>
            </a:r>
          </a:p>
        </p:txBody>
      </p:sp>
      <p:sp>
        <p:nvSpPr>
          <p:cNvPr id="5" name="Text Placeholder 4"/>
          <p:cNvSpPr>
            <a:spLocks noGrp="1"/>
          </p:cNvSpPr>
          <p:nvPr>
            <p:ph type="body" sz="quarter" idx="12" hasCustomPrompt="1"/>
          </p:nvPr>
        </p:nvSpPr>
        <p:spPr>
          <a:xfrm>
            <a:off x="462753" y="4736471"/>
            <a:ext cx="8359808" cy="715931"/>
          </a:xfrm>
          <a:noFill/>
        </p:spPr>
        <p:txBody>
          <a:bodyPr lIns="0" tIns="109728" rIns="164592" bIns="109728">
            <a:noAutofit/>
          </a:bodyPr>
          <a:lstStyle>
            <a:lvl1pPr marL="0" indent="0">
              <a:spcBef>
                <a:spcPts val="0"/>
              </a:spcBef>
              <a:buNone/>
              <a:defRPr sz="1765" spc="0" baseline="0">
                <a:solidFill>
                  <a:schemeClr val="tx1"/>
                </a:solidFill>
                <a:latin typeface="+mn-lt"/>
              </a:defRPr>
            </a:lvl1pPr>
          </a:lstStyle>
          <a:p>
            <a:pPr lvl="0"/>
            <a:r>
              <a:rPr lang="en-US" dirty="0"/>
              <a:t>Author Name</a:t>
            </a:r>
          </a:p>
          <a:p>
            <a:pPr lvl="0"/>
            <a:r>
              <a:rPr lang="en-US" dirty="0"/>
              <a:t>Date</a:t>
            </a:r>
          </a:p>
        </p:txBody>
      </p:sp>
      <p:pic>
        <p:nvPicPr>
          <p:cNvPr id="64" name="MS logo gray - EMF"/>
          <p:cNvPicPr>
            <a:picLocks noChangeAspect="1"/>
          </p:cNvPicPr>
          <p:nvPr/>
        </p:nvPicPr>
        <p:blipFill>
          <a:blip r:embed="rId3"/>
          <a:stretch>
            <a:fillRect/>
          </a:stretch>
        </p:blipFill>
        <p:spPr bwMode="black">
          <a:xfrm>
            <a:off x="455995" y="440495"/>
            <a:ext cx="917173" cy="196431"/>
          </a:xfrm>
          <a:prstGeom prst="rect">
            <a:avLst/>
          </a:prstGeom>
        </p:spPr>
      </p:pic>
    </p:spTree>
    <p:extLst>
      <p:ext uri="{BB962C8B-B14F-4D97-AF65-F5344CB8AC3E}">
        <p14:creationId xmlns:p14="http://schemas.microsoft.com/office/powerpoint/2010/main" val="387963836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Title Slide 4">
    <p:bg>
      <p:bgPr>
        <a:solidFill>
          <a:schemeClr val="accent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678"/>
            <a:ext cx="12192000" cy="6856644"/>
          </a:xfrm>
          <a:prstGeom prst="rect">
            <a:avLst/>
          </a:prstGeom>
        </p:spPr>
      </p:pic>
      <p:pic>
        <p:nvPicPr>
          <p:cNvPr id="97" name="Picture 96"/>
          <p:cNvPicPr>
            <a:picLocks noChangeAspect="1"/>
          </p:cNvPicPr>
          <p:nvPr/>
        </p:nvPicPr>
        <p:blipFill rotWithShape="1">
          <a:blip r:embed="rId3"/>
          <a:srcRect l="26716" r="872" b="4064"/>
          <a:stretch/>
        </p:blipFill>
        <p:spPr bwMode="black">
          <a:xfrm>
            <a:off x="707803" y="450131"/>
            <a:ext cx="662980" cy="184114"/>
          </a:xfrm>
          <a:prstGeom prst="rect">
            <a:avLst/>
          </a:prstGeom>
        </p:spPr>
      </p:pic>
      <p:sp>
        <p:nvSpPr>
          <p:cNvPr id="9" name="Title 1"/>
          <p:cNvSpPr>
            <a:spLocks noGrp="1"/>
          </p:cNvSpPr>
          <p:nvPr>
            <p:ph type="title" hasCustomPrompt="1"/>
          </p:nvPr>
        </p:nvSpPr>
        <p:spPr>
          <a:xfrm>
            <a:off x="455994" y="2977054"/>
            <a:ext cx="8067822" cy="1793104"/>
          </a:xfrm>
          <a:noFill/>
        </p:spPr>
        <p:txBody>
          <a:bodyPr lIns="0" tIns="91440" rIns="146304" bIns="91440" anchor="b" anchorCtr="0"/>
          <a:lstStyle>
            <a:lvl1pPr>
              <a:defRPr sz="5294" spc="-147" baseline="0">
                <a:solidFill>
                  <a:schemeClr val="bg2"/>
                </a:solidFill>
              </a:defRPr>
            </a:lvl1pPr>
          </a:lstStyle>
          <a:p>
            <a:r>
              <a:rPr lang="en-US" dirty="0"/>
              <a:t>Office 365 presentation title or event name</a:t>
            </a:r>
          </a:p>
        </p:txBody>
      </p:sp>
      <p:sp>
        <p:nvSpPr>
          <p:cNvPr id="5" name="Text Placeholder 4"/>
          <p:cNvSpPr>
            <a:spLocks noGrp="1"/>
          </p:cNvSpPr>
          <p:nvPr>
            <p:ph type="body" sz="quarter" idx="12" hasCustomPrompt="1"/>
          </p:nvPr>
        </p:nvSpPr>
        <p:spPr>
          <a:xfrm>
            <a:off x="462753" y="4736471"/>
            <a:ext cx="8359808" cy="715931"/>
          </a:xfrm>
          <a:noFill/>
        </p:spPr>
        <p:txBody>
          <a:bodyPr lIns="0" tIns="109728" rIns="164592" bIns="109728">
            <a:noAutofit/>
          </a:bodyPr>
          <a:lstStyle>
            <a:lvl1pPr marL="0" indent="0">
              <a:spcBef>
                <a:spcPts val="0"/>
              </a:spcBef>
              <a:buNone/>
              <a:defRPr sz="1765" spc="0" baseline="0">
                <a:solidFill>
                  <a:schemeClr val="bg2"/>
                </a:solidFill>
                <a:latin typeface="+mn-lt"/>
              </a:defRPr>
            </a:lvl1pPr>
          </a:lstStyle>
          <a:p>
            <a:pPr lvl="0"/>
            <a:r>
              <a:rPr lang="en-US" dirty="0"/>
              <a:t>Author Name</a:t>
            </a:r>
          </a:p>
          <a:p>
            <a:pPr lvl="0"/>
            <a:r>
              <a:rPr lang="en-US" dirty="0"/>
              <a:t>Date</a:t>
            </a:r>
          </a:p>
        </p:txBody>
      </p:sp>
      <p:pic>
        <p:nvPicPr>
          <p:cNvPr id="64" name="MS logo gray - EMF"/>
          <p:cNvPicPr>
            <a:picLocks noChangeAspect="1"/>
          </p:cNvPicPr>
          <p:nvPr/>
        </p:nvPicPr>
        <p:blipFill rotWithShape="1">
          <a:blip r:embed="rId4"/>
          <a:srcRect r="76414"/>
          <a:stretch/>
        </p:blipFill>
        <p:spPr bwMode="black">
          <a:xfrm>
            <a:off x="455996" y="440495"/>
            <a:ext cx="216323" cy="196431"/>
          </a:xfrm>
          <a:prstGeom prst="rect">
            <a:avLst/>
          </a:prstGeom>
        </p:spPr>
      </p:pic>
    </p:spTree>
    <p:extLst>
      <p:ext uri="{BB962C8B-B14F-4D97-AF65-F5344CB8AC3E}">
        <p14:creationId xmlns:p14="http://schemas.microsoft.com/office/powerpoint/2010/main" val="146761227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941692"/>
            <a:ext cx="3618381" cy="899665"/>
          </a:xfrm>
        </p:spPr>
        <p:txBody>
          <a:bodyPr lIns="0" tIns="0" rIns="0" bIns="0"/>
          <a:lstStyle>
            <a:lvl1pPr>
              <a:defRPr sz="1765" spc="-49" baseline="0">
                <a:solidFill>
                  <a:schemeClr val="tx1"/>
                </a:solidFill>
              </a:defRPr>
            </a:lvl1pPr>
          </a:lstStyle>
          <a:p>
            <a:r>
              <a:rPr lang="en-US" dirty="0"/>
              <a:t>Contents</a:t>
            </a:r>
          </a:p>
        </p:txBody>
      </p:sp>
      <p:sp>
        <p:nvSpPr>
          <p:cNvPr id="4" name="Text Placeholder 3"/>
          <p:cNvSpPr>
            <a:spLocks noGrp="1"/>
          </p:cNvSpPr>
          <p:nvPr>
            <p:ph type="body" sz="quarter" idx="10" hasCustomPrompt="1"/>
          </p:nvPr>
        </p:nvSpPr>
        <p:spPr>
          <a:xfrm>
            <a:off x="6229843" y="941692"/>
            <a:ext cx="3837818" cy="3786998"/>
          </a:xfrm>
        </p:spPr>
        <p:txBody>
          <a:bodyPr wrap="square" lIns="0" tIns="0" rIns="0" bIns="0">
            <a:noAutofit/>
          </a:bodyPr>
          <a:lstStyle>
            <a:lvl1pPr marL="0" indent="0" defTabSz="507330">
              <a:buNone/>
              <a:defRPr sz="1765" spc="-49" baseline="0">
                <a:solidFill>
                  <a:schemeClr val="accent1"/>
                </a:solidFill>
              </a:defRPr>
            </a:lvl1pPr>
            <a:lvl2pPr marL="224097" indent="0">
              <a:buNone/>
              <a:defRPr sz="1765"/>
            </a:lvl2pPr>
            <a:lvl3pPr marL="448193" indent="0">
              <a:buNone/>
              <a:defRPr sz="1765"/>
            </a:lvl3pPr>
            <a:lvl4pPr marL="672290" indent="0">
              <a:buNone/>
              <a:defRPr sz="1765"/>
            </a:lvl4pPr>
            <a:lvl5pPr marL="896386" indent="0">
              <a:buNone/>
              <a:defRPr sz="1765"/>
            </a:lvl5pPr>
          </a:lstStyle>
          <a:p>
            <a:pPr lvl="0"/>
            <a:r>
              <a:rPr lang="en-US" dirty="0"/>
              <a:t>##	Section Title</a:t>
            </a:r>
          </a:p>
        </p:txBody>
      </p:sp>
    </p:spTree>
    <p:extLst>
      <p:ext uri="{BB962C8B-B14F-4D97-AF65-F5344CB8AC3E}">
        <p14:creationId xmlns:p14="http://schemas.microsoft.com/office/powerpoint/2010/main" val="302382906"/>
      </p:ext>
    </p:extLst>
  </p:cSld>
  <p:clrMapOvr>
    <a:masterClrMapping/>
  </p:clrMapOvr>
  <p:transition>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Text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a:solidFill>
                  <a:schemeClr val="tx1"/>
                </a:solidFill>
              </a:defRPr>
            </a:lvl1pPr>
          </a:lstStyle>
          <a:p>
            <a:r>
              <a:rPr lang="en-US" dirty="0"/>
              <a:t>Heading Segoe UI </a:t>
            </a:r>
            <a:r>
              <a:rPr lang="en-US" dirty="0" err="1"/>
              <a:t>Semibold</a:t>
            </a:r>
            <a:r>
              <a:rPr lang="en-US" dirty="0"/>
              <a:t> 28/32</a:t>
            </a:r>
          </a:p>
        </p:txBody>
      </p:sp>
      <p:sp>
        <p:nvSpPr>
          <p:cNvPr id="4" name="Text Placeholder 3"/>
          <p:cNvSpPr>
            <a:spLocks noGrp="1"/>
          </p:cNvSpPr>
          <p:nvPr>
            <p:ph type="body" sz="quarter" idx="10" hasCustomPrompt="1"/>
          </p:nvPr>
        </p:nvSpPr>
        <p:spPr>
          <a:xfrm>
            <a:off x="455995" y="1882332"/>
            <a:ext cx="11306469" cy="287771"/>
          </a:xfrm>
        </p:spPr>
        <p:txBody>
          <a:bodyPr wrap="square" lIns="0" tIns="0" rIns="0" bIns="0">
            <a:spAutoFit/>
          </a:bodyPr>
          <a:lstStyle>
            <a:lvl1pPr marL="0" indent="0">
              <a:lnSpc>
                <a:spcPts val="2353"/>
              </a:lnSpc>
              <a:buNone/>
              <a:defRPr sz="1961" b="0" i="0">
                <a:solidFill>
                  <a:schemeClr val="tx1"/>
                </a:solidFill>
                <a:latin typeface="+mn-lt"/>
              </a:defRPr>
            </a:lvl1pPr>
            <a:lvl2pPr marL="224097" indent="0">
              <a:buNone/>
              <a:defRPr/>
            </a:lvl2pPr>
            <a:lvl3pPr marL="448193" indent="0">
              <a:buNone/>
              <a:defRPr/>
            </a:lvl3pPr>
            <a:lvl4pPr marL="672290" indent="0">
              <a:buNone/>
              <a:defRPr/>
            </a:lvl4pPr>
            <a:lvl5pPr marL="896386" indent="0">
              <a:buNone/>
              <a:defRPr/>
            </a:lvl5pPr>
          </a:lstStyle>
          <a:p>
            <a:pPr lvl="0"/>
            <a:r>
              <a:rPr lang="en-US" dirty="0"/>
              <a:t>Large: subhead Segoe UI Regular 20/24</a:t>
            </a:r>
          </a:p>
        </p:txBody>
      </p:sp>
      <p:sp>
        <p:nvSpPr>
          <p:cNvPr id="5" name="Text Placeholder 4"/>
          <p:cNvSpPr>
            <a:spLocks noGrp="1"/>
          </p:cNvSpPr>
          <p:nvPr>
            <p:ph type="body" sz="quarter" idx="11" hasCustomPrompt="1"/>
          </p:nvPr>
        </p:nvSpPr>
        <p:spPr>
          <a:xfrm>
            <a:off x="455995" y="3151388"/>
            <a:ext cx="11306469" cy="452654"/>
          </a:xfrm>
        </p:spPr>
        <p:txBody>
          <a:bodyPr lIns="0" tIns="0" rIns="0" bIns="0"/>
          <a:lstStyle>
            <a:lvl1pPr marL="0" indent="0">
              <a:lnSpc>
                <a:spcPts val="1765"/>
              </a:lnSpc>
              <a:spcBef>
                <a:spcPts val="0"/>
              </a:spcBef>
              <a:buNone/>
              <a:defRPr sz="1372" b="1">
                <a:solidFill>
                  <a:schemeClr val="tx1"/>
                </a:solidFill>
                <a:latin typeface="+mn-lt"/>
              </a:defRPr>
            </a:lvl1pPr>
            <a:lvl2pPr marL="0" indent="0">
              <a:lnSpc>
                <a:spcPts val="1765"/>
              </a:lnSpc>
              <a:spcBef>
                <a:spcPts val="0"/>
              </a:spcBef>
              <a:buNone/>
              <a:defRPr sz="1372">
                <a:solidFill>
                  <a:schemeClr val="tx1"/>
                </a:solidFill>
              </a:defRPr>
            </a:lvl2pPr>
            <a:lvl3pPr marL="448193" indent="0">
              <a:buNone/>
              <a:defRPr/>
            </a:lvl3pPr>
            <a:lvl4pPr marL="672290" indent="0">
              <a:buNone/>
              <a:defRPr/>
            </a:lvl4pPr>
            <a:lvl5pPr marL="896386" indent="0">
              <a:buNone/>
              <a:defRPr/>
            </a:lvl5pPr>
          </a:lstStyle>
          <a:p>
            <a:pPr lvl="0"/>
            <a:r>
              <a:rPr lang="en-US" dirty="0"/>
              <a:t>Medium: paragraph title Segoe UI bold 14/18</a:t>
            </a:r>
          </a:p>
          <a:p>
            <a:pPr lvl="1"/>
            <a:r>
              <a:rPr lang="en-US" dirty="0"/>
              <a:t>Body copy Segoe UI Regular 14/18</a:t>
            </a:r>
          </a:p>
        </p:txBody>
      </p:sp>
      <p:sp>
        <p:nvSpPr>
          <p:cNvPr id="7" name="Text Placeholder 6"/>
          <p:cNvSpPr>
            <a:spLocks noGrp="1"/>
          </p:cNvSpPr>
          <p:nvPr>
            <p:ph type="body" sz="quarter" idx="12" hasCustomPrompt="1"/>
          </p:nvPr>
        </p:nvSpPr>
        <p:spPr>
          <a:xfrm>
            <a:off x="455995" y="4390304"/>
            <a:ext cx="11306469" cy="301770"/>
          </a:xfrm>
        </p:spPr>
        <p:txBody>
          <a:bodyPr lIns="0" tIns="0" rIns="0" bIns="0"/>
          <a:lstStyle>
            <a:lvl1pPr marL="0" indent="0">
              <a:lnSpc>
                <a:spcPts val="1176"/>
              </a:lnSpc>
              <a:spcBef>
                <a:spcPts val="0"/>
              </a:spcBef>
              <a:buNone/>
              <a:defRPr sz="980">
                <a:solidFill>
                  <a:schemeClr val="tx1"/>
                </a:solidFill>
              </a:defRPr>
            </a:lvl1pPr>
            <a:lvl2pPr marL="0" indent="0">
              <a:lnSpc>
                <a:spcPts val="1176"/>
              </a:lnSpc>
              <a:spcBef>
                <a:spcPts val="0"/>
              </a:spcBef>
              <a:buNone/>
              <a:defRPr sz="980">
                <a:solidFill>
                  <a:schemeClr val="tx1"/>
                </a:solidFill>
              </a:defRPr>
            </a:lvl2pPr>
            <a:lvl3pPr marL="448193" indent="0">
              <a:buNone/>
              <a:defRPr/>
            </a:lvl3pPr>
            <a:lvl4pPr marL="672290" indent="0">
              <a:buNone/>
              <a:defRPr/>
            </a:lvl4pPr>
            <a:lvl5pPr marL="896386" indent="0">
              <a:buNone/>
              <a:defRPr/>
            </a:lvl5pPr>
          </a:lstStyle>
          <a:p>
            <a:pPr lvl="0"/>
            <a:r>
              <a:rPr lang="en-US" dirty="0"/>
              <a:t>Small: caption title Segoe </a:t>
            </a:r>
            <a:r>
              <a:rPr lang="en-US" dirty="0" err="1"/>
              <a:t>Semibold</a:t>
            </a:r>
            <a:r>
              <a:rPr lang="en-US" dirty="0"/>
              <a:t> 10/12</a:t>
            </a:r>
          </a:p>
          <a:p>
            <a:pPr lvl="1"/>
            <a:r>
              <a:rPr lang="en-US" dirty="0"/>
              <a:t>Caption Segoe Regular 10/12</a:t>
            </a:r>
          </a:p>
        </p:txBody>
      </p:sp>
    </p:spTree>
    <p:extLst>
      <p:ext uri="{BB962C8B-B14F-4D97-AF65-F5344CB8AC3E}">
        <p14:creationId xmlns:p14="http://schemas.microsoft.com/office/powerpoint/2010/main" val="2609635709"/>
      </p:ext>
    </p:extLst>
  </p:cSld>
  <p:clrMapOvr>
    <a:masterClrMapping/>
  </p:clrMapOvr>
  <p:transition>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Text option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a:solidFill>
                  <a:srgbClr val="2F2F2F"/>
                </a:solidFill>
              </a:defRPr>
            </a:lvl1pPr>
          </a:lstStyle>
          <a:p>
            <a:r>
              <a:rPr lang="en-US" dirty="0"/>
              <a:t>Text option 1: three column bulleted list</a:t>
            </a:r>
          </a:p>
        </p:txBody>
      </p:sp>
      <p:sp>
        <p:nvSpPr>
          <p:cNvPr id="4" name="Text Placeholder 3"/>
          <p:cNvSpPr>
            <a:spLocks noGrp="1"/>
          </p:cNvSpPr>
          <p:nvPr>
            <p:ph type="body" sz="quarter" idx="10" hasCustomPrompt="1"/>
          </p:nvPr>
        </p:nvSpPr>
        <p:spPr>
          <a:xfrm>
            <a:off x="455995" y="1882331"/>
            <a:ext cx="7454644" cy="905308"/>
          </a:xfrm>
        </p:spPr>
        <p:txBody>
          <a:bodyPr wrap="square" lIns="0" tIns="0" rIns="0" bIns="0">
            <a:spAutoFit/>
          </a:bodyPr>
          <a:lstStyle>
            <a:lvl1pPr marL="0" indent="0">
              <a:lnSpc>
                <a:spcPts val="2353"/>
              </a:lnSpc>
              <a:buNone/>
              <a:defRPr sz="1961" b="0" i="0">
                <a:solidFill>
                  <a:schemeClr val="tx1"/>
                </a:solidFill>
                <a:latin typeface="+mn-lt"/>
              </a:defRPr>
            </a:lvl1pPr>
            <a:lvl2pPr marL="224097" indent="0">
              <a:buNone/>
              <a:defRPr/>
            </a:lvl2pPr>
            <a:lvl3pPr marL="448193" indent="0">
              <a:buNone/>
              <a:defRPr/>
            </a:lvl3pPr>
            <a:lvl4pPr marL="672290" indent="0">
              <a:buNone/>
              <a:defRPr/>
            </a:lvl4pPr>
            <a:lvl5pPr marL="896386" indent="0">
              <a:buNone/>
              <a:defRPr/>
            </a:lvl5pPr>
          </a:lstStyle>
          <a:p>
            <a:pPr lvl="0"/>
            <a:r>
              <a:rPr lang="en-US" dirty="0"/>
              <a:t>Subhead Segoe UI Regular 20/24. Dis </a:t>
            </a:r>
            <a:r>
              <a:rPr lang="en-US" dirty="0" err="1"/>
              <a:t>apid</a:t>
            </a:r>
            <a:r>
              <a:rPr lang="en-US" dirty="0"/>
              <a:t> </a:t>
            </a:r>
            <a:r>
              <a:rPr lang="en-US" dirty="0" err="1"/>
              <a:t>es</a:t>
            </a:r>
            <a:r>
              <a:rPr lang="en-US" dirty="0"/>
              <a:t> </a:t>
            </a:r>
            <a:r>
              <a:rPr lang="en-US" dirty="0" err="1"/>
              <a:t>simusanditis</a:t>
            </a:r>
            <a:r>
              <a:rPr lang="en-US" dirty="0"/>
              <a:t> </a:t>
            </a:r>
            <a:r>
              <a:rPr lang="en-US" dirty="0" err="1"/>
              <a:t>ea</a:t>
            </a:r>
            <a:r>
              <a:rPr lang="en-US" dirty="0"/>
              <a:t> ex et </a:t>
            </a:r>
            <a:r>
              <a:rPr lang="en-US" dirty="0" err="1"/>
              <a:t>illore</a:t>
            </a:r>
            <a:r>
              <a:rPr lang="en-US" dirty="0"/>
              <a:t>, </a:t>
            </a:r>
            <a:r>
              <a:rPr lang="en-US" dirty="0" err="1"/>
              <a:t>nectationet</a:t>
            </a:r>
            <a:r>
              <a:rPr lang="en-US" dirty="0"/>
              <a:t> </a:t>
            </a:r>
            <a:r>
              <a:rPr lang="en-US" dirty="0" err="1"/>
              <a:t>aut</a:t>
            </a:r>
            <a:r>
              <a:rPr lang="en-US" dirty="0"/>
              <a:t> </a:t>
            </a:r>
            <a:r>
              <a:rPr lang="en-US" dirty="0" err="1"/>
              <a:t>dic</a:t>
            </a:r>
            <a:r>
              <a:rPr lang="en-US" dirty="0"/>
              <a:t> </a:t>
            </a:r>
            <a:r>
              <a:rPr lang="en-US" dirty="0" err="1"/>
              <a:t>tem</a:t>
            </a:r>
            <a:r>
              <a:rPr lang="en-US" dirty="0"/>
              <a:t> </a:t>
            </a:r>
            <a:r>
              <a:rPr lang="en-US" dirty="0" err="1"/>
              <a:t>vit</a:t>
            </a:r>
            <a:r>
              <a:rPr lang="en-US" dirty="0"/>
              <a:t> </a:t>
            </a:r>
            <a:r>
              <a:rPr lang="en-US" dirty="0" err="1"/>
              <a:t>velestium</a:t>
            </a:r>
            <a:r>
              <a:rPr lang="en-US" dirty="0"/>
              <a:t> </a:t>
            </a:r>
            <a:r>
              <a:rPr lang="en-US" dirty="0" err="1"/>
              <a:t>reperro</a:t>
            </a:r>
            <a:r>
              <a:rPr lang="en-US" dirty="0"/>
              <a:t> </a:t>
            </a:r>
            <a:r>
              <a:rPr lang="en-US" dirty="0" err="1"/>
              <a:t>rroviduntion</a:t>
            </a:r>
            <a:r>
              <a:rPr lang="en-US" dirty="0"/>
              <a:t> </a:t>
            </a:r>
            <a:r>
              <a:rPr lang="en-US" dirty="0" err="1"/>
              <a:t>conem</a:t>
            </a:r>
            <a:r>
              <a:rPr lang="en-US" dirty="0"/>
              <a:t> </a:t>
            </a:r>
            <a:r>
              <a:rPr lang="en-US" dirty="0" err="1"/>
              <a:t>rehend</a:t>
            </a:r>
            <a:r>
              <a:rPr lang="en-US" dirty="0"/>
              <a:t>.</a:t>
            </a:r>
          </a:p>
        </p:txBody>
      </p:sp>
      <p:sp>
        <p:nvSpPr>
          <p:cNvPr id="5" name="Text Placeholder 4"/>
          <p:cNvSpPr>
            <a:spLocks noGrp="1"/>
          </p:cNvSpPr>
          <p:nvPr>
            <p:ph type="body" sz="quarter" idx="11" hasCustomPrompt="1"/>
          </p:nvPr>
        </p:nvSpPr>
        <p:spPr>
          <a:xfrm>
            <a:off x="455995" y="3151389"/>
            <a:ext cx="3618381" cy="2678201"/>
          </a:xfrm>
        </p:spPr>
        <p:txBody>
          <a:bodyPr lIns="0" tIns="0" rIns="0" bIns="0"/>
          <a:lstStyle>
            <a:lvl1pPr marL="0" indent="0">
              <a:lnSpc>
                <a:spcPts val="1765"/>
              </a:lnSpc>
              <a:spcBef>
                <a:spcPts val="882"/>
              </a:spcBef>
              <a:buNone/>
              <a:defRPr sz="1372" b="1">
                <a:solidFill>
                  <a:schemeClr val="accent1"/>
                </a:solidFill>
                <a:latin typeface="+mn-lt"/>
              </a:defRPr>
            </a:lvl1pPr>
            <a:lvl2pPr marL="280121" marR="0" indent="-280121" algn="l" defTabSz="914367" rtl="0" eaLnBrk="1" fontAlgn="auto" latinLnBrk="0" hangingPunct="1">
              <a:lnSpc>
                <a:spcPts val="1765"/>
              </a:lnSpc>
              <a:spcBef>
                <a:spcPts val="441"/>
              </a:spcBef>
              <a:spcAft>
                <a:spcPts val="0"/>
              </a:spcAft>
              <a:buClrTx/>
              <a:buSzPct val="90000"/>
              <a:buFont typeface="Arial" panose="020B0604020202020204" pitchFamily="34" charset="0"/>
              <a:buChar char="•"/>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dirty="0"/>
              <a:t>Paragraph title Segoe UI bold 14</a:t>
            </a:r>
          </a:p>
          <a:p>
            <a:pPr lvl="1"/>
            <a:r>
              <a:rPr lang="en-US" dirty="0"/>
              <a:t>Body copy Segoe Regular 14/18. </a:t>
            </a:r>
            <a:r>
              <a:rPr lang="en-US" dirty="0" err="1"/>
              <a:t>Boribus</a:t>
            </a:r>
            <a:r>
              <a:rPr lang="en-US" dirty="0"/>
              <a:t> </a:t>
            </a:r>
            <a:r>
              <a:rPr lang="en-US" dirty="0" err="1"/>
              <a:t>sinctius</a:t>
            </a:r>
            <a:r>
              <a:rPr lang="en-US" dirty="0"/>
              <a:t> </a:t>
            </a:r>
            <a:r>
              <a:rPr lang="en-US" dirty="0" err="1"/>
              <a:t>nimaxime</a:t>
            </a:r>
            <a:r>
              <a:rPr lang="en-US" dirty="0"/>
              <a:t> </a:t>
            </a:r>
            <a:r>
              <a:rPr lang="en-US" dirty="0" err="1"/>
              <a:t>nonsequibus</a:t>
            </a:r>
            <a:r>
              <a:rPr lang="en-US" dirty="0"/>
              <a:t> </a:t>
            </a:r>
            <a:r>
              <a:rPr lang="en-US" dirty="0" err="1"/>
              <a:t>dollendis</a:t>
            </a:r>
            <a:r>
              <a:rPr lang="en-US" dirty="0"/>
              <a:t> as </a:t>
            </a:r>
            <a:r>
              <a:rPr lang="en-US" dirty="0" err="1"/>
              <a:t>autestiatur</a:t>
            </a:r>
            <a:r>
              <a:rPr lang="en-US" dirty="0"/>
              <a:t>. </a:t>
            </a:r>
            <a:r>
              <a:rPr lang="en-US" dirty="0" err="1"/>
              <a:t>Urestempor</a:t>
            </a:r>
            <a:r>
              <a:rPr lang="en-US" dirty="0"/>
              <a:t> </a:t>
            </a:r>
            <a:r>
              <a:rPr lang="en-US" dirty="0" err="1"/>
              <a:t>ra</a:t>
            </a:r>
            <a:r>
              <a:rPr lang="en-US" dirty="0"/>
              <a:t> </a:t>
            </a:r>
            <a:r>
              <a:rPr lang="en-US" dirty="0" err="1"/>
              <a:t>aut</a:t>
            </a:r>
            <a:r>
              <a:rPr lang="en-US" dirty="0"/>
              <a:t> </a:t>
            </a:r>
            <a:r>
              <a:rPr lang="en-US" dirty="0" err="1"/>
              <a:t>velique</a:t>
            </a:r>
            <a:r>
              <a:rPr lang="en-US" dirty="0"/>
              <a:t> </a:t>
            </a:r>
            <a:r>
              <a:rPr lang="en-US" dirty="0" err="1"/>
              <a:t>perum</a:t>
            </a:r>
            <a:r>
              <a:rPr lang="en-US" dirty="0"/>
              <a:t> </a:t>
            </a:r>
            <a:r>
              <a:rPr lang="en-US" dirty="0" err="1"/>
              <a:t>enim</a:t>
            </a:r>
            <a:r>
              <a:rPr lang="en-US" dirty="0"/>
              <a:t> qui </a:t>
            </a:r>
            <a:r>
              <a:rPr lang="en-US" dirty="0" err="1"/>
              <a:t>omnimus</a:t>
            </a:r>
            <a:r>
              <a:rPr lang="en-US" dirty="0"/>
              <a:t>, </a:t>
            </a:r>
            <a:r>
              <a:rPr lang="en-US" dirty="0" err="1"/>
              <a:t>sunt</a:t>
            </a:r>
            <a:r>
              <a:rPr lang="en-US" dirty="0"/>
              <a:t> </a:t>
            </a:r>
            <a:r>
              <a:rPr lang="en-US" dirty="0" err="1"/>
              <a:t>fuga</a:t>
            </a:r>
            <a:r>
              <a:rPr lang="en-US" dirty="0"/>
              <a:t>.</a:t>
            </a:r>
          </a:p>
          <a:p>
            <a:pPr lvl="1"/>
            <a:endParaRPr lang="en-US" dirty="0"/>
          </a:p>
          <a:p>
            <a:pPr marL="280121" marR="0" lvl="1" indent="-280121" algn="l" defTabSz="914367" rtl="0" eaLnBrk="1" fontAlgn="auto" latinLnBrk="0" hangingPunct="1">
              <a:lnSpc>
                <a:spcPts val="1765"/>
              </a:lnSpc>
              <a:spcBef>
                <a:spcPts val="13"/>
              </a:spcBef>
              <a:spcAft>
                <a:spcPts val="0"/>
              </a:spcAft>
              <a:buClrTx/>
              <a:buSzPct val="90000"/>
              <a:buFont typeface="Arial" panose="020B0604020202020204" pitchFamily="34" charset="0"/>
              <a:buChar char="•"/>
              <a:tabLst/>
              <a:defRPr/>
            </a:pPr>
            <a:r>
              <a:rPr lang="en-US" dirty="0"/>
              <a:t>Body copy Segoe Regular 14/18. </a:t>
            </a:r>
            <a:r>
              <a:rPr lang="en-US" dirty="0" err="1"/>
              <a:t>Boribus</a:t>
            </a:r>
            <a:r>
              <a:rPr lang="en-US" dirty="0"/>
              <a:t> </a:t>
            </a:r>
            <a:r>
              <a:rPr lang="en-US" dirty="0" err="1"/>
              <a:t>sinctius</a:t>
            </a:r>
            <a:r>
              <a:rPr lang="en-US" dirty="0"/>
              <a:t> </a:t>
            </a:r>
            <a:r>
              <a:rPr lang="en-US" dirty="0" err="1"/>
              <a:t>nimaxime</a:t>
            </a:r>
            <a:r>
              <a:rPr lang="en-US" dirty="0"/>
              <a:t> </a:t>
            </a:r>
            <a:r>
              <a:rPr lang="en-US" dirty="0" err="1"/>
              <a:t>nonsequibus</a:t>
            </a:r>
            <a:r>
              <a:rPr lang="en-US" dirty="0"/>
              <a:t> </a:t>
            </a:r>
            <a:r>
              <a:rPr lang="en-US" dirty="0" err="1"/>
              <a:t>dollendis</a:t>
            </a:r>
            <a:r>
              <a:rPr lang="en-US" dirty="0"/>
              <a:t> as </a:t>
            </a:r>
            <a:r>
              <a:rPr lang="en-US" dirty="0" err="1"/>
              <a:t>autestiatur</a:t>
            </a:r>
            <a:r>
              <a:rPr lang="en-US" dirty="0"/>
              <a:t>. </a:t>
            </a:r>
            <a:r>
              <a:rPr lang="en-US" dirty="0" err="1"/>
              <a:t>Urestempor</a:t>
            </a:r>
            <a:r>
              <a:rPr lang="en-US" dirty="0"/>
              <a:t> </a:t>
            </a:r>
            <a:r>
              <a:rPr lang="en-US" dirty="0" err="1"/>
              <a:t>ra</a:t>
            </a:r>
            <a:r>
              <a:rPr lang="en-US" dirty="0"/>
              <a:t> </a:t>
            </a:r>
            <a:r>
              <a:rPr lang="en-US" dirty="0" err="1"/>
              <a:t>aut</a:t>
            </a:r>
            <a:r>
              <a:rPr lang="en-US" dirty="0"/>
              <a:t> </a:t>
            </a:r>
            <a:r>
              <a:rPr lang="en-US" dirty="0" err="1"/>
              <a:t>velique</a:t>
            </a:r>
            <a:r>
              <a:rPr lang="en-US" dirty="0"/>
              <a:t> </a:t>
            </a:r>
            <a:r>
              <a:rPr lang="en-US" dirty="0" err="1"/>
              <a:t>perum</a:t>
            </a:r>
            <a:r>
              <a:rPr lang="en-US" dirty="0"/>
              <a:t> </a:t>
            </a:r>
            <a:r>
              <a:rPr lang="en-US" dirty="0" err="1"/>
              <a:t>enim</a:t>
            </a:r>
            <a:r>
              <a:rPr lang="en-US" dirty="0"/>
              <a:t> qui </a:t>
            </a:r>
            <a:r>
              <a:rPr lang="en-US" dirty="0" err="1"/>
              <a:t>omnimus</a:t>
            </a:r>
            <a:r>
              <a:rPr lang="en-US" dirty="0"/>
              <a:t>, </a:t>
            </a:r>
            <a:r>
              <a:rPr lang="en-US" dirty="0" err="1"/>
              <a:t>sunt</a:t>
            </a:r>
            <a:r>
              <a:rPr lang="en-US" dirty="0"/>
              <a:t> </a:t>
            </a:r>
            <a:r>
              <a:rPr lang="en-US" dirty="0" err="1"/>
              <a:t>fuga</a:t>
            </a:r>
            <a:r>
              <a:rPr lang="en-US" dirty="0"/>
              <a:t>.</a:t>
            </a:r>
          </a:p>
          <a:p>
            <a:pPr lvl="1"/>
            <a:endParaRPr lang="en-US" dirty="0"/>
          </a:p>
        </p:txBody>
      </p:sp>
      <p:sp>
        <p:nvSpPr>
          <p:cNvPr id="6" name="Text Placeholder 4"/>
          <p:cNvSpPr>
            <a:spLocks noGrp="1"/>
          </p:cNvSpPr>
          <p:nvPr>
            <p:ph type="body" sz="quarter" idx="12" hasCustomPrompt="1"/>
          </p:nvPr>
        </p:nvSpPr>
        <p:spPr>
          <a:xfrm>
            <a:off x="4313110" y="3160782"/>
            <a:ext cx="3597528" cy="2678201"/>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1" kern="1200" spc="0" baseline="0" dirty="0">
                <a:solidFill>
                  <a:schemeClr val="accent1"/>
                </a:solidFill>
                <a:latin typeface="+mn-lt"/>
                <a:ea typeface="+mn-ea"/>
                <a:cs typeface="+mn-cs"/>
              </a:defRPr>
            </a:lvl1pPr>
            <a:lvl2pPr marL="280121" marR="0" indent="-280121" algn="l" defTabSz="914367" rtl="0" eaLnBrk="1" fontAlgn="auto" latinLnBrk="0" hangingPunct="1">
              <a:lnSpc>
                <a:spcPts val="1765"/>
              </a:lnSpc>
              <a:spcBef>
                <a:spcPts val="441"/>
              </a:spcBef>
              <a:spcAft>
                <a:spcPts val="0"/>
              </a:spcAft>
              <a:buClrTx/>
              <a:buSzPct val="90000"/>
              <a:buFont typeface="Arial" panose="020B0604020202020204" pitchFamily="34" charset="0"/>
              <a:buChar char="•"/>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dirty="0"/>
              <a:t>Paragraph title Segoe UI bold 14</a:t>
            </a:r>
          </a:p>
          <a:p>
            <a:pPr lvl="1"/>
            <a:r>
              <a:rPr lang="en-US" dirty="0"/>
              <a:t>Body copy Segoe Regular 14/18. </a:t>
            </a:r>
            <a:r>
              <a:rPr lang="en-US" dirty="0" err="1"/>
              <a:t>Boribus</a:t>
            </a:r>
            <a:r>
              <a:rPr lang="en-US" dirty="0"/>
              <a:t> </a:t>
            </a:r>
            <a:r>
              <a:rPr lang="en-US" dirty="0" err="1"/>
              <a:t>sinctius</a:t>
            </a:r>
            <a:r>
              <a:rPr lang="en-US" dirty="0"/>
              <a:t> </a:t>
            </a:r>
            <a:r>
              <a:rPr lang="en-US" dirty="0" err="1"/>
              <a:t>nimaxime</a:t>
            </a:r>
            <a:r>
              <a:rPr lang="en-US" dirty="0"/>
              <a:t> </a:t>
            </a:r>
            <a:r>
              <a:rPr lang="en-US" dirty="0" err="1"/>
              <a:t>nonsequibus</a:t>
            </a:r>
            <a:r>
              <a:rPr lang="en-US" dirty="0"/>
              <a:t> </a:t>
            </a:r>
            <a:r>
              <a:rPr lang="en-US" dirty="0" err="1"/>
              <a:t>dollendis</a:t>
            </a:r>
            <a:r>
              <a:rPr lang="en-US" dirty="0"/>
              <a:t> as </a:t>
            </a:r>
            <a:r>
              <a:rPr lang="en-US" dirty="0" err="1"/>
              <a:t>autestiatur</a:t>
            </a:r>
            <a:r>
              <a:rPr lang="en-US" dirty="0"/>
              <a:t>. </a:t>
            </a:r>
            <a:r>
              <a:rPr lang="en-US" dirty="0" err="1"/>
              <a:t>Urestempor</a:t>
            </a:r>
            <a:r>
              <a:rPr lang="en-US" dirty="0"/>
              <a:t> </a:t>
            </a:r>
            <a:r>
              <a:rPr lang="en-US" dirty="0" err="1"/>
              <a:t>ra</a:t>
            </a:r>
            <a:r>
              <a:rPr lang="en-US" dirty="0"/>
              <a:t> </a:t>
            </a:r>
            <a:r>
              <a:rPr lang="en-US" dirty="0" err="1"/>
              <a:t>aut</a:t>
            </a:r>
            <a:r>
              <a:rPr lang="en-US" dirty="0"/>
              <a:t> </a:t>
            </a:r>
            <a:r>
              <a:rPr lang="en-US" dirty="0" err="1"/>
              <a:t>velique</a:t>
            </a:r>
            <a:r>
              <a:rPr lang="en-US" dirty="0"/>
              <a:t> </a:t>
            </a:r>
            <a:r>
              <a:rPr lang="en-US" dirty="0" err="1"/>
              <a:t>perum</a:t>
            </a:r>
            <a:r>
              <a:rPr lang="en-US" dirty="0"/>
              <a:t> </a:t>
            </a:r>
            <a:r>
              <a:rPr lang="en-US" dirty="0" err="1"/>
              <a:t>enim</a:t>
            </a:r>
            <a:r>
              <a:rPr lang="en-US" dirty="0"/>
              <a:t> qui </a:t>
            </a:r>
            <a:r>
              <a:rPr lang="en-US" dirty="0" err="1"/>
              <a:t>omnimus</a:t>
            </a:r>
            <a:r>
              <a:rPr lang="en-US" dirty="0"/>
              <a:t>, </a:t>
            </a:r>
            <a:r>
              <a:rPr lang="en-US" dirty="0" err="1"/>
              <a:t>sunt</a:t>
            </a:r>
            <a:r>
              <a:rPr lang="en-US" dirty="0"/>
              <a:t> </a:t>
            </a:r>
            <a:r>
              <a:rPr lang="en-US" dirty="0" err="1"/>
              <a:t>fuga</a:t>
            </a:r>
            <a:r>
              <a:rPr lang="en-US" dirty="0"/>
              <a:t>.</a:t>
            </a:r>
          </a:p>
          <a:p>
            <a:pPr lvl="1"/>
            <a:endParaRPr lang="en-US" dirty="0"/>
          </a:p>
          <a:p>
            <a:pPr marL="280121" marR="0" lvl="1" indent="-280121" algn="l" defTabSz="914367" rtl="0" eaLnBrk="1" fontAlgn="auto" latinLnBrk="0" hangingPunct="1">
              <a:lnSpc>
                <a:spcPts val="1765"/>
              </a:lnSpc>
              <a:spcBef>
                <a:spcPts val="13"/>
              </a:spcBef>
              <a:spcAft>
                <a:spcPts val="0"/>
              </a:spcAft>
              <a:buClrTx/>
              <a:buSzPct val="90000"/>
              <a:buFont typeface="Arial" panose="020B0604020202020204" pitchFamily="34" charset="0"/>
              <a:buChar char="•"/>
              <a:tabLst/>
              <a:defRPr/>
            </a:pPr>
            <a:r>
              <a:rPr lang="en-US" dirty="0"/>
              <a:t>Body copy Segoe Regular 14/18. </a:t>
            </a:r>
            <a:r>
              <a:rPr lang="en-US" dirty="0" err="1"/>
              <a:t>Boribus</a:t>
            </a:r>
            <a:r>
              <a:rPr lang="en-US" dirty="0"/>
              <a:t> </a:t>
            </a:r>
            <a:r>
              <a:rPr lang="en-US" dirty="0" err="1"/>
              <a:t>sinctius</a:t>
            </a:r>
            <a:r>
              <a:rPr lang="en-US" dirty="0"/>
              <a:t> </a:t>
            </a:r>
            <a:r>
              <a:rPr lang="en-US" dirty="0" err="1"/>
              <a:t>nimaxime</a:t>
            </a:r>
            <a:r>
              <a:rPr lang="en-US" dirty="0"/>
              <a:t> </a:t>
            </a:r>
            <a:r>
              <a:rPr lang="en-US" dirty="0" err="1"/>
              <a:t>nonsequibus</a:t>
            </a:r>
            <a:r>
              <a:rPr lang="en-US" dirty="0"/>
              <a:t> </a:t>
            </a:r>
            <a:r>
              <a:rPr lang="en-US" dirty="0" err="1"/>
              <a:t>dollendis</a:t>
            </a:r>
            <a:r>
              <a:rPr lang="en-US" dirty="0"/>
              <a:t> as </a:t>
            </a:r>
            <a:r>
              <a:rPr lang="en-US" dirty="0" err="1"/>
              <a:t>autestiatur</a:t>
            </a:r>
            <a:r>
              <a:rPr lang="en-US" dirty="0"/>
              <a:t>. </a:t>
            </a:r>
            <a:r>
              <a:rPr lang="en-US" dirty="0" err="1"/>
              <a:t>Urestempor</a:t>
            </a:r>
            <a:r>
              <a:rPr lang="en-US" dirty="0"/>
              <a:t> </a:t>
            </a:r>
            <a:r>
              <a:rPr lang="en-US" dirty="0" err="1"/>
              <a:t>ra</a:t>
            </a:r>
            <a:r>
              <a:rPr lang="en-US" dirty="0"/>
              <a:t> </a:t>
            </a:r>
            <a:r>
              <a:rPr lang="en-US" dirty="0" err="1"/>
              <a:t>aut</a:t>
            </a:r>
            <a:r>
              <a:rPr lang="en-US" dirty="0"/>
              <a:t> </a:t>
            </a:r>
            <a:r>
              <a:rPr lang="en-US" dirty="0" err="1"/>
              <a:t>velique</a:t>
            </a:r>
            <a:r>
              <a:rPr lang="en-US" dirty="0"/>
              <a:t> </a:t>
            </a:r>
            <a:r>
              <a:rPr lang="en-US" dirty="0" err="1"/>
              <a:t>perum</a:t>
            </a:r>
            <a:r>
              <a:rPr lang="en-US" dirty="0"/>
              <a:t> </a:t>
            </a:r>
            <a:r>
              <a:rPr lang="en-US" dirty="0" err="1"/>
              <a:t>enim</a:t>
            </a:r>
            <a:r>
              <a:rPr lang="en-US" dirty="0"/>
              <a:t> qui </a:t>
            </a:r>
            <a:r>
              <a:rPr lang="en-US" dirty="0" err="1"/>
              <a:t>omnimus</a:t>
            </a:r>
            <a:r>
              <a:rPr lang="en-US" dirty="0"/>
              <a:t>, </a:t>
            </a:r>
            <a:r>
              <a:rPr lang="en-US" dirty="0" err="1"/>
              <a:t>sunt</a:t>
            </a:r>
            <a:r>
              <a:rPr lang="en-US" dirty="0"/>
              <a:t> </a:t>
            </a:r>
            <a:r>
              <a:rPr lang="en-US" dirty="0" err="1"/>
              <a:t>fuga</a:t>
            </a:r>
            <a:r>
              <a:rPr lang="en-US" dirty="0"/>
              <a:t>.</a:t>
            </a:r>
          </a:p>
          <a:p>
            <a:pPr lvl="1"/>
            <a:endParaRPr lang="en-US" dirty="0"/>
          </a:p>
        </p:txBody>
      </p:sp>
      <p:sp>
        <p:nvSpPr>
          <p:cNvPr id="8" name="Text Placeholder 4"/>
          <p:cNvSpPr>
            <a:spLocks noGrp="1"/>
          </p:cNvSpPr>
          <p:nvPr>
            <p:ph type="body" sz="quarter" idx="13" hasCustomPrompt="1"/>
          </p:nvPr>
        </p:nvSpPr>
        <p:spPr>
          <a:xfrm>
            <a:off x="8140346" y="3151389"/>
            <a:ext cx="3622117" cy="2678201"/>
          </a:xfrm>
        </p:spPr>
        <p:txBody>
          <a:bodyPr lIns="0" tIns="0" rIns="0" bIns="0"/>
          <a:lstStyle>
            <a:lvl1pPr marL="0" indent="0">
              <a:lnSpc>
                <a:spcPts val="1765"/>
              </a:lnSpc>
              <a:spcBef>
                <a:spcPts val="882"/>
              </a:spcBef>
              <a:buNone/>
              <a:defRPr lang="en-US" sz="1372" b="1" kern="1200" spc="0" baseline="0" dirty="0">
                <a:solidFill>
                  <a:schemeClr val="accent1"/>
                </a:solidFill>
                <a:latin typeface="+mn-lt"/>
                <a:ea typeface="+mn-ea"/>
                <a:cs typeface="+mn-cs"/>
              </a:defRPr>
            </a:lvl1pPr>
            <a:lvl2pPr marL="280121" marR="0" indent="-280121" algn="l" defTabSz="914367" rtl="0" eaLnBrk="1" fontAlgn="auto" latinLnBrk="0" hangingPunct="1">
              <a:lnSpc>
                <a:spcPts val="1765"/>
              </a:lnSpc>
              <a:spcBef>
                <a:spcPts val="441"/>
              </a:spcBef>
              <a:spcAft>
                <a:spcPts val="0"/>
              </a:spcAft>
              <a:buClrTx/>
              <a:buSzPct val="90000"/>
              <a:buFont typeface="Arial" panose="020B0604020202020204" pitchFamily="34" charset="0"/>
              <a:buChar char="•"/>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dirty="0"/>
              <a:t>Paragraph title Segoe UI bold 14</a:t>
            </a:r>
          </a:p>
          <a:p>
            <a:pPr lvl="1"/>
            <a:r>
              <a:rPr lang="en-US" dirty="0"/>
              <a:t>Body copy Segoe Regular 14/18. </a:t>
            </a:r>
            <a:r>
              <a:rPr lang="en-US" dirty="0" err="1"/>
              <a:t>Boribus</a:t>
            </a:r>
            <a:r>
              <a:rPr lang="en-US" dirty="0"/>
              <a:t> </a:t>
            </a:r>
            <a:r>
              <a:rPr lang="en-US" dirty="0" err="1"/>
              <a:t>sinctius</a:t>
            </a:r>
            <a:r>
              <a:rPr lang="en-US" dirty="0"/>
              <a:t> </a:t>
            </a:r>
            <a:r>
              <a:rPr lang="en-US" dirty="0" err="1"/>
              <a:t>nimaxime</a:t>
            </a:r>
            <a:r>
              <a:rPr lang="en-US" dirty="0"/>
              <a:t> </a:t>
            </a:r>
            <a:r>
              <a:rPr lang="en-US" dirty="0" err="1"/>
              <a:t>nonsequibus</a:t>
            </a:r>
            <a:r>
              <a:rPr lang="en-US" dirty="0"/>
              <a:t> </a:t>
            </a:r>
            <a:r>
              <a:rPr lang="en-US" dirty="0" err="1"/>
              <a:t>dollendis</a:t>
            </a:r>
            <a:r>
              <a:rPr lang="en-US" dirty="0"/>
              <a:t> as </a:t>
            </a:r>
            <a:r>
              <a:rPr lang="en-US" dirty="0" err="1"/>
              <a:t>autestiatur</a:t>
            </a:r>
            <a:r>
              <a:rPr lang="en-US" dirty="0"/>
              <a:t>. </a:t>
            </a:r>
            <a:r>
              <a:rPr lang="en-US" dirty="0" err="1"/>
              <a:t>Urestempor</a:t>
            </a:r>
            <a:r>
              <a:rPr lang="en-US" dirty="0"/>
              <a:t> </a:t>
            </a:r>
            <a:r>
              <a:rPr lang="en-US" dirty="0" err="1"/>
              <a:t>ra</a:t>
            </a:r>
            <a:r>
              <a:rPr lang="en-US" dirty="0"/>
              <a:t> </a:t>
            </a:r>
            <a:r>
              <a:rPr lang="en-US" dirty="0" err="1"/>
              <a:t>aut</a:t>
            </a:r>
            <a:r>
              <a:rPr lang="en-US" dirty="0"/>
              <a:t> </a:t>
            </a:r>
            <a:r>
              <a:rPr lang="en-US" dirty="0" err="1"/>
              <a:t>velique</a:t>
            </a:r>
            <a:r>
              <a:rPr lang="en-US" dirty="0"/>
              <a:t> </a:t>
            </a:r>
            <a:r>
              <a:rPr lang="en-US" dirty="0" err="1"/>
              <a:t>perum</a:t>
            </a:r>
            <a:r>
              <a:rPr lang="en-US" dirty="0"/>
              <a:t> </a:t>
            </a:r>
            <a:r>
              <a:rPr lang="en-US" dirty="0" err="1"/>
              <a:t>enim</a:t>
            </a:r>
            <a:r>
              <a:rPr lang="en-US" dirty="0"/>
              <a:t> qui </a:t>
            </a:r>
            <a:r>
              <a:rPr lang="en-US" dirty="0" err="1"/>
              <a:t>omnimus</a:t>
            </a:r>
            <a:r>
              <a:rPr lang="en-US" dirty="0"/>
              <a:t>, </a:t>
            </a:r>
            <a:r>
              <a:rPr lang="en-US" dirty="0" err="1"/>
              <a:t>sunt</a:t>
            </a:r>
            <a:r>
              <a:rPr lang="en-US" dirty="0"/>
              <a:t> </a:t>
            </a:r>
            <a:r>
              <a:rPr lang="en-US" dirty="0" err="1"/>
              <a:t>fuga</a:t>
            </a:r>
            <a:r>
              <a:rPr lang="en-US" dirty="0"/>
              <a:t>.</a:t>
            </a:r>
          </a:p>
          <a:p>
            <a:pPr lvl="1"/>
            <a:endParaRPr lang="en-US" dirty="0"/>
          </a:p>
          <a:p>
            <a:pPr marL="280121" marR="0" lvl="1" indent="-280121" algn="l" defTabSz="914367" rtl="0" eaLnBrk="1" fontAlgn="auto" latinLnBrk="0" hangingPunct="1">
              <a:lnSpc>
                <a:spcPts val="1765"/>
              </a:lnSpc>
              <a:spcBef>
                <a:spcPts val="13"/>
              </a:spcBef>
              <a:spcAft>
                <a:spcPts val="0"/>
              </a:spcAft>
              <a:buClrTx/>
              <a:buSzPct val="90000"/>
              <a:buFont typeface="Arial" panose="020B0604020202020204" pitchFamily="34" charset="0"/>
              <a:buChar char="•"/>
              <a:tabLst/>
              <a:defRPr/>
            </a:pPr>
            <a:r>
              <a:rPr lang="en-US" dirty="0"/>
              <a:t>Body copy Segoe Regular 14/18. </a:t>
            </a:r>
            <a:r>
              <a:rPr lang="en-US" dirty="0" err="1"/>
              <a:t>Boribus</a:t>
            </a:r>
            <a:r>
              <a:rPr lang="en-US" dirty="0"/>
              <a:t> </a:t>
            </a:r>
            <a:r>
              <a:rPr lang="en-US" dirty="0" err="1"/>
              <a:t>sinctius</a:t>
            </a:r>
            <a:r>
              <a:rPr lang="en-US" dirty="0"/>
              <a:t> </a:t>
            </a:r>
            <a:r>
              <a:rPr lang="en-US" dirty="0" err="1"/>
              <a:t>nimaxime</a:t>
            </a:r>
            <a:r>
              <a:rPr lang="en-US" dirty="0"/>
              <a:t> </a:t>
            </a:r>
            <a:r>
              <a:rPr lang="en-US" dirty="0" err="1"/>
              <a:t>nonsequibus</a:t>
            </a:r>
            <a:r>
              <a:rPr lang="en-US" dirty="0"/>
              <a:t> </a:t>
            </a:r>
            <a:r>
              <a:rPr lang="en-US" dirty="0" err="1"/>
              <a:t>dollendis</a:t>
            </a:r>
            <a:r>
              <a:rPr lang="en-US" dirty="0"/>
              <a:t> as </a:t>
            </a:r>
            <a:r>
              <a:rPr lang="en-US" dirty="0" err="1"/>
              <a:t>autestiatur</a:t>
            </a:r>
            <a:r>
              <a:rPr lang="en-US" dirty="0"/>
              <a:t>. </a:t>
            </a:r>
            <a:r>
              <a:rPr lang="en-US" dirty="0" err="1"/>
              <a:t>Urestempor</a:t>
            </a:r>
            <a:r>
              <a:rPr lang="en-US" dirty="0"/>
              <a:t> </a:t>
            </a:r>
            <a:r>
              <a:rPr lang="en-US" dirty="0" err="1"/>
              <a:t>ra</a:t>
            </a:r>
            <a:r>
              <a:rPr lang="en-US" dirty="0"/>
              <a:t> </a:t>
            </a:r>
            <a:r>
              <a:rPr lang="en-US" dirty="0" err="1"/>
              <a:t>aut</a:t>
            </a:r>
            <a:r>
              <a:rPr lang="en-US" dirty="0"/>
              <a:t> </a:t>
            </a:r>
            <a:r>
              <a:rPr lang="en-US" dirty="0" err="1"/>
              <a:t>velique</a:t>
            </a:r>
            <a:r>
              <a:rPr lang="en-US" dirty="0"/>
              <a:t> </a:t>
            </a:r>
            <a:r>
              <a:rPr lang="en-US" dirty="0" err="1"/>
              <a:t>perum</a:t>
            </a:r>
            <a:r>
              <a:rPr lang="en-US" dirty="0"/>
              <a:t> </a:t>
            </a:r>
            <a:r>
              <a:rPr lang="en-US" dirty="0" err="1"/>
              <a:t>enim</a:t>
            </a:r>
            <a:r>
              <a:rPr lang="en-US" dirty="0"/>
              <a:t> qui </a:t>
            </a:r>
            <a:r>
              <a:rPr lang="en-US" dirty="0" err="1"/>
              <a:t>omnimus</a:t>
            </a:r>
            <a:r>
              <a:rPr lang="en-US" dirty="0"/>
              <a:t>, </a:t>
            </a:r>
            <a:r>
              <a:rPr lang="en-US" dirty="0" err="1"/>
              <a:t>sunt</a:t>
            </a:r>
            <a:r>
              <a:rPr lang="en-US" dirty="0"/>
              <a:t> </a:t>
            </a:r>
            <a:r>
              <a:rPr lang="en-US" dirty="0" err="1"/>
              <a:t>fuga</a:t>
            </a:r>
            <a:r>
              <a:rPr lang="en-US" dirty="0"/>
              <a:t>.</a:t>
            </a:r>
          </a:p>
          <a:p>
            <a:pPr lvl="1"/>
            <a:endParaRPr lang="en-US" dirty="0"/>
          </a:p>
        </p:txBody>
      </p:sp>
    </p:spTree>
    <p:extLst>
      <p:ext uri="{BB962C8B-B14F-4D97-AF65-F5344CB8AC3E}">
        <p14:creationId xmlns:p14="http://schemas.microsoft.com/office/powerpoint/2010/main" val="2483306649"/>
      </p:ext>
    </p:extLst>
  </p:cSld>
  <p:clrMapOvr>
    <a:masterClrMapping/>
  </p:clrMapOvr>
  <p:transition>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Text option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a:solidFill>
                  <a:srgbClr val="2F2F2F"/>
                </a:solidFill>
              </a:defRPr>
            </a:lvl1pPr>
          </a:lstStyle>
          <a:p>
            <a:r>
              <a:rPr lang="en-US" dirty="0"/>
              <a:t>Text option 2: two columns copy heavy</a:t>
            </a:r>
          </a:p>
        </p:txBody>
      </p:sp>
      <p:sp>
        <p:nvSpPr>
          <p:cNvPr id="5" name="Text Placeholder 4"/>
          <p:cNvSpPr>
            <a:spLocks noGrp="1"/>
          </p:cNvSpPr>
          <p:nvPr>
            <p:ph type="body" sz="quarter" idx="11" hasCustomPrompt="1"/>
          </p:nvPr>
        </p:nvSpPr>
        <p:spPr>
          <a:xfrm>
            <a:off x="455995" y="1966312"/>
            <a:ext cx="5541959" cy="3793112"/>
          </a:xfrm>
        </p:spPr>
        <p:txBody>
          <a:bodyPr lIns="0" tIns="0" rIns="0" bIns="0"/>
          <a:lstStyle>
            <a:lvl1pPr marL="0" indent="0">
              <a:lnSpc>
                <a:spcPts val="1765"/>
              </a:lnSpc>
              <a:spcBef>
                <a:spcPts val="882"/>
              </a:spcBef>
              <a:buNone/>
              <a:defRPr lang="en-US" sz="1372" b="1" kern="1200" spc="0" baseline="0" dirty="0">
                <a:solidFill>
                  <a:schemeClr val="accent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dirty="0"/>
              <a:t>Paragraph title Segoe UI bold 14</a:t>
            </a:r>
          </a:p>
          <a:p>
            <a:pPr lvl="1"/>
            <a:r>
              <a:rPr lang="en-US" dirty="0"/>
              <a:t>Body copy Segoe Regular 14/18. Pa </a:t>
            </a:r>
            <a:r>
              <a:rPr lang="en-US" dirty="0" err="1"/>
              <a:t>consed</a:t>
            </a:r>
            <a:r>
              <a:rPr lang="en-US" dirty="0"/>
              <a:t> et </a:t>
            </a:r>
            <a:r>
              <a:rPr lang="en-US" dirty="0" err="1"/>
              <a:t>atur</a:t>
            </a:r>
            <a:r>
              <a:rPr lang="en-US" dirty="0"/>
              <a:t>. </a:t>
            </a:r>
            <a:r>
              <a:rPr lang="en-US" dirty="0" err="1"/>
              <a:t>Serion</a:t>
            </a:r>
            <a:r>
              <a:rPr lang="en-US" dirty="0"/>
              <a:t> </a:t>
            </a:r>
            <a:r>
              <a:rPr lang="en-US" dirty="0" err="1"/>
              <a:t>corepudi</a:t>
            </a:r>
            <a:r>
              <a:rPr lang="en-US" dirty="0"/>
              <a:t> dolor </a:t>
            </a:r>
            <a:r>
              <a:rPr lang="en-US" dirty="0" err="1"/>
              <a:t>adionse</a:t>
            </a:r>
            <a:r>
              <a:rPr lang="en-US" dirty="0"/>
              <a:t> </a:t>
            </a:r>
            <a:r>
              <a:rPr lang="en-US" dirty="0" err="1"/>
              <a:t>quibusame</a:t>
            </a:r>
            <a:r>
              <a:rPr lang="en-US" dirty="0"/>
              <a:t> </a:t>
            </a:r>
            <a:r>
              <a:rPr lang="en-US" dirty="0" err="1"/>
              <a:t>nullabora</a:t>
            </a:r>
            <a:r>
              <a:rPr lang="en-US" dirty="0"/>
              <a:t> </a:t>
            </a:r>
            <a:r>
              <a:rPr lang="en-US" dirty="0" err="1"/>
              <a:t>volent</a:t>
            </a:r>
            <a:r>
              <a:rPr lang="en-US" dirty="0"/>
              <a:t> </a:t>
            </a:r>
            <a:r>
              <a:rPr lang="en-US" dirty="0" err="1"/>
              <a:t>lignam</a:t>
            </a:r>
            <a:r>
              <a:rPr lang="en-US" dirty="0"/>
              <a:t> </a:t>
            </a:r>
            <a:r>
              <a:rPr lang="en-US" dirty="0" err="1"/>
              <a:t>entis</a:t>
            </a:r>
            <a:r>
              <a:rPr lang="en-US" dirty="0"/>
              <a:t> ape </a:t>
            </a:r>
            <a:r>
              <a:rPr lang="en-US" dirty="0" err="1"/>
              <a:t>dolores</a:t>
            </a:r>
            <a:r>
              <a:rPr lang="en-US" dirty="0"/>
              <a:t> se </a:t>
            </a:r>
            <a:r>
              <a:rPr lang="en-US" dirty="0" err="1"/>
              <a:t>voluptae</a:t>
            </a:r>
            <a:r>
              <a:rPr lang="en-US" dirty="0"/>
              <a:t> </a:t>
            </a:r>
            <a:r>
              <a:rPr lang="en-US" dirty="0" err="1"/>
              <a:t>nimolupti</a:t>
            </a:r>
            <a:r>
              <a:rPr lang="en-US" dirty="0"/>
              <a:t> </a:t>
            </a:r>
            <a:r>
              <a:rPr lang="en-US" dirty="0" err="1"/>
              <a:t>quam</a:t>
            </a:r>
            <a:r>
              <a:rPr lang="en-US" dirty="0"/>
              <a:t> </a:t>
            </a:r>
            <a:r>
              <a:rPr lang="en-US" dirty="0" err="1"/>
              <a:t>ium</a:t>
            </a:r>
            <a:r>
              <a:rPr lang="en-US" dirty="0"/>
              <a:t> </a:t>
            </a:r>
            <a:r>
              <a:rPr lang="en-US" dirty="0" err="1"/>
              <a:t>simusa</a:t>
            </a:r>
            <a:r>
              <a:rPr lang="en-US" dirty="0"/>
              <a:t> </a:t>
            </a:r>
            <a:r>
              <a:rPr lang="en-US" dirty="0" err="1"/>
              <a:t>doluptur</a:t>
            </a:r>
            <a:r>
              <a:rPr lang="en-US" dirty="0"/>
              <a:t>, sum hic </a:t>
            </a:r>
            <a:r>
              <a:rPr lang="en-US" dirty="0" err="1"/>
              <a:t>tem</a:t>
            </a:r>
            <a:r>
              <a:rPr lang="en-US" dirty="0"/>
              <a:t> qui cum </a:t>
            </a:r>
            <a:r>
              <a:rPr lang="en-US" dirty="0" err="1"/>
              <a:t>evelest</a:t>
            </a:r>
            <a:r>
              <a:rPr lang="en-US" dirty="0"/>
              <a:t>, </a:t>
            </a:r>
            <a:r>
              <a:rPr lang="en-US" dirty="0" err="1"/>
              <a:t>cusapel</a:t>
            </a:r>
            <a:r>
              <a:rPr lang="en-US" dirty="0"/>
              <a:t> et </a:t>
            </a:r>
            <a:r>
              <a:rPr lang="en-US" dirty="0" err="1"/>
              <a:t>unt</a:t>
            </a:r>
            <a:r>
              <a:rPr lang="en-US" dirty="0"/>
              <a:t> et </a:t>
            </a:r>
            <a:r>
              <a:rPr lang="en-US" dirty="0" err="1"/>
              <a:t>hiciisciume</a:t>
            </a:r>
            <a:r>
              <a:rPr lang="en-US" dirty="0"/>
              <a:t> </a:t>
            </a:r>
            <a:r>
              <a:rPr lang="en-US" dirty="0" err="1"/>
              <a:t>vernatiore</a:t>
            </a:r>
            <a:r>
              <a:rPr lang="en-US" dirty="0"/>
              <a:t> </a:t>
            </a:r>
            <a:r>
              <a:rPr lang="en-US" dirty="0" err="1"/>
              <a:t>volenecabor</a:t>
            </a:r>
            <a:r>
              <a:rPr lang="en-US" dirty="0"/>
              <a:t> </a:t>
            </a:r>
            <a:r>
              <a:rPr lang="en-US" dirty="0" err="1"/>
              <a:t>seque</a:t>
            </a:r>
            <a:r>
              <a:rPr lang="en-US" dirty="0"/>
              <a:t> </a:t>
            </a:r>
            <a:r>
              <a:rPr lang="en-US" dirty="0" err="1"/>
              <a:t>officient</a:t>
            </a:r>
            <a:r>
              <a:rPr lang="en-US" dirty="0"/>
              <a:t>, </a:t>
            </a:r>
            <a:r>
              <a:rPr lang="en-US" dirty="0" err="1"/>
              <a:t>quamus</a:t>
            </a:r>
            <a:r>
              <a:rPr lang="en-US" dirty="0"/>
              <a:t> </a:t>
            </a:r>
            <a:r>
              <a:rPr lang="en-US" dirty="0" err="1"/>
              <a:t>voluptium</a:t>
            </a:r>
            <a:r>
              <a:rPr lang="en-US" dirty="0"/>
              <a:t> </a:t>
            </a:r>
            <a:r>
              <a:rPr lang="en-US" dirty="0" err="1"/>
              <a:t>natur</a:t>
            </a:r>
            <a:r>
              <a:rPr lang="en-US" dirty="0"/>
              <a:t> </a:t>
            </a:r>
            <a:r>
              <a:rPr lang="en-US" dirty="0" err="1"/>
              <a:t>maio</a:t>
            </a:r>
            <a:r>
              <a:rPr lang="en-US" dirty="0"/>
              <a:t> </a:t>
            </a:r>
            <a:r>
              <a:rPr lang="en-US" dirty="0" err="1"/>
              <a:t>volupta</a:t>
            </a:r>
            <a:r>
              <a:rPr lang="en-US" dirty="0"/>
              <a:t> </a:t>
            </a:r>
            <a:r>
              <a:rPr lang="en-US" dirty="0" err="1"/>
              <a:t>tioria</a:t>
            </a:r>
            <a:r>
              <a:rPr lang="en-US" dirty="0"/>
              <a:t> </a:t>
            </a:r>
            <a:r>
              <a:rPr lang="en-US" dirty="0" err="1"/>
              <a:t>venimetur</a:t>
            </a:r>
            <a:r>
              <a:rPr lang="en-US" dirty="0"/>
              <a:t> re </a:t>
            </a:r>
            <a:r>
              <a:rPr lang="en-US" dirty="0" err="1"/>
              <a:t>vel</a:t>
            </a:r>
            <a:r>
              <a:rPr lang="en-US" dirty="0"/>
              <a:t> </a:t>
            </a:r>
            <a:r>
              <a:rPr lang="en-US" dirty="0" err="1"/>
              <a:t>ent</a:t>
            </a:r>
            <a:r>
              <a:rPr lang="en-US" dirty="0"/>
              <a:t>, </a:t>
            </a:r>
            <a:r>
              <a:rPr lang="en-US" dirty="0" err="1"/>
              <a:t>quae</a:t>
            </a:r>
            <a:r>
              <a:rPr lang="en-US" dirty="0"/>
              <a:t> </a:t>
            </a:r>
            <a:r>
              <a:rPr lang="en-US" dirty="0" err="1"/>
              <a:t>liqui</a:t>
            </a:r>
            <a:r>
              <a:rPr lang="en-US" dirty="0"/>
              <a:t> </a:t>
            </a:r>
            <a:r>
              <a:rPr lang="en-US" dirty="0" err="1"/>
              <a:t>tem</a:t>
            </a:r>
            <a:r>
              <a:rPr lang="en-US" dirty="0"/>
              <a:t> sin con re </a:t>
            </a:r>
            <a:r>
              <a:rPr lang="en-US" dirty="0" err="1"/>
              <a:t>laut</a:t>
            </a:r>
            <a:r>
              <a:rPr lang="en-US" dirty="0"/>
              <a:t> </a:t>
            </a:r>
            <a:r>
              <a:rPr lang="en-US" dirty="0" err="1"/>
              <a:t>aut</a:t>
            </a:r>
            <a:r>
              <a:rPr lang="en-US" dirty="0"/>
              <a:t> </a:t>
            </a:r>
            <a:r>
              <a:rPr lang="en-US" dirty="0" err="1"/>
              <a:t>volupietur</a:t>
            </a:r>
            <a:r>
              <a:rPr lang="en-US" dirty="0"/>
              <a:t>.</a:t>
            </a:r>
          </a:p>
          <a:p>
            <a:pPr lvl="1"/>
            <a:endParaRPr lang="en-US" dirty="0"/>
          </a:p>
          <a:p>
            <a:pPr lvl="1"/>
            <a:r>
              <a:rPr lang="en-US" dirty="0" err="1"/>
              <a:t>Henestios</a:t>
            </a:r>
            <a:r>
              <a:rPr lang="en-US" dirty="0"/>
              <a:t> </a:t>
            </a:r>
            <a:r>
              <a:rPr lang="en-US" dirty="0" err="1"/>
              <a:t>vellantium</a:t>
            </a:r>
            <a:r>
              <a:rPr lang="en-US" dirty="0"/>
              <a:t> </a:t>
            </a:r>
            <a:r>
              <a:rPr lang="en-US" dirty="0" err="1"/>
              <a:t>simi</a:t>
            </a:r>
            <a:r>
              <a:rPr lang="en-US" dirty="0"/>
              <a:t>, </a:t>
            </a:r>
            <a:r>
              <a:rPr lang="en-US" dirty="0" err="1"/>
              <a:t>quassenime</a:t>
            </a:r>
            <a:r>
              <a:rPr lang="en-US" dirty="0"/>
              <a:t> consent </a:t>
            </a:r>
            <a:r>
              <a:rPr lang="en-US" dirty="0" err="1"/>
              <a:t>emquatincti</a:t>
            </a:r>
            <a:r>
              <a:rPr lang="en-US" dirty="0"/>
              <a:t> to doles </a:t>
            </a:r>
            <a:r>
              <a:rPr lang="en-US" dirty="0" err="1"/>
              <a:t>cium</a:t>
            </a:r>
            <a:r>
              <a:rPr lang="en-US" dirty="0"/>
              <a:t> </a:t>
            </a:r>
            <a:r>
              <a:rPr lang="en-US" dirty="0" err="1"/>
              <a:t>nectur</a:t>
            </a:r>
            <a:r>
              <a:rPr lang="en-US" dirty="0"/>
              <a:t>. </a:t>
            </a:r>
            <a:r>
              <a:rPr lang="en-US" dirty="0" err="1"/>
              <a:t>Experit</a:t>
            </a:r>
            <a:r>
              <a:rPr lang="en-US" dirty="0"/>
              <a:t> </a:t>
            </a:r>
            <a:r>
              <a:rPr lang="en-US" dirty="0" err="1"/>
              <a:t>occus</a:t>
            </a:r>
            <a:r>
              <a:rPr lang="en-US" dirty="0"/>
              <a:t>. </a:t>
            </a:r>
            <a:r>
              <a:rPr lang="en-US" dirty="0" err="1"/>
              <a:t>Anduntus</a:t>
            </a:r>
            <a:r>
              <a:rPr lang="en-US" dirty="0"/>
              <a:t> </a:t>
            </a:r>
            <a:r>
              <a:rPr lang="en-US" dirty="0" err="1"/>
              <a:t>dolecta</a:t>
            </a:r>
            <a:r>
              <a:rPr lang="en-US" dirty="0"/>
              <a:t> </a:t>
            </a:r>
            <a:r>
              <a:rPr lang="en-US" dirty="0" err="1"/>
              <a:t>tiusam</a:t>
            </a:r>
            <a:r>
              <a:rPr lang="en-US" dirty="0"/>
              <a:t> </a:t>
            </a:r>
            <a:r>
              <a:rPr lang="en-US" dirty="0" err="1"/>
              <a:t>esto</a:t>
            </a:r>
            <a:r>
              <a:rPr lang="en-US" dirty="0"/>
              <a:t> </a:t>
            </a:r>
            <a:r>
              <a:rPr lang="en-US" dirty="0" err="1"/>
              <a:t>eos</a:t>
            </a:r>
            <a:r>
              <a:rPr lang="en-US" dirty="0"/>
              <a:t> </a:t>
            </a:r>
            <a:r>
              <a:rPr lang="en-US" dirty="0" err="1"/>
              <a:t>delit</a:t>
            </a:r>
            <a:r>
              <a:rPr lang="en-US" dirty="0"/>
              <a:t>, at. </a:t>
            </a:r>
            <a:r>
              <a:rPr lang="en-US" dirty="0" err="1"/>
              <a:t>Haria</a:t>
            </a:r>
            <a:r>
              <a:rPr lang="en-US" dirty="0"/>
              <a:t> dis </a:t>
            </a:r>
            <a:r>
              <a:rPr lang="en-US" dirty="0" err="1"/>
              <a:t>eum</a:t>
            </a:r>
            <a:r>
              <a:rPr lang="en-US" dirty="0"/>
              <a:t> a </a:t>
            </a:r>
            <a:r>
              <a:rPr lang="en-US" dirty="0" err="1"/>
              <a:t>sitibus</a:t>
            </a:r>
            <a:r>
              <a:rPr lang="en-US" dirty="0"/>
              <a:t> </a:t>
            </a:r>
            <a:r>
              <a:rPr lang="en-US" dirty="0" err="1"/>
              <a:t>volorib</a:t>
            </a:r>
            <a:r>
              <a:rPr lang="en-US" dirty="0"/>
              <a:t> </a:t>
            </a:r>
            <a:r>
              <a:rPr lang="en-US" dirty="0" err="1"/>
              <a:t>usapere</a:t>
            </a:r>
            <a:r>
              <a:rPr lang="en-US" dirty="0"/>
              <a:t> </a:t>
            </a:r>
            <a:r>
              <a:rPr lang="en-US" dirty="0" err="1"/>
              <a:t>nonse</a:t>
            </a:r>
            <a:r>
              <a:rPr lang="en-US" dirty="0"/>
              <a:t> </a:t>
            </a:r>
            <a:r>
              <a:rPr lang="en-US" dirty="0" err="1"/>
              <a:t>cullit</a:t>
            </a:r>
            <a:r>
              <a:rPr lang="en-US" dirty="0"/>
              <a:t> </a:t>
            </a:r>
            <a:r>
              <a:rPr lang="en-US" dirty="0" err="1"/>
              <a:t>iditatquam</a:t>
            </a:r>
            <a:r>
              <a:rPr lang="en-US" dirty="0"/>
              <a:t> </a:t>
            </a:r>
            <a:r>
              <a:rPr lang="en-US" dirty="0" err="1"/>
              <a:t>hil</a:t>
            </a:r>
            <a:r>
              <a:rPr lang="en-US" dirty="0"/>
              <a:t> </a:t>
            </a:r>
            <a:r>
              <a:rPr lang="en-US" dirty="0" err="1"/>
              <a:t>mincius</a:t>
            </a:r>
            <a:r>
              <a:rPr lang="en-US" dirty="0"/>
              <a:t> </a:t>
            </a:r>
            <a:r>
              <a:rPr lang="en-US" dirty="0" err="1"/>
              <a:t>ea</a:t>
            </a:r>
            <a:r>
              <a:rPr lang="en-US" dirty="0"/>
              <a:t> debit </a:t>
            </a:r>
            <a:r>
              <a:rPr lang="en-US" dirty="0" err="1"/>
              <a:t>quae</a:t>
            </a:r>
            <a:r>
              <a:rPr lang="en-US" dirty="0"/>
              <a:t> </a:t>
            </a:r>
            <a:r>
              <a:rPr lang="en-US" dirty="0" err="1"/>
              <a:t>ipsuntius</a:t>
            </a:r>
            <a:r>
              <a:rPr lang="en-US" dirty="0"/>
              <a:t> </a:t>
            </a:r>
            <a:r>
              <a:rPr lang="en-US" dirty="0" err="1"/>
              <a:t>quideli</a:t>
            </a:r>
            <a:r>
              <a:rPr lang="en-US" dirty="0"/>
              <a:t> </a:t>
            </a:r>
            <a:r>
              <a:rPr lang="en-US" dirty="0" err="1"/>
              <a:t>tatiis</a:t>
            </a:r>
            <a:r>
              <a:rPr lang="en-US" dirty="0"/>
              <a:t> rem </a:t>
            </a:r>
            <a:r>
              <a:rPr lang="en-US" dirty="0" err="1"/>
              <a:t>restis</a:t>
            </a:r>
            <a:r>
              <a:rPr lang="en-US" dirty="0"/>
              <a:t> pro </a:t>
            </a:r>
            <a:r>
              <a:rPr lang="en-US" dirty="0" err="1"/>
              <a:t>ium</a:t>
            </a:r>
            <a:r>
              <a:rPr lang="en-US" dirty="0"/>
              <a:t> qui </a:t>
            </a:r>
            <a:r>
              <a:rPr lang="en-US" dirty="0" err="1"/>
              <a:t>ra</a:t>
            </a:r>
            <a:r>
              <a:rPr lang="en-US" dirty="0"/>
              <a:t> </a:t>
            </a:r>
            <a:r>
              <a:rPr lang="en-US" dirty="0" err="1"/>
              <a:t>debist</a:t>
            </a:r>
            <a:r>
              <a:rPr lang="en-US" dirty="0"/>
              <a:t> at </a:t>
            </a:r>
            <a:r>
              <a:rPr lang="en-US" dirty="0" err="1"/>
              <a:t>ilit</a:t>
            </a:r>
            <a:r>
              <a:rPr lang="en-US" dirty="0"/>
              <a:t> </a:t>
            </a:r>
            <a:r>
              <a:rPr lang="en-US" dirty="0" err="1"/>
              <a:t>est</a:t>
            </a:r>
            <a:r>
              <a:rPr lang="en-US" dirty="0"/>
              <a:t>, </a:t>
            </a:r>
            <a:r>
              <a:rPr lang="en-US" dirty="0" err="1"/>
              <a:t>cus</a:t>
            </a:r>
            <a:r>
              <a:rPr lang="en-US" dirty="0"/>
              <a:t> </a:t>
            </a:r>
            <a:r>
              <a:rPr lang="en-US" dirty="0" err="1"/>
              <a:t>invenim</a:t>
            </a:r>
            <a:r>
              <a:rPr lang="en-US" dirty="0"/>
              <a:t> </a:t>
            </a:r>
            <a:r>
              <a:rPr lang="en-US" dirty="0" err="1"/>
              <a:t>laborro</a:t>
            </a:r>
            <a:r>
              <a:rPr lang="en-US" dirty="0"/>
              <a:t> </a:t>
            </a:r>
            <a:r>
              <a:rPr lang="en-US" dirty="0" err="1"/>
              <a:t>tem</a:t>
            </a:r>
            <a:r>
              <a:rPr lang="en-US" dirty="0"/>
              <a:t> </a:t>
            </a:r>
            <a:r>
              <a:rPr lang="en-US" dirty="0" err="1"/>
              <a:t>rectiissunt</a:t>
            </a:r>
            <a:r>
              <a:rPr lang="en-US" dirty="0"/>
              <a:t> et, </a:t>
            </a:r>
            <a:r>
              <a:rPr lang="en-US" dirty="0" err="1"/>
              <a:t>nos</a:t>
            </a:r>
            <a:r>
              <a:rPr lang="en-US" dirty="0"/>
              <a:t> </a:t>
            </a:r>
            <a:r>
              <a:rPr lang="en-US" dirty="0" err="1"/>
              <a:t>doloratia</a:t>
            </a:r>
            <a:r>
              <a:rPr lang="en-US" dirty="0"/>
              <a:t> et </a:t>
            </a:r>
            <a:r>
              <a:rPr lang="en-US" dirty="0" err="1"/>
              <a:t>opta</a:t>
            </a:r>
            <a:r>
              <a:rPr lang="en-US" dirty="0"/>
              <a:t> dis </a:t>
            </a:r>
            <a:r>
              <a:rPr lang="en-US" dirty="0" err="1"/>
              <a:t>aut</a:t>
            </a:r>
            <a:r>
              <a:rPr lang="en-US" dirty="0"/>
              <a:t> </a:t>
            </a:r>
            <a:r>
              <a:rPr lang="en-US" dirty="0" err="1"/>
              <a:t>modis</a:t>
            </a:r>
            <a:r>
              <a:rPr lang="en-US" dirty="0"/>
              <a:t> </a:t>
            </a:r>
            <a:r>
              <a:rPr lang="en-US" dirty="0" err="1"/>
              <a:t>rerat</a:t>
            </a:r>
            <a:r>
              <a:rPr lang="en-US" dirty="0"/>
              <a:t> </a:t>
            </a:r>
            <a:r>
              <a:rPr lang="en-US" dirty="0" err="1"/>
              <a:t>oditatu</a:t>
            </a:r>
            <a:r>
              <a:rPr lang="en-US" dirty="0"/>
              <a:t> </a:t>
            </a:r>
            <a:r>
              <a:rPr lang="en-US" dirty="0" err="1"/>
              <a:t>reseque</a:t>
            </a:r>
            <a:r>
              <a:rPr lang="en-US" dirty="0"/>
              <a:t> </a:t>
            </a:r>
            <a:r>
              <a:rPr lang="en-US" dirty="0" err="1"/>
              <a:t>nisque</a:t>
            </a:r>
            <a:r>
              <a:rPr lang="en-US" dirty="0"/>
              <a:t> rem </a:t>
            </a:r>
            <a:r>
              <a:rPr lang="en-US" dirty="0" err="1"/>
              <a:t>rempores</a:t>
            </a:r>
            <a:r>
              <a:rPr lang="en-US" dirty="0"/>
              <a:t>. </a:t>
            </a:r>
            <a:r>
              <a:rPr lang="en-US" dirty="0" err="1"/>
              <a:t>Anduntus</a:t>
            </a:r>
            <a:r>
              <a:rPr lang="en-US" dirty="0"/>
              <a:t> </a:t>
            </a:r>
            <a:r>
              <a:rPr lang="en-US" dirty="0" err="1"/>
              <a:t>dolecta</a:t>
            </a:r>
            <a:r>
              <a:rPr lang="en-US" dirty="0"/>
              <a:t> </a:t>
            </a:r>
            <a:r>
              <a:rPr lang="en-US" dirty="0" err="1"/>
              <a:t>tiusam</a:t>
            </a:r>
            <a:r>
              <a:rPr lang="en-US" dirty="0"/>
              <a:t> </a:t>
            </a:r>
            <a:r>
              <a:rPr lang="en-US" dirty="0" err="1"/>
              <a:t>esto</a:t>
            </a:r>
            <a:r>
              <a:rPr lang="en-US" dirty="0"/>
              <a:t> </a:t>
            </a:r>
            <a:r>
              <a:rPr lang="en-US" dirty="0" err="1"/>
              <a:t>eos</a:t>
            </a:r>
            <a:r>
              <a:rPr lang="en-US" dirty="0"/>
              <a:t> </a:t>
            </a:r>
            <a:r>
              <a:rPr lang="en-US" dirty="0" err="1"/>
              <a:t>delit</a:t>
            </a:r>
            <a:r>
              <a:rPr lang="en-US" dirty="0"/>
              <a:t>, at. </a:t>
            </a:r>
            <a:r>
              <a:rPr lang="en-US" dirty="0" err="1"/>
              <a:t>Haria</a:t>
            </a:r>
            <a:r>
              <a:rPr lang="en-US" dirty="0"/>
              <a:t> dis </a:t>
            </a:r>
            <a:r>
              <a:rPr lang="en-US" dirty="0" err="1"/>
              <a:t>eum</a:t>
            </a:r>
            <a:r>
              <a:rPr lang="en-US" dirty="0"/>
              <a:t> a </a:t>
            </a:r>
            <a:r>
              <a:rPr lang="en-US" dirty="0" err="1"/>
              <a:t>sitibus</a:t>
            </a:r>
            <a:r>
              <a:rPr lang="en-US" dirty="0"/>
              <a:t> </a:t>
            </a:r>
            <a:r>
              <a:rPr lang="en-US" dirty="0" err="1"/>
              <a:t>volorib</a:t>
            </a:r>
            <a:r>
              <a:rPr lang="en-US" dirty="0"/>
              <a:t> </a:t>
            </a:r>
            <a:r>
              <a:rPr lang="en-US" dirty="0" err="1"/>
              <a:t>usapere</a:t>
            </a:r>
            <a:r>
              <a:rPr lang="en-US" dirty="0"/>
              <a:t> </a:t>
            </a:r>
            <a:r>
              <a:rPr lang="en-US" dirty="0" err="1"/>
              <a:t>nonse</a:t>
            </a:r>
            <a:r>
              <a:rPr lang="en-US" dirty="0"/>
              <a:t> </a:t>
            </a:r>
            <a:r>
              <a:rPr lang="en-US" dirty="0" err="1"/>
              <a:t>cullit</a:t>
            </a:r>
            <a:r>
              <a:rPr lang="en-US" dirty="0"/>
              <a:t> </a:t>
            </a:r>
            <a:r>
              <a:rPr lang="en-US" dirty="0" err="1"/>
              <a:t>iditatquam</a:t>
            </a:r>
            <a:r>
              <a:rPr lang="en-US" dirty="0"/>
              <a:t> </a:t>
            </a:r>
            <a:r>
              <a:rPr lang="en-US" dirty="0" err="1"/>
              <a:t>hil</a:t>
            </a:r>
            <a:r>
              <a:rPr lang="en-US" dirty="0"/>
              <a:t> </a:t>
            </a:r>
            <a:r>
              <a:rPr lang="en-US" dirty="0" err="1"/>
              <a:t>mincius</a:t>
            </a:r>
            <a:r>
              <a:rPr lang="en-US" dirty="0"/>
              <a:t> </a:t>
            </a:r>
            <a:r>
              <a:rPr lang="en-US" dirty="0" err="1"/>
              <a:t>ea</a:t>
            </a:r>
            <a:r>
              <a:rPr lang="en-US" dirty="0"/>
              <a:t> debit </a:t>
            </a:r>
            <a:r>
              <a:rPr lang="en-US" dirty="0" err="1"/>
              <a:t>quae</a:t>
            </a:r>
            <a:r>
              <a:rPr lang="en-US" dirty="0"/>
              <a:t> sit.</a:t>
            </a:r>
          </a:p>
        </p:txBody>
      </p:sp>
      <p:sp>
        <p:nvSpPr>
          <p:cNvPr id="7" name="Text Placeholder 4"/>
          <p:cNvSpPr>
            <a:spLocks noGrp="1"/>
          </p:cNvSpPr>
          <p:nvPr>
            <p:ph type="body" sz="quarter" idx="12" hasCustomPrompt="1"/>
          </p:nvPr>
        </p:nvSpPr>
        <p:spPr>
          <a:xfrm>
            <a:off x="6229842" y="1956351"/>
            <a:ext cx="5541959" cy="3793112"/>
          </a:xfrm>
        </p:spPr>
        <p:txBody>
          <a:bodyPr lIns="0" tIns="0" rIns="0" bIns="0"/>
          <a:lstStyle>
            <a:lvl1pPr marL="0" indent="0">
              <a:lnSpc>
                <a:spcPts val="1765"/>
              </a:lnSpc>
              <a:spcBef>
                <a:spcPts val="882"/>
              </a:spcBef>
              <a:buNone/>
              <a:defRPr lang="en-US" sz="1372" b="1" kern="1200" spc="0" baseline="0" dirty="0">
                <a:solidFill>
                  <a:schemeClr val="accent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dirty="0"/>
              <a:t>Paragraph title Segoe UI bold 14</a:t>
            </a:r>
          </a:p>
          <a:p>
            <a:pPr lvl="1"/>
            <a:r>
              <a:rPr lang="en-US" dirty="0"/>
              <a:t>Body copy Segoe Regular 14/18. Pa </a:t>
            </a:r>
            <a:r>
              <a:rPr lang="en-US" dirty="0" err="1"/>
              <a:t>consed</a:t>
            </a:r>
            <a:r>
              <a:rPr lang="en-US" dirty="0"/>
              <a:t> et </a:t>
            </a:r>
            <a:r>
              <a:rPr lang="en-US" dirty="0" err="1"/>
              <a:t>atur</a:t>
            </a:r>
            <a:r>
              <a:rPr lang="en-US" dirty="0"/>
              <a:t>. </a:t>
            </a:r>
            <a:r>
              <a:rPr lang="en-US" dirty="0" err="1"/>
              <a:t>Serion</a:t>
            </a:r>
            <a:r>
              <a:rPr lang="en-US" dirty="0"/>
              <a:t> </a:t>
            </a:r>
            <a:r>
              <a:rPr lang="en-US" dirty="0" err="1"/>
              <a:t>corepudi</a:t>
            </a:r>
            <a:r>
              <a:rPr lang="en-US" dirty="0"/>
              <a:t> dolor </a:t>
            </a:r>
            <a:r>
              <a:rPr lang="en-US" dirty="0" err="1"/>
              <a:t>adionse</a:t>
            </a:r>
            <a:r>
              <a:rPr lang="en-US" dirty="0"/>
              <a:t> </a:t>
            </a:r>
            <a:r>
              <a:rPr lang="en-US" dirty="0" err="1"/>
              <a:t>quibusame</a:t>
            </a:r>
            <a:r>
              <a:rPr lang="en-US" dirty="0"/>
              <a:t> </a:t>
            </a:r>
            <a:r>
              <a:rPr lang="en-US" dirty="0" err="1"/>
              <a:t>nullabora</a:t>
            </a:r>
            <a:r>
              <a:rPr lang="en-US" dirty="0"/>
              <a:t> </a:t>
            </a:r>
            <a:r>
              <a:rPr lang="en-US" dirty="0" err="1"/>
              <a:t>volent</a:t>
            </a:r>
            <a:r>
              <a:rPr lang="en-US" dirty="0"/>
              <a:t> </a:t>
            </a:r>
            <a:r>
              <a:rPr lang="en-US" dirty="0" err="1"/>
              <a:t>lignam</a:t>
            </a:r>
            <a:r>
              <a:rPr lang="en-US" dirty="0"/>
              <a:t> </a:t>
            </a:r>
            <a:r>
              <a:rPr lang="en-US" dirty="0" err="1"/>
              <a:t>entis</a:t>
            </a:r>
            <a:r>
              <a:rPr lang="en-US" dirty="0"/>
              <a:t> ape </a:t>
            </a:r>
            <a:r>
              <a:rPr lang="en-US" dirty="0" err="1"/>
              <a:t>dolores</a:t>
            </a:r>
            <a:r>
              <a:rPr lang="en-US" dirty="0"/>
              <a:t> se </a:t>
            </a:r>
            <a:r>
              <a:rPr lang="en-US" dirty="0" err="1"/>
              <a:t>voluptae</a:t>
            </a:r>
            <a:r>
              <a:rPr lang="en-US" dirty="0"/>
              <a:t> </a:t>
            </a:r>
            <a:r>
              <a:rPr lang="en-US" dirty="0" err="1"/>
              <a:t>nimolupti</a:t>
            </a:r>
            <a:r>
              <a:rPr lang="en-US" dirty="0"/>
              <a:t> </a:t>
            </a:r>
            <a:r>
              <a:rPr lang="en-US" dirty="0" err="1"/>
              <a:t>quam</a:t>
            </a:r>
            <a:r>
              <a:rPr lang="en-US" dirty="0"/>
              <a:t> </a:t>
            </a:r>
            <a:r>
              <a:rPr lang="en-US" dirty="0" err="1"/>
              <a:t>ium</a:t>
            </a:r>
            <a:r>
              <a:rPr lang="en-US" dirty="0"/>
              <a:t> </a:t>
            </a:r>
            <a:r>
              <a:rPr lang="en-US" dirty="0" err="1"/>
              <a:t>simusa</a:t>
            </a:r>
            <a:r>
              <a:rPr lang="en-US" dirty="0"/>
              <a:t> </a:t>
            </a:r>
            <a:r>
              <a:rPr lang="en-US" dirty="0" err="1"/>
              <a:t>doluptur</a:t>
            </a:r>
            <a:r>
              <a:rPr lang="en-US" dirty="0"/>
              <a:t>, sum hic </a:t>
            </a:r>
            <a:r>
              <a:rPr lang="en-US" dirty="0" err="1"/>
              <a:t>tem</a:t>
            </a:r>
            <a:r>
              <a:rPr lang="en-US" dirty="0"/>
              <a:t> qui cum </a:t>
            </a:r>
            <a:r>
              <a:rPr lang="en-US" dirty="0" err="1"/>
              <a:t>evelest</a:t>
            </a:r>
            <a:r>
              <a:rPr lang="en-US" dirty="0"/>
              <a:t>, </a:t>
            </a:r>
            <a:r>
              <a:rPr lang="en-US" dirty="0" err="1"/>
              <a:t>cusapel</a:t>
            </a:r>
            <a:r>
              <a:rPr lang="en-US" dirty="0"/>
              <a:t> et </a:t>
            </a:r>
            <a:r>
              <a:rPr lang="en-US" dirty="0" err="1"/>
              <a:t>unt</a:t>
            </a:r>
            <a:r>
              <a:rPr lang="en-US" dirty="0"/>
              <a:t> et </a:t>
            </a:r>
            <a:r>
              <a:rPr lang="en-US" dirty="0" err="1"/>
              <a:t>hiciisciume</a:t>
            </a:r>
            <a:r>
              <a:rPr lang="en-US" dirty="0"/>
              <a:t> </a:t>
            </a:r>
            <a:r>
              <a:rPr lang="en-US" dirty="0" err="1"/>
              <a:t>vernatiore</a:t>
            </a:r>
            <a:r>
              <a:rPr lang="en-US" dirty="0"/>
              <a:t> </a:t>
            </a:r>
            <a:r>
              <a:rPr lang="en-US" dirty="0" err="1"/>
              <a:t>volenecabor</a:t>
            </a:r>
            <a:r>
              <a:rPr lang="en-US" dirty="0"/>
              <a:t> </a:t>
            </a:r>
            <a:r>
              <a:rPr lang="en-US" dirty="0" err="1"/>
              <a:t>seque</a:t>
            </a:r>
            <a:r>
              <a:rPr lang="en-US" dirty="0"/>
              <a:t> </a:t>
            </a:r>
            <a:r>
              <a:rPr lang="en-US" dirty="0" err="1"/>
              <a:t>officient</a:t>
            </a:r>
            <a:r>
              <a:rPr lang="en-US" dirty="0"/>
              <a:t>, </a:t>
            </a:r>
            <a:r>
              <a:rPr lang="en-US" dirty="0" err="1"/>
              <a:t>quamus</a:t>
            </a:r>
            <a:r>
              <a:rPr lang="en-US" dirty="0"/>
              <a:t> </a:t>
            </a:r>
            <a:r>
              <a:rPr lang="en-US" dirty="0" err="1"/>
              <a:t>voluptium</a:t>
            </a:r>
            <a:r>
              <a:rPr lang="en-US" dirty="0"/>
              <a:t> </a:t>
            </a:r>
            <a:r>
              <a:rPr lang="en-US" dirty="0" err="1"/>
              <a:t>natur</a:t>
            </a:r>
            <a:r>
              <a:rPr lang="en-US" dirty="0"/>
              <a:t> </a:t>
            </a:r>
            <a:r>
              <a:rPr lang="en-US" dirty="0" err="1"/>
              <a:t>maio</a:t>
            </a:r>
            <a:r>
              <a:rPr lang="en-US" dirty="0"/>
              <a:t> </a:t>
            </a:r>
            <a:r>
              <a:rPr lang="en-US" dirty="0" err="1"/>
              <a:t>volupta</a:t>
            </a:r>
            <a:r>
              <a:rPr lang="en-US" dirty="0"/>
              <a:t> </a:t>
            </a:r>
            <a:r>
              <a:rPr lang="en-US" dirty="0" err="1"/>
              <a:t>tioria</a:t>
            </a:r>
            <a:r>
              <a:rPr lang="en-US" dirty="0"/>
              <a:t> </a:t>
            </a:r>
            <a:r>
              <a:rPr lang="en-US" dirty="0" err="1"/>
              <a:t>venimetur</a:t>
            </a:r>
            <a:r>
              <a:rPr lang="en-US" dirty="0"/>
              <a:t> re </a:t>
            </a:r>
            <a:r>
              <a:rPr lang="en-US" dirty="0" err="1"/>
              <a:t>vel</a:t>
            </a:r>
            <a:r>
              <a:rPr lang="en-US" dirty="0"/>
              <a:t> </a:t>
            </a:r>
            <a:r>
              <a:rPr lang="en-US" dirty="0" err="1"/>
              <a:t>ent</a:t>
            </a:r>
            <a:r>
              <a:rPr lang="en-US" dirty="0"/>
              <a:t>, </a:t>
            </a:r>
            <a:r>
              <a:rPr lang="en-US" dirty="0" err="1"/>
              <a:t>quae</a:t>
            </a:r>
            <a:r>
              <a:rPr lang="en-US" dirty="0"/>
              <a:t> </a:t>
            </a:r>
            <a:r>
              <a:rPr lang="en-US" dirty="0" err="1"/>
              <a:t>liqui</a:t>
            </a:r>
            <a:r>
              <a:rPr lang="en-US" dirty="0"/>
              <a:t> </a:t>
            </a:r>
            <a:r>
              <a:rPr lang="en-US" dirty="0" err="1"/>
              <a:t>tem</a:t>
            </a:r>
            <a:r>
              <a:rPr lang="en-US" dirty="0"/>
              <a:t> sin con re </a:t>
            </a:r>
            <a:r>
              <a:rPr lang="en-US" dirty="0" err="1"/>
              <a:t>laut</a:t>
            </a:r>
            <a:r>
              <a:rPr lang="en-US" dirty="0"/>
              <a:t> </a:t>
            </a:r>
            <a:r>
              <a:rPr lang="en-US" dirty="0" err="1"/>
              <a:t>aut</a:t>
            </a:r>
            <a:r>
              <a:rPr lang="en-US" dirty="0"/>
              <a:t> </a:t>
            </a:r>
            <a:r>
              <a:rPr lang="en-US" dirty="0" err="1"/>
              <a:t>volupietur</a:t>
            </a:r>
            <a:r>
              <a:rPr lang="en-US" dirty="0"/>
              <a:t>.</a:t>
            </a:r>
          </a:p>
          <a:p>
            <a:pPr lvl="1"/>
            <a:endParaRPr lang="en-US" dirty="0"/>
          </a:p>
          <a:p>
            <a:pPr lvl="1"/>
            <a:r>
              <a:rPr lang="en-US" dirty="0" err="1"/>
              <a:t>Henestios</a:t>
            </a:r>
            <a:r>
              <a:rPr lang="en-US" dirty="0"/>
              <a:t> </a:t>
            </a:r>
            <a:r>
              <a:rPr lang="en-US" dirty="0" err="1"/>
              <a:t>vellantium</a:t>
            </a:r>
            <a:r>
              <a:rPr lang="en-US" dirty="0"/>
              <a:t> </a:t>
            </a:r>
            <a:r>
              <a:rPr lang="en-US" dirty="0" err="1"/>
              <a:t>simi</a:t>
            </a:r>
            <a:r>
              <a:rPr lang="en-US" dirty="0"/>
              <a:t>, </a:t>
            </a:r>
            <a:r>
              <a:rPr lang="en-US" dirty="0" err="1"/>
              <a:t>quassenime</a:t>
            </a:r>
            <a:r>
              <a:rPr lang="en-US" dirty="0"/>
              <a:t> consent </a:t>
            </a:r>
            <a:r>
              <a:rPr lang="en-US" dirty="0" err="1"/>
              <a:t>emquatincti</a:t>
            </a:r>
            <a:r>
              <a:rPr lang="en-US" dirty="0"/>
              <a:t> to doles </a:t>
            </a:r>
            <a:r>
              <a:rPr lang="en-US" dirty="0" err="1"/>
              <a:t>cium</a:t>
            </a:r>
            <a:r>
              <a:rPr lang="en-US" dirty="0"/>
              <a:t> </a:t>
            </a:r>
            <a:r>
              <a:rPr lang="en-US" dirty="0" err="1"/>
              <a:t>nectur</a:t>
            </a:r>
            <a:r>
              <a:rPr lang="en-US" dirty="0"/>
              <a:t>. </a:t>
            </a:r>
            <a:r>
              <a:rPr lang="en-US" dirty="0" err="1"/>
              <a:t>Experit</a:t>
            </a:r>
            <a:r>
              <a:rPr lang="en-US" dirty="0"/>
              <a:t> </a:t>
            </a:r>
            <a:r>
              <a:rPr lang="en-US" dirty="0" err="1"/>
              <a:t>occus</a:t>
            </a:r>
            <a:r>
              <a:rPr lang="en-US" dirty="0"/>
              <a:t>. </a:t>
            </a:r>
            <a:r>
              <a:rPr lang="en-US" dirty="0" err="1"/>
              <a:t>Anduntus</a:t>
            </a:r>
            <a:r>
              <a:rPr lang="en-US" dirty="0"/>
              <a:t> </a:t>
            </a:r>
            <a:r>
              <a:rPr lang="en-US" dirty="0" err="1"/>
              <a:t>dolecta</a:t>
            </a:r>
            <a:r>
              <a:rPr lang="en-US" dirty="0"/>
              <a:t> </a:t>
            </a:r>
            <a:r>
              <a:rPr lang="en-US" dirty="0" err="1"/>
              <a:t>tiusam</a:t>
            </a:r>
            <a:r>
              <a:rPr lang="en-US" dirty="0"/>
              <a:t> </a:t>
            </a:r>
            <a:r>
              <a:rPr lang="en-US" dirty="0" err="1"/>
              <a:t>esto</a:t>
            </a:r>
            <a:r>
              <a:rPr lang="en-US" dirty="0"/>
              <a:t> </a:t>
            </a:r>
            <a:r>
              <a:rPr lang="en-US" dirty="0" err="1"/>
              <a:t>eos</a:t>
            </a:r>
            <a:r>
              <a:rPr lang="en-US" dirty="0"/>
              <a:t> </a:t>
            </a:r>
            <a:r>
              <a:rPr lang="en-US" dirty="0" err="1"/>
              <a:t>delit</a:t>
            </a:r>
            <a:r>
              <a:rPr lang="en-US" dirty="0"/>
              <a:t>, at. </a:t>
            </a:r>
            <a:r>
              <a:rPr lang="en-US" dirty="0" err="1"/>
              <a:t>Haria</a:t>
            </a:r>
            <a:r>
              <a:rPr lang="en-US" dirty="0"/>
              <a:t> dis </a:t>
            </a:r>
            <a:r>
              <a:rPr lang="en-US" dirty="0" err="1"/>
              <a:t>eum</a:t>
            </a:r>
            <a:r>
              <a:rPr lang="en-US" dirty="0"/>
              <a:t> a </a:t>
            </a:r>
            <a:r>
              <a:rPr lang="en-US" dirty="0" err="1"/>
              <a:t>sitibus</a:t>
            </a:r>
            <a:r>
              <a:rPr lang="en-US" dirty="0"/>
              <a:t> </a:t>
            </a:r>
            <a:r>
              <a:rPr lang="en-US" dirty="0" err="1"/>
              <a:t>volorib</a:t>
            </a:r>
            <a:r>
              <a:rPr lang="en-US" dirty="0"/>
              <a:t> </a:t>
            </a:r>
            <a:r>
              <a:rPr lang="en-US" dirty="0" err="1"/>
              <a:t>usapere</a:t>
            </a:r>
            <a:r>
              <a:rPr lang="en-US" dirty="0"/>
              <a:t> </a:t>
            </a:r>
            <a:r>
              <a:rPr lang="en-US" dirty="0" err="1"/>
              <a:t>nonse</a:t>
            </a:r>
            <a:r>
              <a:rPr lang="en-US" dirty="0"/>
              <a:t> </a:t>
            </a:r>
            <a:r>
              <a:rPr lang="en-US" dirty="0" err="1"/>
              <a:t>cullit</a:t>
            </a:r>
            <a:r>
              <a:rPr lang="en-US" dirty="0"/>
              <a:t> </a:t>
            </a:r>
            <a:r>
              <a:rPr lang="en-US" dirty="0" err="1"/>
              <a:t>iditatquam</a:t>
            </a:r>
            <a:r>
              <a:rPr lang="en-US" dirty="0"/>
              <a:t> </a:t>
            </a:r>
            <a:r>
              <a:rPr lang="en-US" dirty="0" err="1"/>
              <a:t>hil</a:t>
            </a:r>
            <a:r>
              <a:rPr lang="en-US" dirty="0"/>
              <a:t> </a:t>
            </a:r>
            <a:r>
              <a:rPr lang="en-US" dirty="0" err="1"/>
              <a:t>mincius</a:t>
            </a:r>
            <a:r>
              <a:rPr lang="en-US" dirty="0"/>
              <a:t> </a:t>
            </a:r>
            <a:r>
              <a:rPr lang="en-US" dirty="0" err="1"/>
              <a:t>ea</a:t>
            </a:r>
            <a:r>
              <a:rPr lang="en-US" dirty="0"/>
              <a:t> debit </a:t>
            </a:r>
            <a:r>
              <a:rPr lang="en-US" dirty="0" err="1"/>
              <a:t>quae</a:t>
            </a:r>
            <a:r>
              <a:rPr lang="en-US" dirty="0"/>
              <a:t> </a:t>
            </a:r>
            <a:r>
              <a:rPr lang="en-US" dirty="0" err="1"/>
              <a:t>ipsuntius</a:t>
            </a:r>
            <a:r>
              <a:rPr lang="en-US" dirty="0"/>
              <a:t> </a:t>
            </a:r>
            <a:r>
              <a:rPr lang="en-US" dirty="0" err="1"/>
              <a:t>quideli</a:t>
            </a:r>
            <a:r>
              <a:rPr lang="en-US" dirty="0"/>
              <a:t> </a:t>
            </a:r>
            <a:r>
              <a:rPr lang="en-US" dirty="0" err="1"/>
              <a:t>tatiis</a:t>
            </a:r>
            <a:r>
              <a:rPr lang="en-US" dirty="0"/>
              <a:t> rem </a:t>
            </a:r>
            <a:r>
              <a:rPr lang="en-US" dirty="0" err="1"/>
              <a:t>restis</a:t>
            </a:r>
            <a:r>
              <a:rPr lang="en-US" dirty="0"/>
              <a:t> pro </a:t>
            </a:r>
            <a:r>
              <a:rPr lang="en-US" dirty="0" err="1"/>
              <a:t>ium</a:t>
            </a:r>
            <a:r>
              <a:rPr lang="en-US" dirty="0"/>
              <a:t> qui </a:t>
            </a:r>
            <a:r>
              <a:rPr lang="en-US" dirty="0" err="1"/>
              <a:t>ra</a:t>
            </a:r>
            <a:r>
              <a:rPr lang="en-US" dirty="0"/>
              <a:t> </a:t>
            </a:r>
            <a:r>
              <a:rPr lang="en-US" dirty="0" err="1"/>
              <a:t>debist</a:t>
            </a:r>
            <a:r>
              <a:rPr lang="en-US" dirty="0"/>
              <a:t> at </a:t>
            </a:r>
            <a:r>
              <a:rPr lang="en-US" dirty="0" err="1"/>
              <a:t>ilit</a:t>
            </a:r>
            <a:r>
              <a:rPr lang="en-US" dirty="0"/>
              <a:t> </a:t>
            </a:r>
            <a:r>
              <a:rPr lang="en-US" dirty="0" err="1"/>
              <a:t>est</a:t>
            </a:r>
            <a:r>
              <a:rPr lang="en-US" dirty="0"/>
              <a:t>, </a:t>
            </a:r>
            <a:r>
              <a:rPr lang="en-US" dirty="0" err="1"/>
              <a:t>cus</a:t>
            </a:r>
            <a:r>
              <a:rPr lang="en-US" dirty="0"/>
              <a:t> </a:t>
            </a:r>
            <a:r>
              <a:rPr lang="en-US" dirty="0" err="1"/>
              <a:t>invenim</a:t>
            </a:r>
            <a:r>
              <a:rPr lang="en-US" dirty="0"/>
              <a:t> </a:t>
            </a:r>
            <a:r>
              <a:rPr lang="en-US" dirty="0" err="1"/>
              <a:t>laborro</a:t>
            </a:r>
            <a:r>
              <a:rPr lang="en-US" dirty="0"/>
              <a:t> </a:t>
            </a:r>
            <a:r>
              <a:rPr lang="en-US" dirty="0" err="1"/>
              <a:t>tem</a:t>
            </a:r>
            <a:r>
              <a:rPr lang="en-US" dirty="0"/>
              <a:t> </a:t>
            </a:r>
            <a:r>
              <a:rPr lang="en-US" dirty="0" err="1"/>
              <a:t>rectiissunt</a:t>
            </a:r>
            <a:r>
              <a:rPr lang="en-US" dirty="0"/>
              <a:t> et, </a:t>
            </a:r>
            <a:r>
              <a:rPr lang="en-US" dirty="0" err="1"/>
              <a:t>nos</a:t>
            </a:r>
            <a:r>
              <a:rPr lang="en-US" dirty="0"/>
              <a:t> </a:t>
            </a:r>
            <a:r>
              <a:rPr lang="en-US" dirty="0" err="1"/>
              <a:t>doloratia</a:t>
            </a:r>
            <a:r>
              <a:rPr lang="en-US" dirty="0"/>
              <a:t> et </a:t>
            </a:r>
            <a:r>
              <a:rPr lang="en-US" dirty="0" err="1"/>
              <a:t>opta</a:t>
            </a:r>
            <a:r>
              <a:rPr lang="en-US" dirty="0"/>
              <a:t> dis </a:t>
            </a:r>
            <a:r>
              <a:rPr lang="en-US" dirty="0" err="1"/>
              <a:t>aut</a:t>
            </a:r>
            <a:r>
              <a:rPr lang="en-US" dirty="0"/>
              <a:t> </a:t>
            </a:r>
            <a:r>
              <a:rPr lang="en-US" dirty="0" err="1"/>
              <a:t>modis</a:t>
            </a:r>
            <a:r>
              <a:rPr lang="en-US" dirty="0"/>
              <a:t> </a:t>
            </a:r>
            <a:r>
              <a:rPr lang="en-US" dirty="0" err="1"/>
              <a:t>rerat</a:t>
            </a:r>
            <a:r>
              <a:rPr lang="en-US" dirty="0"/>
              <a:t> </a:t>
            </a:r>
            <a:r>
              <a:rPr lang="en-US" dirty="0" err="1"/>
              <a:t>oditatu</a:t>
            </a:r>
            <a:r>
              <a:rPr lang="en-US" dirty="0"/>
              <a:t> </a:t>
            </a:r>
            <a:r>
              <a:rPr lang="en-US" dirty="0" err="1"/>
              <a:t>reseque</a:t>
            </a:r>
            <a:r>
              <a:rPr lang="en-US" dirty="0"/>
              <a:t> </a:t>
            </a:r>
            <a:r>
              <a:rPr lang="en-US" dirty="0" err="1"/>
              <a:t>nisque</a:t>
            </a:r>
            <a:r>
              <a:rPr lang="en-US" dirty="0"/>
              <a:t> rem </a:t>
            </a:r>
            <a:r>
              <a:rPr lang="en-US" dirty="0" err="1"/>
              <a:t>rempores</a:t>
            </a:r>
            <a:r>
              <a:rPr lang="en-US" dirty="0"/>
              <a:t>. </a:t>
            </a:r>
            <a:r>
              <a:rPr lang="en-US" dirty="0" err="1"/>
              <a:t>Anduntus</a:t>
            </a:r>
            <a:r>
              <a:rPr lang="en-US" dirty="0"/>
              <a:t> </a:t>
            </a:r>
            <a:r>
              <a:rPr lang="en-US" dirty="0" err="1"/>
              <a:t>dolecta</a:t>
            </a:r>
            <a:r>
              <a:rPr lang="en-US" dirty="0"/>
              <a:t> </a:t>
            </a:r>
            <a:r>
              <a:rPr lang="en-US" dirty="0" err="1"/>
              <a:t>tiusam</a:t>
            </a:r>
            <a:r>
              <a:rPr lang="en-US" dirty="0"/>
              <a:t> </a:t>
            </a:r>
            <a:r>
              <a:rPr lang="en-US" dirty="0" err="1"/>
              <a:t>esto</a:t>
            </a:r>
            <a:r>
              <a:rPr lang="en-US" dirty="0"/>
              <a:t> </a:t>
            </a:r>
            <a:r>
              <a:rPr lang="en-US" dirty="0" err="1"/>
              <a:t>eos</a:t>
            </a:r>
            <a:r>
              <a:rPr lang="en-US" dirty="0"/>
              <a:t> </a:t>
            </a:r>
            <a:r>
              <a:rPr lang="en-US" dirty="0" err="1"/>
              <a:t>delit</a:t>
            </a:r>
            <a:r>
              <a:rPr lang="en-US" dirty="0"/>
              <a:t>, at. </a:t>
            </a:r>
            <a:r>
              <a:rPr lang="en-US" dirty="0" err="1"/>
              <a:t>Haria</a:t>
            </a:r>
            <a:r>
              <a:rPr lang="en-US" dirty="0"/>
              <a:t> dis </a:t>
            </a:r>
            <a:r>
              <a:rPr lang="en-US" dirty="0" err="1"/>
              <a:t>eum</a:t>
            </a:r>
            <a:r>
              <a:rPr lang="en-US" dirty="0"/>
              <a:t> a </a:t>
            </a:r>
            <a:r>
              <a:rPr lang="en-US" dirty="0" err="1"/>
              <a:t>sitibus</a:t>
            </a:r>
            <a:r>
              <a:rPr lang="en-US" dirty="0"/>
              <a:t> </a:t>
            </a:r>
            <a:r>
              <a:rPr lang="en-US" dirty="0" err="1"/>
              <a:t>volorib</a:t>
            </a:r>
            <a:r>
              <a:rPr lang="en-US" dirty="0"/>
              <a:t> </a:t>
            </a:r>
            <a:r>
              <a:rPr lang="en-US" dirty="0" err="1"/>
              <a:t>usapere</a:t>
            </a:r>
            <a:r>
              <a:rPr lang="en-US" dirty="0"/>
              <a:t> </a:t>
            </a:r>
            <a:r>
              <a:rPr lang="en-US" dirty="0" err="1"/>
              <a:t>nonse</a:t>
            </a:r>
            <a:r>
              <a:rPr lang="en-US" dirty="0"/>
              <a:t> </a:t>
            </a:r>
            <a:r>
              <a:rPr lang="en-US" dirty="0" err="1"/>
              <a:t>cullit</a:t>
            </a:r>
            <a:r>
              <a:rPr lang="en-US" dirty="0"/>
              <a:t> </a:t>
            </a:r>
            <a:r>
              <a:rPr lang="en-US" dirty="0" err="1"/>
              <a:t>iditatquam</a:t>
            </a:r>
            <a:r>
              <a:rPr lang="en-US" dirty="0"/>
              <a:t> </a:t>
            </a:r>
            <a:r>
              <a:rPr lang="en-US" dirty="0" err="1"/>
              <a:t>hil</a:t>
            </a:r>
            <a:r>
              <a:rPr lang="en-US" dirty="0"/>
              <a:t> </a:t>
            </a:r>
            <a:r>
              <a:rPr lang="en-US" dirty="0" err="1"/>
              <a:t>mincius</a:t>
            </a:r>
            <a:r>
              <a:rPr lang="en-US" dirty="0"/>
              <a:t> </a:t>
            </a:r>
            <a:r>
              <a:rPr lang="en-US" dirty="0" err="1"/>
              <a:t>ea</a:t>
            </a:r>
            <a:r>
              <a:rPr lang="en-US" dirty="0"/>
              <a:t> debit </a:t>
            </a:r>
            <a:r>
              <a:rPr lang="en-US" dirty="0" err="1"/>
              <a:t>quae</a:t>
            </a:r>
            <a:r>
              <a:rPr lang="en-US" dirty="0"/>
              <a:t> sit.</a:t>
            </a:r>
          </a:p>
        </p:txBody>
      </p:sp>
    </p:spTree>
    <p:extLst>
      <p:ext uri="{BB962C8B-B14F-4D97-AF65-F5344CB8AC3E}">
        <p14:creationId xmlns:p14="http://schemas.microsoft.com/office/powerpoint/2010/main" val="3287560918"/>
      </p:ext>
    </p:extLst>
  </p:cSld>
  <p:clrMapOvr>
    <a:masterClrMapping/>
  </p:clrMapOvr>
  <p:transition>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Text option 3">
    <p:spTree>
      <p:nvGrpSpPr>
        <p:cNvPr id="1" name=""/>
        <p:cNvGrpSpPr/>
        <p:nvPr/>
      </p:nvGrpSpPr>
      <p:grpSpPr>
        <a:xfrm>
          <a:off x="0" y="0"/>
          <a:ext cx="0" cy="0"/>
          <a:chOff x="0" y="0"/>
          <a:chExt cx="0" cy="0"/>
        </a:xfrm>
      </p:grpSpPr>
      <p:sp>
        <p:nvSpPr>
          <p:cNvPr id="3" name="Rectangle 2"/>
          <p:cNvSpPr/>
          <p:nvPr/>
        </p:nvSpPr>
        <p:spPr bwMode="auto">
          <a:xfrm>
            <a:off x="455992" y="1599723"/>
            <a:ext cx="3618383" cy="3128966"/>
          </a:xfrm>
          <a:prstGeom prst="rect">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dirty="0" err="1">
              <a:gradFill>
                <a:gsLst>
                  <a:gs pos="0">
                    <a:srgbClr val="FFFFFF"/>
                  </a:gs>
                  <a:gs pos="100000">
                    <a:srgbClr val="FFFFFF"/>
                  </a:gs>
                </a:gsLst>
                <a:lin ang="5400000" scaled="0"/>
              </a:gradFill>
              <a:ea typeface="Segoe UI" pitchFamily="34" charset="0"/>
              <a:cs typeface="Segoe UI" pitchFamily="34" charset="0"/>
            </a:endParaRPr>
          </a:p>
        </p:txBody>
      </p:sp>
      <p:sp>
        <p:nvSpPr>
          <p:cNvPr id="16" name="Content Placeholder 15"/>
          <p:cNvSpPr>
            <a:spLocks noGrp="1"/>
          </p:cNvSpPr>
          <p:nvPr>
            <p:ph sz="quarter" idx="17" hasCustomPrompt="1"/>
          </p:nvPr>
        </p:nvSpPr>
        <p:spPr>
          <a:xfrm>
            <a:off x="915101" y="1958094"/>
            <a:ext cx="2698612" cy="2411476"/>
          </a:xfrm>
        </p:spPr>
        <p:txBody>
          <a:bodyPr>
            <a:noAutofit/>
          </a:bodyPr>
          <a:lstStyle>
            <a:lvl1pPr marL="0" indent="0">
              <a:buNone/>
              <a:defRPr sz="1961"/>
            </a:lvl1pPr>
          </a:lstStyle>
          <a:p>
            <a:pPr lvl="0"/>
            <a:r>
              <a:rPr lang="en-US" dirty="0"/>
              <a:t>Picture</a:t>
            </a:r>
          </a:p>
        </p:txBody>
      </p:sp>
      <p:sp>
        <p:nvSpPr>
          <p:cNvPr id="6" name="Rectangle 5"/>
          <p:cNvSpPr/>
          <p:nvPr/>
        </p:nvSpPr>
        <p:spPr bwMode="auto">
          <a:xfrm>
            <a:off x="4303151" y="1599723"/>
            <a:ext cx="3618383" cy="3128966"/>
          </a:xfrm>
          <a:prstGeom prst="rect">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dirty="0" err="1">
              <a:gradFill>
                <a:gsLst>
                  <a:gs pos="0">
                    <a:srgbClr val="FFFFFF"/>
                  </a:gs>
                  <a:gs pos="100000">
                    <a:srgbClr val="FFFFFF"/>
                  </a:gs>
                </a:gsLst>
                <a:lin ang="5400000" scaled="0"/>
              </a:gradFill>
              <a:ea typeface="Segoe UI" pitchFamily="34" charset="0"/>
              <a:cs typeface="Segoe UI" pitchFamily="34" charset="0"/>
            </a:endParaRPr>
          </a:p>
        </p:txBody>
      </p:sp>
      <p:sp>
        <p:nvSpPr>
          <p:cNvPr id="8" name="Rectangle 7"/>
          <p:cNvSpPr/>
          <p:nvPr/>
        </p:nvSpPr>
        <p:spPr bwMode="auto">
          <a:xfrm>
            <a:off x="8144081" y="1599723"/>
            <a:ext cx="3618383" cy="3128966"/>
          </a:xfrm>
          <a:prstGeom prst="rect">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dirty="0" err="1">
              <a:gradFill>
                <a:gsLst>
                  <a:gs pos="0">
                    <a:srgbClr val="FFFFFF"/>
                  </a:gs>
                  <a:gs pos="100000">
                    <a:srgbClr val="FFFFFF"/>
                  </a:gs>
                </a:gsLst>
                <a:lin ang="5400000" scaled="0"/>
              </a:gradFill>
              <a:ea typeface="Segoe UI" pitchFamily="34" charset="0"/>
              <a:cs typeface="Segoe UI" pitchFamily="34" charset="0"/>
            </a:endParaRPr>
          </a:p>
        </p:txBody>
      </p:sp>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a:solidFill>
                  <a:srgbClr val="2F2F2F"/>
                </a:solidFill>
              </a:defRPr>
            </a:lvl1pPr>
          </a:lstStyle>
          <a:p>
            <a:r>
              <a:rPr lang="en-US" dirty="0"/>
              <a:t>Text option 3: three columns images and text</a:t>
            </a:r>
          </a:p>
        </p:txBody>
      </p:sp>
      <p:sp>
        <p:nvSpPr>
          <p:cNvPr id="5" name="Text Placeholder 4"/>
          <p:cNvSpPr>
            <a:spLocks noGrp="1"/>
          </p:cNvSpPr>
          <p:nvPr>
            <p:ph type="body" sz="quarter" idx="11" hasCustomPrompt="1"/>
          </p:nvPr>
        </p:nvSpPr>
        <p:spPr>
          <a:xfrm>
            <a:off x="455995" y="4927922"/>
            <a:ext cx="3618381" cy="1186064"/>
          </a:xfrm>
        </p:spPr>
        <p:txBody>
          <a:bodyPr lIns="0" tIns="0" rIns="0" bIns="0"/>
          <a:lstStyle>
            <a:lvl1pPr marL="0" indent="0">
              <a:lnSpc>
                <a:spcPts val="1765"/>
              </a:lnSpc>
              <a:spcBef>
                <a:spcPts val="882"/>
              </a:spcBef>
              <a:buNone/>
              <a:defRPr lang="en-US" sz="1372" b="1" kern="1200" spc="0" baseline="0" dirty="0">
                <a:solidFill>
                  <a:schemeClr val="accent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dirty="0"/>
              <a:t>Paragraph title Segoe UI bold 14</a:t>
            </a:r>
          </a:p>
          <a:p>
            <a:pPr lvl="1"/>
            <a:r>
              <a:rPr lang="en-US" dirty="0"/>
              <a:t>Body copy Segoe Regular 14/18.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a:t>
            </a:r>
            <a:r>
              <a:rPr lang="en-US" dirty="0"/>
              <a:t>, </a:t>
            </a:r>
            <a:r>
              <a:rPr lang="en-US" dirty="0" err="1"/>
              <a:t>omnimusdae</a:t>
            </a:r>
            <a:r>
              <a:rPr lang="en-US" dirty="0"/>
              <a:t>. </a:t>
            </a:r>
            <a:r>
              <a:rPr lang="en-US" dirty="0" err="1"/>
              <a:t>Boribus</a:t>
            </a:r>
            <a:r>
              <a:rPr lang="en-US" dirty="0"/>
              <a:t> </a:t>
            </a:r>
            <a:r>
              <a:rPr lang="en-US" dirty="0" err="1"/>
              <a:t>sinctius</a:t>
            </a:r>
            <a:r>
              <a:rPr lang="en-US" dirty="0"/>
              <a:t> </a:t>
            </a:r>
            <a:r>
              <a:rPr lang="en-US" dirty="0" err="1"/>
              <a:t>nimaxime</a:t>
            </a:r>
            <a:r>
              <a:rPr lang="en-US" dirty="0"/>
              <a:t> sit et </a:t>
            </a:r>
            <a:r>
              <a:rPr lang="en-US" dirty="0" err="1"/>
              <a:t>nonsequibus</a:t>
            </a:r>
            <a:r>
              <a:rPr lang="en-US" dirty="0"/>
              <a:t> </a:t>
            </a:r>
            <a:r>
              <a:rPr lang="en-US" dirty="0" err="1"/>
              <a:t>dollendis</a:t>
            </a:r>
            <a:r>
              <a:rPr lang="en-US" dirty="0"/>
              <a:t> as </a:t>
            </a:r>
            <a:r>
              <a:rPr lang="en-US" dirty="0" err="1"/>
              <a:t>autestiatur</a:t>
            </a:r>
            <a:r>
              <a:rPr lang="en-US" dirty="0"/>
              <a:t>.</a:t>
            </a:r>
          </a:p>
        </p:txBody>
      </p:sp>
      <p:sp>
        <p:nvSpPr>
          <p:cNvPr id="9" name="Text Placeholder 4"/>
          <p:cNvSpPr>
            <a:spLocks noGrp="1"/>
          </p:cNvSpPr>
          <p:nvPr>
            <p:ph type="body" sz="quarter" idx="12" hasCustomPrompt="1"/>
          </p:nvPr>
        </p:nvSpPr>
        <p:spPr>
          <a:xfrm>
            <a:off x="4300039" y="4927922"/>
            <a:ext cx="3618381" cy="1186064"/>
          </a:xfrm>
        </p:spPr>
        <p:txBody>
          <a:bodyPr lIns="0" tIns="0" rIns="0" bIns="0"/>
          <a:lstStyle>
            <a:lvl1pPr marL="0" indent="0">
              <a:lnSpc>
                <a:spcPts val="1765"/>
              </a:lnSpc>
              <a:spcBef>
                <a:spcPts val="882"/>
              </a:spcBef>
              <a:buNone/>
              <a:defRPr lang="en-US" sz="1372" b="1" kern="1200" spc="0" baseline="0" dirty="0">
                <a:solidFill>
                  <a:schemeClr val="accent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dirty="0"/>
              <a:t>Paragraph title Segoe UI bold 14</a:t>
            </a:r>
          </a:p>
          <a:p>
            <a:pPr lvl="1"/>
            <a:r>
              <a:rPr lang="en-US" dirty="0"/>
              <a:t>Body copy Segoe Regular 14/18.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a:t>
            </a:r>
            <a:r>
              <a:rPr lang="en-US" dirty="0"/>
              <a:t>, </a:t>
            </a:r>
            <a:r>
              <a:rPr lang="en-US" dirty="0" err="1"/>
              <a:t>omnimusdae</a:t>
            </a:r>
            <a:r>
              <a:rPr lang="en-US" dirty="0"/>
              <a:t>. </a:t>
            </a:r>
            <a:r>
              <a:rPr lang="en-US" dirty="0" err="1"/>
              <a:t>Boribus</a:t>
            </a:r>
            <a:r>
              <a:rPr lang="en-US" dirty="0"/>
              <a:t> </a:t>
            </a:r>
            <a:r>
              <a:rPr lang="en-US" dirty="0" err="1"/>
              <a:t>sinctius</a:t>
            </a:r>
            <a:r>
              <a:rPr lang="en-US" dirty="0"/>
              <a:t> </a:t>
            </a:r>
            <a:r>
              <a:rPr lang="en-US" dirty="0" err="1"/>
              <a:t>nimaxime</a:t>
            </a:r>
            <a:r>
              <a:rPr lang="en-US" dirty="0"/>
              <a:t> sit et </a:t>
            </a:r>
            <a:r>
              <a:rPr lang="en-US" dirty="0" err="1"/>
              <a:t>nonsequibus</a:t>
            </a:r>
            <a:r>
              <a:rPr lang="en-US" dirty="0"/>
              <a:t> </a:t>
            </a:r>
            <a:r>
              <a:rPr lang="en-US" dirty="0" err="1"/>
              <a:t>dollendis</a:t>
            </a:r>
            <a:r>
              <a:rPr lang="en-US" dirty="0"/>
              <a:t> as </a:t>
            </a:r>
            <a:r>
              <a:rPr lang="en-US" dirty="0" err="1"/>
              <a:t>autestiatur</a:t>
            </a:r>
            <a:r>
              <a:rPr lang="en-US" dirty="0"/>
              <a:t>.</a:t>
            </a:r>
          </a:p>
        </p:txBody>
      </p:sp>
      <p:sp>
        <p:nvSpPr>
          <p:cNvPr id="10" name="Text Placeholder 4"/>
          <p:cNvSpPr>
            <a:spLocks noGrp="1"/>
          </p:cNvSpPr>
          <p:nvPr>
            <p:ph type="body" sz="quarter" idx="13" hasCustomPrompt="1"/>
          </p:nvPr>
        </p:nvSpPr>
        <p:spPr>
          <a:xfrm>
            <a:off x="8144083" y="4927922"/>
            <a:ext cx="3618381" cy="1186064"/>
          </a:xfrm>
        </p:spPr>
        <p:txBody>
          <a:bodyPr lIns="0" tIns="0" rIns="0" bIns="0"/>
          <a:lstStyle>
            <a:lvl1pPr marL="0" indent="0">
              <a:lnSpc>
                <a:spcPts val="1765"/>
              </a:lnSpc>
              <a:spcBef>
                <a:spcPts val="882"/>
              </a:spcBef>
              <a:buNone/>
              <a:defRPr lang="en-US" sz="1372" b="1" kern="1200" spc="0" baseline="0" dirty="0">
                <a:solidFill>
                  <a:schemeClr val="accent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dirty="0"/>
              <a:t>Paragraph title Segoe UI bold 14</a:t>
            </a:r>
          </a:p>
          <a:p>
            <a:pPr lvl="1"/>
            <a:r>
              <a:rPr lang="en-US" dirty="0"/>
              <a:t>Body copy Segoe Regular 14/18.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a:t>
            </a:r>
            <a:r>
              <a:rPr lang="en-US" dirty="0"/>
              <a:t>, </a:t>
            </a:r>
            <a:r>
              <a:rPr lang="en-US" dirty="0" err="1"/>
              <a:t>omnimusdae</a:t>
            </a:r>
            <a:r>
              <a:rPr lang="en-US" dirty="0"/>
              <a:t>. </a:t>
            </a:r>
            <a:r>
              <a:rPr lang="en-US" dirty="0" err="1"/>
              <a:t>Boribus</a:t>
            </a:r>
            <a:r>
              <a:rPr lang="en-US" dirty="0"/>
              <a:t> </a:t>
            </a:r>
            <a:r>
              <a:rPr lang="en-US" dirty="0" err="1"/>
              <a:t>sinctius</a:t>
            </a:r>
            <a:r>
              <a:rPr lang="en-US" dirty="0"/>
              <a:t> </a:t>
            </a:r>
            <a:r>
              <a:rPr lang="en-US" dirty="0" err="1"/>
              <a:t>nimaxime</a:t>
            </a:r>
            <a:r>
              <a:rPr lang="en-US" dirty="0"/>
              <a:t> sit et </a:t>
            </a:r>
            <a:r>
              <a:rPr lang="en-US" dirty="0" err="1"/>
              <a:t>nonsequibus</a:t>
            </a:r>
            <a:r>
              <a:rPr lang="en-US" dirty="0"/>
              <a:t> </a:t>
            </a:r>
            <a:r>
              <a:rPr lang="en-US" dirty="0" err="1"/>
              <a:t>dollendis</a:t>
            </a:r>
            <a:r>
              <a:rPr lang="en-US" dirty="0"/>
              <a:t> as </a:t>
            </a:r>
            <a:r>
              <a:rPr lang="en-US" dirty="0" err="1"/>
              <a:t>autestiatur</a:t>
            </a:r>
            <a:r>
              <a:rPr lang="en-US" dirty="0"/>
              <a:t>.</a:t>
            </a:r>
          </a:p>
        </p:txBody>
      </p:sp>
      <p:sp>
        <p:nvSpPr>
          <p:cNvPr id="17" name="Content Placeholder 15"/>
          <p:cNvSpPr>
            <a:spLocks noGrp="1"/>
          </p:cNvSpPr>
          <p:nvPr>
            <p:ph sz="quarter" idx="18" hasCustomPrompt="1"/>
          </p:nvPr>
        </p:nvSpPr>
        <p:spPr>
          <a:xfrm>
            <a:off x="4759922" y="1958094"/>
            <a:ext cx="2698612" cy="2411476"/>
          </a:xfrm>
        </p:spPr>
        <p:txBody>
          <a:bodyPr>
            <a:noAutofit/>
          </a:bodyPr>
          <a:lstStyle>
            <a:lvl1pPr marL="0" indent="0">
              <a:buNone/>
              <a:defRPr sz="1961"/>
            </a:lvl1pPr>
          </a:lstStyle>
          <a:p>
            <a:pPr lvl="0"/>
            <a:r>
              <a:rPr lang="en-US" dirty="0"/>
              <a:t>Picture</a:t>
            </a:r>
          </a:p>
        </p:txBody>
      </p:sp>
      <p:sp>
        <p:nvSpPr>
          <p:cNvPr id="18" name="Content Placeholder 15"/>
          <p:cNvSpPr>
            <a:spLocks noGrp="1"/>
          </p:cNvSpPr>
          <p:nvPr>
            <p:ph sz="quarter" idx="19" hasCustomPrompt="1"/>
          </p:nvPr>
        </p:nvSpPr>
        <p:spPr>
          <a:xfrm>
            <a:off x="8604744" y="1958094"/>
            <a:ext cx="2698612" cy="2411476"/>
          </a:xfrm>
        </p:spPr>
        <p:txBody>
          <a:bodyPr>
            <a:noAutofit/>
          </a:bodyPr>
          <a:lstStyle>
            <a:lvl1pPr marL="0" indent="0">
              <a:buNone/>
              <a:defRPr sz="1961"/>
            </a:lvl1pPr>
          </a:lstStyle>
          <a:p>
            <a:pPr lvl="0"/>
            <a:r>
              <a:rPr lang="en-US" dirty="0"/>
              <a:t>Picture</a:t>
            </a:r>
          </a:p>
        </p:txBody>
      </p:sp>
    </p:spTree>
    <p:extLst>
      <p:ext uri="{BB962C8B-B14F-4D97-AF65-F5344CB8AC3E}">
        <p14:creationId xmlns:p14="http://schemas.microsoft.com/office/powerpoint/2010/main" val="718044099"/>
      </p:ext>
    </p:extLst>
  </p:cSld>
  <p:clrMapOvr>
    <a:masterClrMapping/>
  </p:clrMapOvr>
  <p:transition>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Text option 4">
    <p:spTree>
      <p:nvGrpSpPr>
        <p:cNvPr id="1" name=""/>
        <p:cNvGrpSpPr/>
        <p:nvPr/>
      </p:nvGrpSpPr>
      <p:grpSpPr>
        <a:xfrm>
          <a:off x="0" y="0"/>
          <a:ext cx="0" cy="0"/>
          <a:chOff x="0" y="0"/>
          <a:chExt cx="0" cy="0"/>
        </a:xfrm>
      </p:grpSpPr>
      <p:sp>
        <p:nvSpPr>
          <p:cNvPr id="24" name="Content Placeholder 15"/>
          <p:cNvSpPr>
            <a:spLocks noGrp="1"/>
          </p:cNvSpPr>
          <p:nvPr>
            <p:ph sz="quarter" idx="25" hasCustomPrompt="1"/>
          </p:nvPr>
        </p:nvSpPr>
        <p:spPr>
          <a:xfrm>
            <a:off x="455995" y="2136155"/>
            <a:ext cx="1693247" cy="1021696"/>
          </a:xfrm>
        </p:spPr>
        <p:txBody>
          <a:bodyPr>
            <a:noAutofit/>
          </a:bodyPr>
          <a:lstStyle>
            <a:lvl1pPr marL="0" indent="0">
              <a:buNone/>
              <a:defRPr sz="1961"/>
            </a:lvl1pPr>
          </a:lstStyle>
          <a:p>
            <a:pPr lvl="0"/>
            <a:r>
              <a:rPr lang="en-US" dirty="0"/>
              <a:t>Picture</a:t>
            </a:r>
          </a:p>
        </p:txBody>
      </p:sp>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a:solidFill>
                  <a:srgbClr val="2F2F2F"/>
                </a:solidFill>
              </a:defRPr>
            </a:lvl1pPr>
          </a:lstStyle>
          <a:p>
            <a:r>
              <a:rPr lang="en-US" dirty="0"/>
              <a:t>Text option 4: six columns (numbered list)</a:t>
            </a:r>
          </a:p>
        </p:txBody>
      </p:sp>
      <p:sp>
        <p:nvSpPr>
          <p:cNvPr id="5" name="Text Placeholder 4"/>
          <p:cNvSpPr>
            <a:spLocks noGrp="1"/>
          </p:cNvSpPr>
          <p:nvPr>
            <p:ph type="body" sz="quarter" idx="11" hasCustomPrompt="1"/>
          </p:nvPr>
        </p:nvSpPr>
        <p:spPr>
          <a:xfrm>
            <a:off x="455995" y="3167818"/>
            <a:ext cx="1693247" cy="2778790"/>
          </a:xfrm>
        </p:spPr>
        <p:txBody>
          <a:bodyPr lIns="0" tIns="0" rIns="0" bIns="0"/>
          <a:lstStyle>
            <a:lvl1pPr marL="0" indent="0">
              <a:lnSpc>
                <a:spcPts val="1765"/>
              </a:lnSpc>
              <a:spcBef>
                <a:spcPts val="882"/>
              </a:spcBef>
              <a:buNone/>
              <a:defRPr lang="en-US" sz="1372" b="1" kern="1200" spc="0" baseline="0" dirty="0">
                <a:solidFill>
                  <a:schemeClr val="accent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dirty="0"/>
              <a:t>Paragraph title Segoe UI bold 14</a:t>
            </a:r>
          </a:p>
          <a:p>
            <a:pPr lvl="1"/>
            <a:r>
              <a:rPr lang="en-US" dirty="0"/>
              <a:t>Body copy Segoe Regular 14/18.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sincit</a:t>
            </a:r>
            <a:r>
              <a:rPr lang="en-US" dirty="0"/>
              <a:t>. </a:t>
            </a:r>
            <a:r>
              <a:rPr lang="en-US" dirty="0" err="1"/>
              <a:t>Unt</a:t>
            </a:r>
            <a:r>
              <a:rPr lang="en-US" dirty="0"/>
              <a:t> faces et </a:t>
            </a:r>
            <a:r>
              <a:rPr lang="en-US" dirty="0" err="1"/>
              <a:t>labore</a:t>
            </a:r>
            <a:r>
              <a:rPr lang="en-US" dirty="0"/>
              <a:t> </a:t>
            </a:r>
            <a:r>
              <a:rPr lang="en-US" dirty="0" err="1"/>
              <a:t>ium</a:t>
            </a:r>
            <a:r>
              <a:rPr lang="en-US" dirty="0"/>
              <a:t> el id et re od </a:t>
            </a:r>
            <a:r>
              <a:rPr lang="en-US" dirty="0" err="1"/>
              <a:t>utem</a:t>
            </a:r>
            <a:r>
              <a:rPr lang="en-US" dirty="0"/>
              <a:t> que </a:t>
            </a:r>
            <a:r>
              <a:rPr lang="en-US" dirty="0" err="1"/>
              <a:t>nist</a:t>
            </a:r>
            <a:r>
              <a:rPr lang="en-US" dirty="0"/>
              <a:t> et </a:t>
            </a:r>
            <a:r>
              <a:rPr lang="en-US" dirty="0" err="1"/>
              <a:t>ped</a:t>
            </a:r>
            <a:r>
              <a:rPr lang="en-US" dirty="0"/>
              <a:t> </a:t>
            </a:r>
            <a:r>
              <a:rPr lang="en-US" dirty="0" err="1"/>
              <a:t>quia</a:t>
            </a:r>
            <a:r>
              <a:rPr lang="en-US" dirty="0"/>
              <a:t> </a:t>
            </a:r>
            <a:r>
              <a:rPr lang="en-US" dirty="0" err="1"/>
              <a:t>dolore</a:t>
            </a:r>
            <a:r>
              <a:rPr lang="en-US" dirty="0"/>
              <a:t> is et lam, </a:t>
            </a:r>
            <a:r>
              <a:rPr lang="en-US" dirty="0" err="1"/>
              <a:t>vendunt</a:t>
            </a:r>
            <a:r>
              <a:rPr lang="en-US" dirty="0"/>
              <a:t> </a:t>
            </a:r>
            <a:r>
              <a:rPr lang="en-US" dirty="0" err="1"/>
              <a:t>voluptatur</a:t>
            </a:r>
            <a:r>
              <a:rPr lang="en-US" dirty="0"/>
              <a:t>. </a:t>
            </a:r>
          </a:p>
        </p:txBody>
      </p:sp>
      <p:sp>
        <p:nvSpPr>
          <p:cNvPr id="14" name="Text Placeholder 4"/>
          <p:cNvSpPr>
            <a:spLocks noGrp="1"/>
          </p:cNvSpPr>
          <p:nvPr>
            <p:ph type="body" sz="quarter" idx="15" hasCustomPrompt="1"/>
          </p:nvPr>
        </p:nvSpPr>
        <p:spPr>
          <a:xfrm>
            <a:off x="2378328" y="3167818"/>
            <a:ext cx="1693247" cy="2803460"/>
          </a:xfrm>
        </p:spPr>
        <p:txBody>
          <a:bodyPr lIns="0" tIns="0" rIns="0" bIns="0"/>
          <a:lstStyle>
            <a:lvl1pPr marL="0" indent="0">
              <a:lnSpc>
                <a:spcPts val="1765"/>
              </a:lnSpc>
              <a:spcBef>
                <a:spcPts val="882"/>
              </a:spcBef>
              <a:buNone/>
              <a:defRPr lang="en-US" sz="1372" b="1" kern="1200" spc="0" baseline="0" dirty="0">
                <a:solidFill>
                  <a:schemeClr val="accent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dirty="0"/>
              <a:t>Paragraph title Segoe UI bold 14</a:t>
            </a:r>
          </a:p>
          <a:p>
            <a:pPr lvl="1"/>
            <a:r>
              <a:rPr lang="en-US" dirty="0"/>
              <a:t>Body copy Segoe Regular 14/18.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sincit</a:t>
            </a:r>
            <a:r>
              <a:rPr lang="en-US" dirty="0"/>
              <a:t>. </a:t>
            </a:r>
            <a:r>
              <a:rPr lang="en-US" dirty="0" err="1"/>
              <a:t>Unt</a:t>
            </a:r>
            <a:r>
              <a:rPr lang="en-US" dirty="0"/>
              <a:t> faces et </a:t>
            </a:r>
            <a:r>
              <a:rPr lang="en-US" dirty="0" err="1"/>
              <a:t>labore</a:t>
            </a:r>
            <a:r>
              <a:rPr lang="en-US" dirty="0"/>
              <a:t> </a:t>
            </a:r>
            <a:r>
              <a:rPr lang="en-US" dirty="0" err="1"/>
              <a:t>ium</a:t>
            </a:r>
            <a:r>
              <a:rPr lang="en-US" dirty="0"/>
              <a:t> el id et re od </a:t>
            </a:r>
            <a:r>
              <a:rPr lang="en-US" dirty="0" err="1"/>
              <a:t>utem</a:t>
            </a:r>
            <a:r>
              <a:rPr lang="en-US" dirty="0"/>
              <a:t> que </a:t>
            </a:r>
            <a:r>
              <a:rPr lang="en-US" dirty="0" err="1"/>
              <a:t>nist</a:t>
            </a:r>
            <a:r>
              <a:rPr lang="en-US" dirty="0"/>
              <a:t> et </a:t>
            </a:r>
            <a:r>
              <a:rPr lang="en-US" dirty="0" err="1"/>
              <a:t>ped</a:t>
            </a:r>
            <a:r>
              <a:rPr lang="en-US" dirty="0"/>
              <a:t> </a:t>
            </a:r>
            <a:r>
              <a:rPr lang="en-US" dirty="0" err="1"/>
              <a:t>quia</a:t>
            </a:r>
            <a:r>
              <a:rPr lang="en-US" dirty="0"/>
              <a:t> </a:t>
            </a:r>
            <a:r>
              <a:rPr lang="en-US" dirty="0" err="1"/>
              <a:t>dolore</a:t>
            </a:r>
            <a:r>
              <a:rPr lang="en-US" dirty="0"/>
              <a:t> is et lam, </a:t>
            </a:r>
            <a:r>
              <a:rPr lang="en-US" dirty="0" err="1"/>
              <a:t>vendunt</a:t>
            </a:r>
            <a:r>
              <a:rPr lang="en-US" dirty="0"/>
              <a:t> </a:t>
            </a:r>
            <a:r>
              <a:rPr lang="en-US" dirty="0" err="1"/>
              <a:t>voluptatur</a:t>
            </a:r>
            <a:r>
              <a:rPr lang="en-US" dirty="0"/>
              <a:t>. </a:t>
            </a:r>
          </a:p>
        </p:txBody>
      </p:sp>
      <p:sp>
        <p:nvSpPr>
          <p:cNvPr id="16" name="Text Placeholder 4"/>
          <p:cNvSpPr>
            <a:spLocks noGrp="1"/>
          </p:cNvSpPr>
          <p:nvPr>
            <p:ph type="body" sz="quarter" idx="17" hasCustomPrompt="1"/>
          </p:nvPr>
        </p:nvSpPr>
        <p:spPr>
          <a:xfrm>
            <a:off x="4300662" y="3167818"/>
            <a:ext cx="1693247" cy="2803460"/>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1" kern="1200" spc="0" baseline="0" dirty="0">
                <a:solidFill>
                  <a:schemeClr val="accent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dirty="0"/>
              <a:t>Paragraph title Segoe UI bold 14</a:t>
            </a:r>
          </a:p>
          <a:p>
            <a:pPr lvl="1"/>
            <a:r>
              <a:rPr lang="en-US" dirty="0"/>
              <a:t>Body copy Segoe Regular 14/18.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sincit</a:t>
            </a:r>
            <a:r>
              <a:rPr lang="en-US" dirty="0"/>
              <a:t>. </a:t>
            </a:r>
            <a:r>
              <a:rPr lang="en-US" dirty="0" err="1"/>
              <a:t>Unt</a:t>
            </a:r>
            <a:r>
              <a:rPr lang="en-US" dirty="0"/>
              <a:t> faces et </a:t>
            </a:r>
            <a:r>
              <a:rPr lang="en-US" dirty="0" err="1"/>
              <a:t>labore</a:t>
            </a:r>
            <a:r>
              <a:rPr lang="en-US" dirty="0"/>
              <a:t> </a:t>
            </a:r>
            <a:r>
              <a:rPr lang="en-US" dirty="0" err="1"/>
              <a:t>ium</a:t>
            </a:r>
            <a:r>
              <a:rPr lang="en-US" dirty="0"/>
              <a:t> el id et re od </a:t>
            </a:r>
            <a:r>
              <a:rPr lang="en-US" dirty="0" err="1"/>
              <a:t>utem</a:t>
            </a:r>
            <a:r>
              <a:rPr lang="en-US" dirty="0"/>
              <a:t> que </a:t>
            </a:r>
            <a:r>
              <a:rPr lang="en-US" dirty="0" err="1"/>
              <a:t>nist</a:t>
            </a:r>
            <a:r>
              <a:rPr lang="en-US" dirty="0"/>
              <a:t> et </a:t>
            </a:r>
            <a:r>
              <a:rPr lang="en-US" dirty="0" err="1"/>
              <a:t>ped</a:t>
            </a:r>
            <a:r>
              <a:rPr lang="en-US" dirty="0"/>
              <a:t> </a:t>
            </a:r>
            <a:r>
              <a:rPr lang="en-US" dirty="0" err="1"/>
              <a:t>quia</a:t>
            </a:r>
            <a:r>
              <a:rPr lang="en-US" dirty="0"/>
              <a:t> </a:t>
            </a:r>
            <a:r>
              <a:rPr lang="en-US" dirty="0" err="1"/>
              <a:t>dolore</a:t>
            </a:r>
            <a:r>
              <a:rPr lang="en-US" dirty="0"/>
              <a:t> is et lam, </a:t>
            </a:r>
            <a:r>
              <a:rPr lang="en-US" dirty="0" err="1"/>
              <a:t>vendunt</a:t>
            </a:r>
            <a:r>
              <a:rPr lang="en-US" dirty="0"/>
              <a:t> </a:t>
            </a:r>
            <a:r>
              <a:rPr lang="en-US" dirty="0" err="1"/>
              <a:t>voluptatur</a:t>
            </a:r>
            <a:r>
              <a:rPr lang="en-US" dirty="0"/>
              <a:t>. </a:t>
            </a:r>
          </a:p>
        </p:txBody>
      </p:sp>
      <p:sp>
        <p:nvSpPr>
          <p:cNvPr id="18" name="Text Placeholder 4"/>
          <p:cNvSpPr>
            <a:spLocks noGrp="1"/>
          </p:cNvSpPr>
          <p:nvPr>
            <p:ph type="body" sz="quarter" idx="19" hasCustomPrompt="1"/>
          </p:nvPr>
        </p:nvSpPr>
        <p:spPr>
          <a:xfrm>
            <a:off x="6222995" y="3167818"/>
            <a:ext cx="1693247" cy="2803460"/>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1" kern="1200" spc="0" baseline="0" dirty="0">
                <a:solidFill>
                  <a:schemeClr val="accent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dirty="0"/>
              <a:t>Paragraph title Segoe UI bold 14</a:t>
            </a:r>
          </a:p>
          <a:p>
            <a:pPr lvl="1"/>
            <a:r>
              <a:rPr lang="en-US" dirty="0"/>
              <a:t>Body copy Segoe Regular 14/18.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sincit</a:t>
            </a:r>
            <a:r>
              <a:rPr lang="en-US" dirty="0"/>
              <a:t>. </a:t>
            </a:r>
            <a:r>
              <a:rPr lang="en-US" dirty="0" err="1"/>
              <a:t>Unt</a:t>
            </a:r>
            <a:r>
              <a:rPr lang="en-US" dirty="0"/>
              <a:t> faces et </a:t>
            </a:r>
            <a:r>
              <a:rPr lang="en-US" dirty="0" err="1"/>
              <a:t>labore</a:t>
            </a:r>
            <a:r>
              <a:rPr lang="en-US" dirty="0"/>
              <a:t> </a:t>
            </a:r>
            <a:r>
              <a:rPr lang="en-US" dirty="0" err="1"/>
              <a:t>ium</a:t>
            </a:r>
            <a:r>
              <a:rPr lang="en-US" dirty="0"/>
              <a:t> el id et re od </a:t>
            </a:r>
            <a:r>
              <a:rPr lang="en-US" dirty="0" err="1"/>
              <a:t>utem</a:t>
            </a:r>
            <a:r>
              <a:rPr lang="en-US" dirty="0"/>
              <a:t> que </a:t>
            </a:r>
            <a:r>
              <a:rPr lang="en-US" dirty="0" err="1"/>
              <a:t>nist</a:t>
            </a:r>
            <a:r>
              <a:rPr lang="en-US" dirty="0"/>
              <a:t> et </a:t>
            </a:r>
            <a:r>
              <a:rPr lang="en-US" dirty="0" err="1"/>
              <a:t>ped</a:t>
            </a:r>
            <a:r>
              <a:rPr lang="en-US" dirty="0"/>
              <a:t> </a:t>
            </a:r>
            <a:r>
              <a:rPr lang="en-US" dirty="0" err="1"/>
              <a:t>quia</a:t>
            </a:r>
            <a:r>
              <a:rPr lang="en-US" dirty="0"/>
              <a:t> </a:t>
            </a:r>
            <a:r>
              <a:rPr lang="en-US" dirty="0" err="1"/>
              <a:t>dolore</a:t>
            </a:r>
            <a:r>
              <a:rPr lang="en-US" dirty="0"/>
              <a:t> is et lam, </a:t>
            </a:r>
            <a:r>
              <a:rPr lang="en-US" dirty="0" err="1"/>
              <a:t>vendunt</a:t>
            </a:r>
            <a:r>
              <a:rPr lang="en-US" dirty="0"/>
              <a:t> </a:t>
            </a:r>
            <a:r>
              <a:rPr lang="en-US" dirty="0" err="1"/>
              <a:t>voluptatur</a:t>
            </a:r>
            <a:r>
              <a:rPr lang="en-US" dirty="0"/>
              <a:t>. </a:t>
            </a:r>
          </a:p>
        </p:txBody>
      </p:sp>
      <p:sp>
        <p:nvSpPr>
          <p:cNvPr id="20" name="Text Placeholder 4"/>
          <p:cNvSpPr>
            <a:spLocks noGrp="1"/>
          </p:cNvSpPr>
          <p:nvPr>
            <p:ph type="body" sz="quarter" idx="21" hasCustomPrompt="1"/>
          </p:nvPr>
        </p:nvSpPr>
        <p:spPr>
          <a:xfrm>
            <a:off x="8145328" y="3167818"/>
            <a:ext cx="1693247" cy="2803460"/>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1" kern="1200" spc="0" baseline="0" dirty="0">
                <a:solidFill>
                  <a:schemeClr val="accent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dirty="0"/>
              <a:t>Paragraph title Segoe UI bold 14</a:t>
            </a:r>
          </a:p>
          <a:p>
            <a:pPr lvl="1"/>
            <a:r>
              <a:rPr lang="en-US" dirty="0"/>
              <a:t>Body copy Segoe Regular 14/18.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sincit</a:t>
            </a:r>
            <a:r>
              <a:rPr lang="en-US" dirty="0"/>
              <a:t>. </a:t>
            </a:r>
            <a:r>
              <a:rPr lang="en-US" dirty="0" err="1"/>
              <a:t>Unt</a:t>
            </a:r>
            <a:r>
              <a:rPr lang="en-US" dirty="0"/>
              <a:t> faces et </a:t>
            </a:r>
            <a:r>
              <a:rPr lang="en-US" dirty="0" err="1"/>
              <a:t>labore</a:t>
            </a:r>
            <a:r>
              <a:rPr lang="en-US" dirty="0"/>
              <a:t> </a:t>
            </a:r>
            <a:r>
              <a:rPr lang="en-US" dirty="0" err="1"/>
              <a:t>ium</a:t>
            </a:r>
            <a:r>
              <a:rPr lang="en-US" dirty="0"/>
              <a:t> el id et re od </a:t>
            </a:r>
            <a:r>
              <a:rPr lang="en-US" dirty="0" err="1"/>
              <a:t>utem</a:t>
            </a:r>
            <a:r>
              <a:rPr lang="en-US" dirty="0"/>
              <a:t> que </a:t>
            </a:r>
            <a:r>
              <a:rPr lang="en-US" dirty="0" err="1"/>
              <a:t>nist</a:t>
            </a:r>
            <a:r>
              <a:rPr lang="en-US" dirty="0"/>
              <a:t> et </a:t>
            </a:r>
            <a:r>
              <a:rPr lang="en-US" dirty="0" err="1"/>
              <a:t>ped</a:t>
            </a:r>
            <a:r>
              <a:rPr lang="en-US" dirty="0"/>
              <a:t> </a:t>
            </a:r>
            <a:r>
              <a:rPr lang="en-US" dirty="0" err="1"/>
              <a:t>quia</a:t>
            </a:r>
            <a:r>
              <a:rPr lang="en-US" dirty="0"/>
              <a:t> </a:t>
            </a:r>
            <a:r>
              <a:rPr lang="en-US" dirty="0" err="1"/>
              <a:t>dolore</a:t>
            </a:r>
            <a:r>
              <a:rPr lang="en-US" dirty="0"/>
              <a:t> is et lam, </a:t>
            </a:r>
            <a:r>
              <a:rPr lang="en-US" dirty="0" err="1"/>
              <a:t>vendunt</a:t>
            </a:r>
            <a:r>
              <a:rPr lang="en-US" dirty="0"/>
              <a:t> </a:t>
            </a:r>
            <a:r>
              <a:rPr lang="en-US" dirty="0" err="1"/>
              <a:t>voluptatur</a:t>
            </a:r>
            <a:r>
              <a:rPr lang="en-US" dirty="0"/>
              <a:t>. </a:t>
            </a:r>
          </a:p>
        </p:txBody>
      </p:sp>
      <p:sp>
        <p:nvSpPr>
          <p:cNvPr id="22" name="Text Placeholder 4"/>
          <p:cNvSpPr>
            <a:spLocks noGrp="1"/>
          </p:cNvSpPr>
          <p:nvPr>
            <p:ph type="body" sz="quarter" idx="23" hasCustomPrompt="1"/>
          </p:nvPr>
        </p:nvSpPr>
        <p:spPr>
          <a:xfrm>
            <a:off x="10067660" y="3167818"/>
            <a:ext cx="1693247" cy="2803460"/>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1" kern="1200" spc="0" baseline="0" dirty="0">
                <a:solidFill>
                  <a:schemeClr val="accent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dirty="0"/>
              <a:t>Paragraph title Segoe UI bold 14</a:t>
            </a:r>
          </a:p>
          <a:p>
            <a:pPr lvl="1"/>
            <a:r>
              <a:rPr lang="en-US" dirty="0"/>
              <a:t>Body copy Segoe Regular 14/18.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sincit</a:t>
            </a:r>
            <a:r>
              <a:rPr lang="en-US" dirty="0"/>
              <a:t>. </a:t>
            </a:r>
            <a:r>
              <a:rPr lang="en-US" dirty="0" err="1"/>
              <a:t>Unt</a:t>
            </a:r>
            <a:r>
              <a:rPr lang="en-US" dirty="0"/>
              <a:t> faces et </a:t>
            </a:r>
            <a:r>
              <a:rPr lang="en-US" dirty="0" err="1"/>
              <a:t>labore</a:t>
            </a:r>
            <a:r>
              <a:rPr lang="en-US" dirty="0"/>
              <a:t> </a:t>
            </a:r>
            <a:r>
              <a:rPr lang="en-US" dirty="0" err="1"/>
              <a:t>ium</a:t>
            </a:r>
            <a:r>
              <a:rPr lang="en-US" dirty="0"/>
              <a:t> el id et re od </a:t>
            </a:r>
            <a:r>
              <a:rPr lang="en-US" dirty="0" err="1"/>
              <a:t>utem</a:t>
            </a:r>
            <a:r>
              <a:rPr lang="en-US" dirty="0"/>
              <a:t> que </a:t>
            </a:r>
            <a:r>
              <a:rPr lang="en-US" dirty="0" err="1"/>
              <a:t>nist</a:t>
            </a:r>
            <a:r>
              <a:rPr lang="en-US" dirty="0"/>
              <a:t> et </a:t>
            </a:r>
            <a:r>
              <a:rPr lang="en-US" dirty="0" err="1"/>
              <a:t>ped</a:t>
            </a:r>
            <a:r>
              <a:rPr lang="en-US" dirty="0"/>
              <a:t> </a:t>
            </a:r>
            <a:r>
              <a:rPr lang="en-US" dirty="0" err="1"/>
              <a:t>quia</a:t>
            </a:r>
            <a:r>
              <a:rPr lang="en-US" dirty="0"/>
              <a:t> </a:t>
            </a:r>
            <a:r>
              <a:rPr lang="en-US" dirty="0" err="1"/>
              <a:t>dolore</a:t>
            </a:r>
            <a:r>
              <a:rPr lang="en-US" dirty="0"/>
              <a:t> is et lam, </a:t>
            </a:r>
            <a:r>
              <a:rPr lang="en-US" dirty="0" err="1"/>
              <a:t>vendunt</a:t>
            </a:r>
            <a:r>
              <a:rPr lang="en-US" dirty="0"/>
              <a:t> </a:t>
            </a:r>
            <a:r>
              <a:rPr lang="en-US" dirty="0" err="1"/>
              <a:t>voluptatur</a:t>
            </a:r>
            <a:r>
              <a:rPr lang="en-US" dirty="0"/>
              <a:t>. </a:t>
            </a:r>
          </a:p>
        </p:txBody>
      </p:sp>
      <p:sp>
        <p:nvSpPr>
          <p:cNvPr id="25" name="Content Placeholder 15"/>
          <p:cNvSpPr>
            <a:spLocks noGrp="1"/>
          </p:cNvSpPr>
          <p:nvPr>
            <p:ph sz="quarter" idx="26" hasCustomPrompt="1"/>
          </p:nvPr>
        </p:nvSpPr>
        <p:spPr>
          <a:xfrm>
            <a:off x="2378328" y="2136155"/>
            <a:ext cx="1693247" cy="1021696"/>
          </a:xfrm>
        </p:spPr>
        <p:txBody>
          <a:bodyPr>
            <a:noAutofit/>
          </a:bodyPr>
          <a:lstStyle>
            <a:lvl1pPr marL="0" indent="0">
              <a:buNone/>
              <a:defRPr sz="1961"/>
            </a:lvl1pPr>
          </a:lstStyle>
          <a:p>
            <a:pPr lvl="0"/>
            <a:r>
              <a:rPr lang="en-US" dirty="0"/>
              <a:t>Picture</a:t>
            </a:r>
          </a:p>
        </p:txBody>
      </p:sp>
      <p:sp>
        <p:nvSpPr>
          <p:cNvPr id="26" name="Content Placeholder 15"/>
          <p:cNvSpPr>
            <a:spLocks noGrp="1"/>
          </p:cNvSpPr>
          <p:nvPr>
            <p:ph sz="quarter" idx="27" hasCustomPrompt="1"/>
          </p:nvPr>
        </p:nvSpPr>
        <p:spPr>
          <a:xfrm>
            <a:off x="4300662" y="2136155"/>
            <a:ext cx="1693247" cy="1021696"/>
          </a:xfrm>
        </p:spPr>
        <p:txBody>
          <a:bodyPr>
            <a:noAutofit/>
          </a:bodyPr>
          <a:lstStyle>
            <a:lvl1pPr marL="0" indent="0">
              <a:buNone/>
              <a:defRPr sz="1961"/>
            </a:lvl1pPr>
          </a:lstStyle>
          <a:p>
            <a:pPr lvl="0"/>
            <a:r>
              <a:rPr lang="en-US" dirty="0"/>
              <a:t>Picture</a:t>
            </a:r>
          </a:p>
        </p:txBody>
      </p:sp>
      <p:sp>
        <p:nvSpPr>
          <p:cNvPr id="27" name="Content Placeholder 15"/>
          <p:cNvSpPr>
            <a:spLocks noGrp="1"/>
          </p:cNvSpPr>
          <p:nvPr>
            <p:ph sz="quarter" idx="28" hasCustomPrompt="1"/>
          </p:nvPr>
        </p:nvSpPr>
        <p:spPr>
          <a:xfrm>
            <a:off x="6222995" y="2136155"/>
            <a:ext cx="1693247" cy="1021696"/>
          </a:xfrm>
        </p:spPr>
        <p:txBody>
          <a:bodyPr>
            <a:noAutofit/>
          </a:bodyPr>
          <a:lstStyle>
            <a:lvl1pPr marL="0" indent="0">
              <a:buNone/>
              <a:defRPr sz="1961"/>
            </a:lvl1pPr>
          </a:lstStyle>
          <a:p>
            <a:pPr lvl="0"/>
            <a:r>
              <a:rPr lang="en-US" dirty="0"/>
              <a:t>Picture</a:t>
            </a:r>
          </a:p>
        </p:txBody>
      </p:sp>
      <p:sp>
        <p:nvSpPr>
          <p:cNvPr id="28" name="Content Placeholder 15"/>
          <p:cNvSpPr>
            <a:spLocks noGrp="1"/>
          </p:cNvSpPr>
          <p:nvPr>
            <p:ph sz="quarter" idx="29" hasCustomPrompt="1"/>
          </p:nvPr>
        </p:nvSpPr>
        <p:spPr>
          <a:xfrm>
            <a:off x="8145328" y="2136155"/>
            <a:ext cx="1693247" cy="1021696"/>
          </a:xfrm>
        </p:spPr>
        <p:txBody>
          <a:bodyPr>
            <a:noAutofit/>
          </a:bodyPr>
          <a:lstStyle>
            <a:lvl1pPr marL="0" indent="0">
              <a:buNone/>
              <a:defRPr sz="1961"/>
            </a:lvl1pPr>
          </a:lstStyle>
          <a:p>
            <a:pPr lvl="0"/>
            <a:r>
              <a:rPr lang="en-US" dirty="0"/>
              <a:t>Picture</a:t>
            </a:r>
          </a:p>
        </p:txBody>
      </p:sp>
      <p:sp>
        <p:nvSpPr>
          <p:cNvPr id="29" name="Content Placeholder 15"/>
          <p:cNvSpPr>
            <a:spLocks noGrp="1"/>
          </p:cNvSpPr>
          <p:nvPr>
            <p:ph sz="quarter" idx="30" hasCustomPrompt="1"/>
          </p:nvPr>
        </p:nvSpPr>
        <p:spPr>
          <a:xfrm>
            <a:off x="10067660" y="2136155"/>
            <a:ext cx="1693247" cy="1021696"/>
          </a:xfrm>
        </p:spPr>
        <p:txBody>
          <a:bodyPr>
            <a:noAutofit/>
          </a:bodyPr>
          <a:lstStyle>
            <a:lvl1pPr marL="0" indent="0">
              <a:buNone/>
              <a:defRPr sz="1961"/>
            </a:lvl1pPr>
          </a:lstStyle>
          <a:p>
            <a:pPr lvl="0"/>
            <a:r>
              <a:rPr lang="en-US" dirty="0"/>
              <a:t>Picture</a:t>
            </a:r>
          </a:p>
        </p:txBody>
      </p:sp>
    </p:spTree>
    <p:extLst>
      <p:ext uri="{BB962C8B-B14F-4D97-AF65-F5344CB8AC3E}">
        <p14:creationId xmlns:p14="http://schemas.microsoft.com/office/powerpoint/2010/main" val="1325071105"/>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hree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3452930" cy="4833938"/>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4364038" y="1435100"/>
            <a:ext cx="3458188" cy="4833938"/>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8">
            <a:extLst>
              <a:ext uri="{FF2B5EF4-FFF2-40B4-BE49-F238E27FC236}">
                <a16:creationId xmlns:a16="http://schemas.microsoft.com/office/drawing/2014/main" id="{76E53675-E7CE-4207-B88E-50ECDC9A19FB}"/>
              </a:ext>
            </a:extLst>
          </p:cNvPr>
          <p:cNvSpPr>
            <a:spLocks noGrp="1"/>
          </p:cNvSpPr>
          <p:nvPr>
            <p:ph sz="quarter" idx="14"/>
          </p:nvPr>
        </p:nvSpPr>
        <p:spPr>
          <a:xfrm>
            <a:off x="8148595" y="1435100"/>
            <a:ext cx="3458188" cy="4833938"/>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85382058"/>
      </p:ext>
    </p:extLst>
  </p:cSld>
  <p:clrMapOvr>
    <a:masterClrMapping/>
  </p:clrMapOvr>
  <p:transition>
    <p:fade/>
  </p:transition>
  <p:extLst>
    <p:ext uri="{DCECCB84-F9BA-43D5-87BE-67443E8EF086}">
      <p15:sldGuideLst xmlns:p15="http://schemas.microsoft.com/office/powerpoint/2012/main">
        <p15:guide id="3" orient="horz" pos="904">
          <p15:clr>
            <a:srgbClr val="5ACBF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strike="noStrike">
                <a:solidFill>
                  <a:srgbClr val="2F2F2F"/>
                </a:solidFill>
              </a:defRPr>
            </a:lvl1pPr>
          </a:lstStyle>
          <a:p>
            <a:r>
              <a:rPr lang="en-US" dirty="0"/>
              <a:t>Title</a:t>
            </a:r>
          </a:p>
        </p:txBody>
      </p:sp>
    </p:spTree>
    <p:extLst>
      <p:ext uri="{BB962C8B-B14F-4D97-AF65-F5344CB8AC3E}">
        <p14:creationId xmlns:p14="http://schemas.microsoft.com/office/powerpoint/2010/main" val="1906027219"/>
      </p:ext>
    </p:extLst>
  </p:cSld>
  <p:clrMapOvr>
    <a:masterClrMapping/>
  </p:clrMapOvr>
  <p:transition>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Section title 1">
    <p:bg>
      <p:bgPr>
        <a:solidFill>
          <a:schemeClr val="tx2"/>
        </a:solidFill>
        <a:effectLst/>
      </p:bgPr>
    </p:bg>
    <p:spTree>
      <p:nvGrpSpPr>
        <p:cNvPr id="1" name=""/>
        <p:cNvGrpSpPr/>
        <p:nvPr/>
      </p:nvGrpSpPr>
      <p:grpSpPr>
        <a:xfrm>
          <a:off x="0" y="0"/>
          <a:ext cx="0" cy="0"/>
          <a:chOff x="0" y="0"/>
          <a:chExt cx="0" cy="0"/>
        </a:xfrm>
      </p:grpSpPr>
      <p:sp>
        <p:nvSpPr>
          <p:cNvPr id="36" name="Title 35"/>
          <p:cNvSpPr>
            <a:spLocks noGrp="1"/>
          </p:cNvSpPr>
          <p:nvPr>
            <p:ph type="title" hasCustomPrompt="1"/>
          </p:nvPr>
        </p:nvSpPr>
        <p:spPr>
          <a:xfrm>
            <a:off x="455994" y="881921"/>
            <a:ext cx="7454643" cy="3558191"/>
          </a:xfrm>
          <a:noFill/>
        </p:spPr>
        <p:txBody>
          <a:bodyPr vert="horz" wrap="square" lIns="0" tIns="0" rIns="0" bIns="0" rtlCol="0" anchor="t" anchorCtr="0">
            <a:noAutofit/>
          </a:bodyPr>
          <a:lstStyle>
            <a:lvl1pPr>
              <a:defRPr lang="en-US" sz="5294" spc="-147" dirty="0">
                <a:solidFill>
                  <a:schemeClr val="bg1"/>
                </a:solidFill>
              </a:defRPr>
            </a:lvl1pPr>
          </a:lstStyle>
          <a:p>
            <a:pPr marL="0" lvl="0">
              <a:lnSpc>
                <a:spcPts val="5490"/>
              </a:lnSpc>
            </a:pPr>
            <a:r>
              <a:rPr lang="en-US" dirty="0"/>
              <a:t>Section title</a:t>
            </a:r>
          </a:p>
        </p:txBody>
      </p:sp>
    </p:spTree>
    <p:extLst>
      <p:ext uri="{BB962C8B-B14F-4D97-AF65-F5344CB8AC3E}">
        <p14:creationId xmlns:p14="http://schemas.microsoft.com/office/powerpoint/2010/main" val="1980859679"/>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Section title 2">
    <p:bg>
      <p:bgPr>
        <a:solidFill>
          <a:schemeClr val="accent1"/>
        </a:solidFill>
        <a:effectLst/>
      </p:bgPr>
    </p:bg>
    <p:spTree>
      <p:nvGrpSpPr>
        <p:cNvPr id="1" name=""/>
        <p:cNvGrpSpPr/>
        <p:nvPr/>
      </p:nvGrpSpPr>
      <p:grpSpPr>
        <a:xfrm>
          <a:off x="0" y="0"/>
          <a:ext cx="0" cy="0"/>
          <a:chOff x="0" y="0"/>
          <a:chExt cx="0" cy="0"/>
        </a:xfrm>
      </p:grpSpPr>
      <p:sp>
        <p:nvSpPr>
          <p:cNvPr id="3" name="Title 35"/>
          <p:cNvSpPr>
            <a:spLocks noGrp="1"/>
          </p:cNvSpPr>
          <p:nvPr>
            <p:ph type="title" hasCustomPrompt="1"/>
          </p:nvPr>
        </p:nvSpPr>
        <p:spPr>
          <a:xfrm>
            <a:off x="455994" y="881921"/>
            <a:ext cx="7454643" cy="3558191"/>
          </a:xfrm>
          <a:noFill/>
        </p:spPr>
        <p:txBody>
          <a:bodyPr vert="horz" wrap="square" lIns="0" tIns="0" rIns="0" bIns="0" rtlCol="0" anchor="t" anchorCtr="0">
            <a:noAutofit/>
          </a:bodyPr>
          <a:lstStyle>
            <a:lvl1pPr>
              <a:defRPr lang="en-US" sz="5294" spc="-147" dirty="0">
                <a:solidFill>
                  <a:schemeClr val="tx2"/>
                </a:solidFill>
              </a:defRPr>
            </a:lvl1pPr>
          </a:lstStyle>
          <a:p>
            <a:pPr marL="0" lvl="0">
              <a:lnSpc>
                <a:spcPts val="5490"/>
              </a:lnSpc>
            </a:pPr>
            <a:r>
              <a:rPr lang="en-US" dirty="0"/>
              <a:t>Section title</a:t>
            </a:r>
          </a:p>
        </p:txBody>
      </p:sp>
    </p:spTree>
    <p:extLst>
      <p:ext uri="{BB962C8B-B14F-4D97-AF65-F5344CB8AC3E}">
        <p14:creationId xmlns:p14="http://schemas.microsoft.com/office/powerpoint/2010/main" val="4057400884"/>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Section title 3">
    <p:bg>
      <p:bgPr>
        <a:solidFill>
          <a:schemeClr val="bg1"/>
        </a:solidFill>
        <a:effectLst/>
      </p:bgPr>
    </p:bg>
    <p:spTree>
      <p:nvGrpSpPr>
        <p:cNvPr id="1" name=""/>
        <p:cNvGrpSpPr/>
        <p:nvPr/>
      </p:nvGrpSpPr>
      <p:grpSpPr>
        <a:xfrm>
          <a:off x="0" y="0"/>
          <a:ext cx="0" cy="0"/>
          <a:chOff x="0" y="0"/>
          <a:chExt cx="0" cy="0"/>
        </a:xfrm>
      </p:grpSpPr>
      <p:sp>
        <p:nvSpPr>
          <p:cNvPr id="3" name="Title 35"/>
          <p:cNvSpPr>
            <a:spLocks noGrp="1"/>
          </p:cNvSpPr>
          <p:nvPr>
            <p:ph type="title" hasCustomPrompt="1"/>
          </p:nvPr>
        </p:nvSpPr>
        <p:spPr>
          <a:xfrm>
            <a:off x="455994" y="881921"/>
            <a:ext cx="7454643" cy="3558191"/>
          </a:xfrm>
          <a:noFill/>
        </p:spPr>
        <p:txBody>
          <a:bodyPr vert="horz" wrap="square" lIns="0" tIns="0" rIns="0" bIns="0" rtlCol="0" anchor="t" anchorCtr="0">
            <a:noAutofit/>
          </a:bodyPr>
          <a:lstStyle>
            <a:lvl1pPr>
              <a:defRPr lang="en-US" sz="5294" spc="-147" dirty="0">
                <a:solidFill>
                  <a:schemeClr val="tx2"/>
                </a:solidFill>
              </a:defRPr>
            </a:lvl1pPr>
          </a:lstStyle>
          <a:p>
            <a:pPr marL="0" lvl="0">
              <a:lnSpc>
                <a:spcPts val="5490"/>
              </a:lnSpc>
            </a:pPr>
            <a:r>
              <a:rPr lang="en-US" dirty="0"/>
              <a:t>Section title</a:t>
            </a:r>
          </a:p>
        </p:txBody>
      </p:sp>
    </p:spTree>
    <p:extLst>
      <p:ext uri="{BB962C8B-B14F-4D97-AF65-F5344CB8AC3E}">
        <p14:creationId xmlns:p14="http://schemas.microsoft.com/office/powerpoint/2010/main" val="2856422338"/>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Section title photo">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435" y="0"/>
            <a:ext cx="12191129" cy="6858000"/>
          </a:xfrm>
          <a:prstGeom prst="rect">
            <a:avLst/>
          </a:prstGeom>
        </p:spPr>
      </p:pic>
      <p:sp>
        <p:nvSpPr>
          <p:cNvPr id="2" name="Title 1"/>
          <p:cNvSpPr>
            <a:spLocks noGrp="1"/>
          </p:cNvSpPr>
          <p:nvPr>
            <p:ph type="title" hasCustomPrompt="1"/>
          </p:nvPr>
        </p:nvSpPr>
        <p:spPr>
          <a:xfrm>
            <a:off x="455995" y="881922"/>
            <a:ext cx="7454644" cy="2649187"/>
          </a:xfrm>
          <a:noFill/>
        </p:spPr>
        <p:txBody>
          <a:bodyPr wrap="square" lIns="0" tIns="0" rIns="0" bIns="0" anchor="t" anchorCtr="0">
            <a:noAutofit/>
          </a:bodyPr>
          <a:lstStyle>
            <a:lvl1pPr>
              <a:lnSpc>
                <a:spcPts val="5490"/>
              </a:lnSpc>
              <a:defRPr sz="5294" spc="-147" baseline="0">
                <a:gradFill>
                  <a:gsLst>
                    <a:gs pos="100000">
                      <a:schemeClr val="tx1"/>
                    </a:gs>
                    <a:gs pos="0">
                      <a:schemeClr val="tx1"/>
                    </a:gs>
                  </a:gsLst>
                  <a:lin ang="5400000" scaled="0"/>
                </a:gradFill>
              </a:defRPr>
            </a:lvl1pPr>
          </a:lstStyle>
          <a:p>
            <a:r>
              <a:rPr lang="en-US" dirty="0"/>
              <a:t>Section title</a:t>
            </a:r>
          </a:p>
        </p:txBody>
      </p:sp>
    </p:spTree>
    <p:extLst>
      <p:ext uri="{BB962C8B-B14F-4D97-AF65-F5344CB8AC3E}">
        <p14:creationId xmlns:p14="http://schemas.microsoft.com/office/powerpoint/2010/main" val="507642415"/>
      </p:ext>
    </p:extLst>
  </p:cSld>
  <p:clrMapOvr>
    <a:masterClrMapping/>
  </p:clrMapOvr>
  <p:transition>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Photo layout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5541959" cy="403137"/>
          </a:xfrm>
        </p:spPr>
        <p:txBody>
          <a:bodyPr wrap="square" lIns="0" tIns="0" rIns="0" bIns="0">
            <a:spAutoFit/>
          </a:bodyPr>
          <a:lstStyle>
            <a:lvl1pPr>
              <a:lnSpc>
                <a:spcPts val="3137"/>
              </a:lnSpc>
              <a:defRPr sz="2745">
                <a:solidFill>
                  <a:srgbClr val="2F2F2F"/>
                </a:solidFill>
              </a:defRPr>
            </a:lvl1pPr>
          </a:lstStyle>
          <a:p>
            <a:r>
              <a:rPr lang="en-US" dirty="0"/>
              <a:t>Photo layout 1</a:t>
            </a:r>
          </a:p>
        </p:txBody>
      </p:sp>
      <p:sp>
        <p:nvSpPr>
          <p:cNvPr id="4" name="Picture Placeholder 3"/>
          <p:cNvSpPr>
            <a:spLocks noGrp="1"/>
          </p:cNvSpPr>
          <p:nvPr>
            <p:ph type="pic" sz="quarter" idx="10"/>
          </p:nvPr>
        </p:nvSpPr>
        <p:spPr>
          <a:xfrm>
            <a:off x="6229842" y="0"/>
            <a:ext cx="5962158" cy="6858000"/>
          </a:xfrm>
          <a:blipFill dpi="0" rotWithShape="1">
            <a:blip r:embed="rId2"/>
            <a:srcRect/>
            <a:tile tx="-1530350" ty="0" sx="66000" sy="66000" flip="none" algn="tl"/>
          </a:blipFill>
        </p:spPr>
        <p:txBody>
          <a:bodyPr anchor="ctr">
            <a:noAutofit/>
          </a:bodyPr>
          <a:lstStyle>
            <a:lvl1pPr marL="0" indent="0" algn="ctr">
              <a:buNone/>
              <a:defRPr>
                <a:solidFill>
                  <a:schemeClr val="bg2"/>
                </a:solidFill>
              </a:defRPr>
            </a:lvl1pPr>
          </a:lstStyle>
          <a:p>
            <a:r>
              <a:rPr lang="en-US"/>
              <a:t>Click icon to add picture</a:t>
            </a:r>
            <a:endParaRPr lang="en-US" dirty="0"/>
          </a:p>
        </p:txBody>
      </p:sp>
    </p:spTree>
    <p:extLst>
      <p:ext uri="{BB962C8B-B14F-4D97-AF65-F5344CB8AC3E}">
        <p14:creationId xmlns:p14="http://schemas.microsoft.com/office/powerpoint/2010/main" val="603819529"/>
      </p:ext>
    </p:extLst>
  </p:cSld>
  <p:clrMapOvr>
    <a:masterClrMapping/>
  </p:clrMapOvr>
  <p:transition>
    <p:fad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Photo layout 2">
    <p:spTree>
      <p:nvGrpSpPr>
        <p:cNvPr id="1" name=""/>
        <p:cNvGrpSpPr/>
        <p:nvPr/>
      </p:nvGrpSpPr>
      <p:grpSpPr>
        <a:xfrm>
          <a:off x="0" y="0"/>
          <a:ext cx="0" cy="0"/>
          <a:chOff x="0" y="0"/>
          <a:chExt cx="0" cy="0"/>
        </a:xfrm>
      </p:grpSpPr>
      <p:sp>
        <p:nvSpPr>
          <p:cNvPr id="4" name="Picture Placeholder 3" title="Drag photo"/>
          <p:cNvSpPr>
            <a:spLocks noGrp="1"/>
          </p:cNvSpPr>
          <p:nvPr>
            <p:ph type="pic" sz="quarter" idx="10" hasCustomPrompt="1"/>
          </p:nvPr>
        </p:nvSpPr>
        <p:spPr>
          <a:xfrm>
            <a:off x="455994" y="2126198"/>
            <a:ext cx="2680310" cy="4286639"/>
          </a:xfrm>
          <a:blipFill dpi="0" rotWithShape="1">
            <a:blip r:embed="rId2"/>
            <a:srcRect/>
            <a:stretch>
              <a:fillRect/>
            </a:stretch>
          </a:blipFill>
        </p:spPr>
        <p:txBody>
          <a:bodyPr anchor="t">
            <a:noAutofit/>
          </a:bodyPr>
          <a:lstStyle>
            <a:lvl1pPr marL="0" indent="0" algn="ctr">
              <a:buNone/>
              <a:defRPr sz="1765">
                <a:solidFill>
                  <a:schemeClr val="bg2"/>
                </a:solidFill>
              </a:defRPr>
            </a:lvl1pPr>
          </a:lstStyle>
          <a:p>
            <a:r>
              <a:rPr lang="en-US" dirty="0"/>
              <a:t>Drag photo here</a:t>
            </a:r>
          </a:p>
        </p:txBody>
      </p:sp>
      <p:sp>
        <p:nvSpPr>
          <p:cNvPr id="5" name="Picture Placeholder 3"/>
          <p:cNvSpPr>
            <a:spLocks noGrp="1"/>
          </p:cNvSpPr>
          <p:nvPr>
            <p:ph type="pic" sz="quarter" idx="11" hasCustomPrompt="1"/>
          </p:nvPr>
        </p:nvSpPr>
        <p:spPr>
          <a:xfrm>
            <a:off x="3331126" y="2126197"/>
            <a:ext cx="2680310" cy="4286639"/>
          </a:xfrm>
          <a:blipFill dpi="0" rotWithShape="1">
            <a:blip r:embed="rId3"/>
            <a:srcRect/>
            <a:stretch>
              <a:fillRect/>
            </a:stretch>
          </a:blipFill>
        </p:spPr>
        <p:txBody>
          <a:bodyPr anchor="t">
            <a:noAutofit/>
          </a:bodyPr>
          <a:lstStyle>
            <a:lvl1pPr marL="0" indent="0" algn="ctr">
              <a:buNone/>
              <a:defRPr sz="1765">
                <a:solidFill>
                  <a:schemeClr val="bg2"/>
                </a:solidFill>
              </a:defRPr>
            </a:lvl1pPr>
          </a:lstStyle>
          <a:p>
            <a:r>
              <a:rPr lang="en-US" dirty="0"/>
              <a:t>Drag photo here</a:t>
            </a:r>
          </a:p>
        </p:txBody>
      </p:sp>
      <p:sp>
        <p:nvSpPr>
          <p:cNvPr id="6" name="Picture Placeholder 3"/>
          <p:cNvSpPr>
            <a:spLocks noGrp="1"/>
          </p:cNvSpPr>
          <p:nvPr>
            <p:ph type="pic" sz="quarter" idx="12" hasCustomPrompt="1"/>
          </p:nvPr>
        </p:nvSpPr>
        <p:spPr>
          <a:xfrm>
            <a:off x="9081389" y="2126197"/>
            <a:ext cx="2680310" cy="4286639"/>
          </a:xfrm>
          <a:blipFill dpi="0" rotWithShape="1">
            <a:blip r:embed="rId4"/>
            <a:srcRect/>
            <a:stretch>
              <a:fillRect/>
            </a:stretch>
          </a:blipFill>
        </p:spPr>
        <p:txBody>
          <a:bodyPr anchor="t">
            <a:noAutofit/>
          </a:bodyPr>
          <a:lstStyle>
            <a:lvl1pPr marL="0" indent="0" algn="ctr">
              <a:buNone/>
              <a:defRPr sz="1765">
                <a:solidFill>
                  <a:schemeClr val="bg2"/>
                </a:solidFill>
              </a:defRPr>
            </a:lvl1pPr>
          </a:lstStyle>
          <a:p>
            <a:r>
              <a:rPr lang="en-US" dirty="0"/>
              <a:t>Drag photo here</a:t>
            </a:r>
          </a:p>
        </p:txBody>
      </p:sp>
      <p:sp>
        <p:nvSpPr>
          <p:cNvPr id="7" name="Picture Placeholder 3"/>
          <p:cNvSpPr>
            <a:spLocks noGrp="1"/>
          </p:cNvSpPr>
          <p:nvPr>
            <p:ph type="pic" sz="quarter" idx="13" hasCustomPrompt="1"/>
          </p:nvPr>
        </p:nvSpPr>
        <p:spPr>
          <a:xfrm>
            <a:off x="6206258" y="2126197"/>
            <a:ext cx="2680310" cy="4286639"/>
          </a:xfrm>
          <a:blipFill dpi="0" rotWithShape="1">
            <a:blip r:embed="rId5"/>
            <a:srcRect/>
            <a:stretch>
              <a:fillRect/>
            </a:stretch>
          </a:blipFill>
        </p:spPr>
        <p:txBody>
          <a:bodyPr anchor="t">
            <a:noAutofit/>
          </a:bodyPr>
          <a:lstStyle>
            <a:lvl1pPr marL="0" indent="0" algn="ctr">
              <a:buNone/>
              <a:defRPr sz="1765">
                <a:solidFill>
                  <a:schemeClr val="bg2"/>
                </a:solidFill>
              </a:defRPr>
            </a:lvl1pPr>
          </a:lstStyle>
          <a:p>
            <a:r>
              <a:rPr lang="en-US" dirty="0"/>
              <a:t>Drag photo here</a:t>
            </a:r>
          </a:p>
        </p:txBody>
      </p:sp>
      <p:sp>
        <p:nvSpPr>
          <p:cNvPr id="2" name="Title 1"/>
          <p:cNvSpPr>
            <a:spLocks noGrp="1"/>
          </p:cNvSpPr>
          <p:nvPr>
            <p:ph type="title" hasCustomPrompt="1"/>
          </p:nvPr>
        </p:nvSpPr>
        <p:spPr>
          <a:xfrm>
            <a:off x="455995" y="620428"/>
            <a:ext cx="5541959" cy="403137"/>
          </a:xfrm>
        </p:spPr>
        <p:txBody>
          <a:bodyPr wrap="square" lIns="0" tIns="0" rIns="0" bIns="0">
            <a:spAutoFit/>
          </a:bodyPr>
          <a:lstStyle>
            <a:lvl1pPr>
              <a:lnSpc>
                <a:spcPts val="3137"/>
              </a:lnSpc>
              <a:defRPr sz="2745">
                <a:solidFill>
                  <a:srgbClr val="2F2F2F"/>
                </a:solidFill>
              </a:defRPr>
            </a:lvl1pPr>
          </a:lstStyle>
          <a:p>
            <a:r>
              <a:rPr lang="en-US" dirty="0"/>
              <a:t>Photo layout 2</a:t>
            </a:r>
          </a:p>
        </p:txBody>
      </p:sp>
      <p:sp>
        <p:nvSpPr>
          <p:cNvPr id="17" name="Text Placeholder 16"/>
          <p:cNvSpPr>
            <a:spLocks noGrp="1"/>
          </p:cNvSpPr>
          <p:nvPr>
            <p:ph type="body" sz="quarter" idx="14" hasCustomPrompt="1"/>
          </p:nvPr>
        </p:nvSpPr>
        <p:spPr>
          <a:xfrm>
            <a:off x="455994" y="4053249"/>
            <a:ext cx="2680310" cy="441146"/>
          </a:xfrm>
        </p:spPr>
        <p:txBody>
          <a:bodyPr/>
          <a:lstStyle>
            <a:lvl1pPr marL="0" indent="0" algn="ctr">
              <a:lnSpc>
                <a:spcPts val="1961"/>
              </a:lnSpc>
              <a:buNone/>
              <a:defRPr sz="1765">
                <a:solidFill>
                  <a:schemeClr val="bg2"/>
                </a:solidFill>
              </a:defRPr>
            </a:lvl1pPr>
          </a:lstStyle>
          <a:p>
            <a:pPr lvl="0"/>
            <a:r>
              <a:rPr lang="en-US" dirty="0"/>
              <a:t>Caption</a:t>
            </a:r>
          </a:p>
        </p:txBody>
      </p:sp>
      <p:sp>
        <p:nvSpPr>
          <p:cNvPr id="18" name="Text Placeholder 16"/>
          <p:cNvSpPr>
            <a:spLocks noGrp="1"/>
          </p:cNvSpPr>
          <p:nvPr>
            <p:ph type="body" sz="quarter" idx="15" hasCustomPrompt="1"/>
          </p:nvPr>
        </p:nvSpPr>
        <p:spPr>
          <a:xfrm>
            <a:off x="3331126" y="4053249"/>
            <a:ext cx="2680310" cy="441146"/>
          </a:xfrm>
        </p:spPr>
        <p:txBody>
          <a:bodyPr/>
          <a:lstStyle>
            <a:lvl1pPr marL="0" indent="0" algn="ctr">
              <a:lnSpc>
                <a:spcPts val="1961"/>
              </a:lnSpc>
              <a:buNone/>
              <a:defRPr sz="1765">
                <a:solidFill>
                  <a:schemeClr val="bg2"/>
                </a:solidFill>
              </a:defRPr>
            </a:lvl1pPr>
          </a:lstStyle>
          <a:p>
            <a:pPr lvl="0"/>
            <a:r>
              <a:rPr lang="en-US" dirty="0"/>
              <a:t>Caption</a:t>
            </a:r>
          </a:p>
        </p:txBody>
      </p:sp>
      <p:sp>
        <p:nvSpPr>
          <p:cNvPr id="19" name="Text Placeholder 16"/>
          <p:cNvSpPr>
            <a:spLocks noGrp="1"/>
          </p:cNvSpPr>
          <p:nvPr>
            <p:ph type="body" sz="quarter" idx="16" hasCustomPrompt="1"/>
          </p:nvPr>
        </p:nvSpPr>
        <p:spPr>
          <a:xfrm>
            <a:off x="6206258" y="4053249"/>
            <a:ext cx="2680310" cy="441146"/>
          </a:xfrm>
        </p:spPr>
        <p:txBody>
          <a:bodyPr/>
          <a:lstStyle>
            <a:lvl1pPr marL="0" indent="0" algn="ctr">
              <a:lnSpc>
                <a:spcPts val="1961"/>
              </a:lnSpc>
              <a:buNone/>
              <a:defRPr sz="1765">
                <a:solidFill>
                  <a:schemeClr val="bg2"/>
                </a:solidFill>
              </a:defRPr>
            </a:lvl1pPr>
          </a:lstStyle>
          <a:p>
            <a:pPr lvl="0"/>
            <a:r>
              <a:rPr lang="en-US" dirty="0"/>
              <a:t>Caption</a:t>
            </a:r>
          </a:p>
        </p:txBody>
      </p:sp>
      <p:sp>
        <p:nvSpPr>
          <p:cNvPr id="20" name="Text Placeholder 16"/>
          <p:cNvSpPr>
            <a:spLocks noGrp="1"/>
          </p:cNvSpPr>
          <p:nvPr>
            <p:ph type="body" sz="quarter" idx="17" hasCustomPrompt="1"/>
          </p:nvPr>
        </p:nvSpPr>
        <p:spPr>
          <a:xfrm>
            <a:off x="9081389" y="4053249"/>
            <a:ext cx="2680310" cy="441146"/>
          </a:xfrm>
        </p:spPr>
        <p:txBody>
          <a:bodyPr/>
          <a:lstStyle>
            <a:lvl1pPr marL="0" indent="0" algn="ctr">
              <a:lnSpc>
                <a:spcPts val="1961"/>
              </a:lnSpc>
              <a:buNone/>
              <a:defRPr sz="1765">
                <a:solidFill>
                  <a:schemeClr val="bg2"/>
                </a:solidFill>
              </a:defRPr>
            </a:lvl1pPr>
          </a:lstStyle>
          <a:p>
            <a:pPr lvl="0"/>
            <a:r>
              <a:rPr lang="en-US" dirty="0"/>
              <a:t>Caption</a:t>
            </a:r>
          </a:p>
        </p:txBody>
      </p:sp>
    </p:spTree>
    <p:extLst>
      <p:ext uri="{BB962C8B-B14F-4D97-AF65-F5344CB8AC3E}">
        <p14:creationId xmlns:p14="http://schemas.microsoft.com/office/powerpoint/2010/main" val="3105510420"/>
      </p:ext>
    </p:extLst>
  </p:cSld>
  <p:clrMapOvr>
    <a:masterClrMapping/>
  </p:clrMapOvr>
  <p:transition>
    <p:fad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Photo layout 3">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455995" y="2126198"/>
            <a:ext cx="3618381" cy="2602491"/>
          </a:xfrm>
          <a:blipFill>
            <a:blip r:embed="rId2"/>
            <a:stretch>
              <a:fillRect/>
            </a:stretch>
          </a:blipFill>
        </p:spPr>
        <p:txBody>
          <a:bodyPr>
            <a:noAutofit/>
          </a:bodyPr>
          <a:lstStyle>
            <a:lvl1pPr marL="0" indent="0">
              <a:buNone/>
              <a:defRPr sz="1961">
                <a:solidFill>
                  <a:schemeClr val="bg2"/>
                </a:solidFill>
              </a:defRPr>
            </a:lvl1pPr>
          </a:lstStyle>
          <a:p>
            <a:r>
              <a:rPr lang="en-US"/>
              <a:t>Click icon to add picture</a:t>
            </a:r>
            <a:endParaRPr lang="en-US" dirty="0"/>
          </a:p>
        </p:txBody>
      </p:sp>
      <p:sp>
        <p:nvSpPr>
          <p:cNvPr id="12" name="Picture Placeholder 10"/>
          <p:cNvSpPr>
            <a:spLocks noGrp="1"/>
          </p:cNvSpPr>
          <p:nvPr>
            <p:ph type="pic" sz="quarter" idx="15"/>
          </p:nvPr>
        </p:nvSpPr>
        <p:spPr>
          <a:xfrm>
            <a:off x="4303151" y="2126198"/>
            <a:ext cx="3607487" cy="2602491"/>
          </a:xfrm>
          <a:blipFill>
            <a:blip r:embed="rId3"/>
            <a:stretch>
              <a:fillRect/>
            </a:stretch>
          </a:blipFill>
        </p:spPr>
        <p:txBody>
          <a:bodyPr>
            <a:noAutofit/>
          </a:bodyPr>
          <a:lstStyle>
            <a:lvl1pPr marL="0" indent="0">
              <a:buNone/>
              <a:defRPr sz="1961">
                <a:solidFill>
                  <a:schemeClr val="bg2"/>
                </a:solidFill>
              </a:defRPr>
            </a:lvl1pPr>
          </a:lstStyle>
          <a:p>
            <a:r>
              <a:rPr lang="en-US"/>
              <a:t>Click icon to add picture</a:t>
            </a:r>
            <a:endParaRPr lang="en-US" dirty="0"/>
          </a:p>
        </p:txBody>
      </p:sp>
      <p:sp>
        <p:nvSpPr>
          <p:cNvPr id="13" name="Picture Placeholder 10"/>
          <p:cNvSpPr>
            <a:spLocks noGrp="1"/>
          </p:cNvSpPr>
          <p:nvPr>
            <p:ph type="pic" sz="quarter" idx="16"/>
          </p:nvPr>
        </p:nvSpPr>
        <p:spPr>
          <a:xfrm>
            <a:off x="8139413" y="2126198"/>
            <a:ext cx="3623050" cy="2602491"/>
          </a:xfrm>
          <a:blipFill>
            <a:blip r:embed="rId4"/>
            <a:stretch>
              <a:fillRect/>
            </a:stretch>
          </a:blipFill>
        </p:spPr>
        <p:txBody>
          <a:bodyPr>
            <a:noAutofit/>
          </a:bodyPr>
          <a:lstStyle>
            <a:lvl1pPr marL="0" indent="0">
              <a:buNone/>
              <a:defRPr sz="1961">
                <a:solidFill>
                  <a:schemeClr val="bg2"/>
                </a:solidFill>
              </a:defRPr>
            </a:lvl1pPr>
          </a:lstStyle>
          <a:p>
            <a:r>
              <a:rPr lang="en-US"/>
              <a:t>Click icon to add picture</a:t>
            </a:r>
            <a:endParaRPr lang="en-US" dirty="0"/>
          </a:p>
        </p:txBody>
      </p:sp>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a:solidFill>
                  <a:srgbClr val="2F2F2F"/>
                </a:solidFill>
              </a:defRPr>
            </a:lvl1pPr>
          </a:lstStyle>
          <a:p>
            <a:r>
              <a:rPr lang="en-US" dirty="0"/>
              <a:t>Photo layout 3</a:t>
            </a:r>
          </a:p>
        </p:txBody>
      </p:sp>
      <p:sp>
        <p:nvSpPr>
          <p:cNvPr id="5" name="Text Placeholder 4"/>
          <p:cNvSpPr>
            <a:spLocks noGrp="1"/>
          </p:cNvSpPr>
          <p:nvPr>
            <p:ph type="body" sz="quarter" idx="11" hasCustomPrompt="1"/>
          </p:nvPr>
        </p:nvSpPr>
        <p:spPr>
          <a:xfrm>
            <a:off x="455995" y="4927922"/>
            <a:ext cx="3618381" cy="1186064"/>
          </a:xfrm>
        </p:spPr>
        <p:txBody>
          <a:bodyPr lIns="0" tIns="0" rIns="0" bIns="0"/>
          <a:lstStyle>
            <a:lvl1pPr marL="0" indent="0">
              <a:lnSpc>
                <a:spcPts val="1765"/>
              </a:lnSpc>
              <a:spcBef>
                <a:spcPts val="882"/>
              </a:spcBef>
              <a:buNone/>
              <a:defRPr sz="1372" b="1">
                <a:solidFill>
                  <a:schemeClr val="accent1"/>
                </a:solidFill>
                <a:latin typeface="+mn-lt"/>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dirty="0"/>
              <a:t>Paragraph title Segoe UI bold 14</a:t>
            </a:r>
          </a:p>
          <a:p>
            <a:pPr lvl="1"/>
            <a:r>
              <a:rPr lang="en-US" dirty="0"/>
              <a:t>Body copy Segoe Regular 14/18.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a:t>
            </a:r>
            <a:r>
              <a:rPr lang="en-US" dirty="0"/>
              <a:t>, </a:t>
            </a:r>
            <a:r>
              <a:rPr lang="en-US" dirty="0" err="1"/>
              <a:t>omnimusdae</a:t>
            </a:r>
            <a:r>
              <a:rPr lang="en-US" dirty="0"/>
              <a:t>. </a:t>
            </a:r>
            <a:r>
              <a:rPr lang="en-US" dirty="0" err="1"/>
              <a:t>Boribus</a:t>
            </a:r>
            <a:r>
              <a:rPr lang="en-US" dirty="0"/>
              <a:t> </a:t>
            </a:r>
            <a:r>
              <a:rPr lang="en-US" dirty="0" err="1"/>
              <a:t>sinctius</a:t>
            </a:r>
            <a:r>
              <a:rPr lang="en-US" dirty="0"/>
              <a:t> </a:t>
            </a:r>
            <a:r>
              <a:rPr lang="en-US" dirty="0" err="1"/>
              <a:t>nimaxime</a:t>
            </a:r>
            <a:r>
              <a:rPr lang="en-US" dirty="0"/>
              <a:t> sit et </a:t>
            </a:r>
            <a:r>
              <a:rPr lang="en-US" dirty="0" err="1"/>
              <a:t>nonsequibus</a:t>
            </a:r>
            <a:r>
              <a:rPr lang="en-US" dirty="0"/>
              <a:t> </a:t>
            </a:r>
            <a:r>
              <a:rPr lang="en-US" dirty="0" err="1"/>
              <a:t>dollendis</a:t>
            </a:r>
            <a:r>
              <a:rPr lang="en-US" dirty="0"/>
              <a:t> as </a:t>
            </a:r>
            <a:r>
              <a:rPr lang="en-US" dirty="0" err="1"/>
              <a:t>autestiatur</a:t>
            </a:r>
            <a:r>
              <a:rPr lang="en-US" dirty="0"/>
              <a:t>.</a:t>
            </a:r>
          </a:p>
        </p:txBody>
      </p:sp>
      <p:sp>
        <p:nvSpPr>
          <p:cNvPr id="9" name="Text Placeholder 4"/>
          <p:cNvSpPr>
            <a:spLocks noGrp="1"/>
          </p:cNvSpPr>
          <p:nvPr>
            <p:ph type="body" sz="quarter" idx="12" hasCustomPrompt="1"/>
          </p:nvPr>
        </p:nvSpPr>
        <p:spPr>
          <a:xfrm>
            <a:off x="4300039" y="4927922"/>
            <a:ext cx="3618381" cy="1186064"/>
          </a:xfrm>
        </p:spPr>
        <p:txBody>
          <a:bodyPr lIns="0" tIns="0" rIns="0" bIns="0"/>
          <a:lstStyle>
            <a:lvl1pPr marL="0" indent="0">
              <a:lnSpc>
                <a:spcPts val="1765"/>
              </a:lnSpc>
              <a:spcBef>
                <a:spcPts val="882"/>
              </a:spcBef>
              <a:buNone/>
              <a:defRPr sz="1372">
                <a:solidFill>
                  <a:schemeClr val="accent1"/>
                </a:solidFill>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dirty="0"/>
              <a:t>Paragraph title Segoe UI bold 14</a:t>
            </a:r>
          </a:p>
          <a:p>
            <a:pPr lvl="1"/>
            <a:r>
              <a:rPr lang="en-US" dirty="0"/>
              <a:t>Body copy Segoe Regular 14/18.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a:t>
            </a:r>
            <a:r>
              <a:rPr lang="en-US" dirty="0"/>
              <a:t>, </a:t>
            </a:r>
            <a:r>
              <a:rPr lang="en-US" dirty="0" err="1"/>
              <a:t>omnimusdae</a:t>
            </a:r>
            <a:r>
              <a:rPr lang="en-US" dirty="0"/>
              <a:t>. </a:t>
            </a:r>
            <a:r>
              <a:rPr lang="en-US" dirty="0" err="1"/>
              <a:t>Boribus</a:t>
            </a:r>
            <a:r>
              <a:rPr lang="en-US" dirty="0"/>
              <a:t> </a:t>
            </a:r>
            <a:r>
              <a:rPr lang="en-US" dirty="0" err="1"/>
              <a:t>sinctius</a:t>
            </a:r>
            <a:r>
              <a:rPr lang="en-US" dirty="0"/>
              <a:t> </a:t>
            </a:r>
            <a:r>
              <a:rPr lang="en-US" dirty="0" err="1"/>
              <a:t>nimaxime</a:t>
            </a:r>
            <a:r>
              <a:rPr lang="en-US" dirty="0"/>
              <a:t> sit et </a:t>
            </a:r>
            <a:r>
              <a:rPr lang="en-US" dirty="0" err="1"/>
              <a:t>nonsequibus</a:t>
            </a:r>
            <a:r>
              <a:rPr lang="en-US" dirty="0"/>
              <a:t> </a:t>
            </a:r>
            <a:r>
              <a:rPr lang="en-US" dirty="0" err="1"/>
              <a:t>dollendis</a:t>
            </a:r>
            <a:r>
              <a:rPr lang="en-US" dirty="0"/>
              <a:t> as </a:t>
            </a:r>
            <a:r>
              <a:rPr lang="en-US" dirty="0" err="1"/>
              <a:t>autestiatur</a:t>
            </a:r>
            <a:r>
              <a:rPr lang="en-US" dirty="0"/>
              <a:t>.</a:t>
            </a:r>
          </a:p>
        </p:txBody>
      </p:sp>
      <p:sp>
        <p:nvSpPr>
          <p:cNvPr id="10" name="Text Placeholder 4"/>
          <p:cNvSpPr>
            <a:spLocks noGrp="1"/>
          </p:cNvSpPr>
          <p:nvPr>
            <p:ph type="body" sz="quarter" idx="13" hasCustomPrompt="1"/>
          </p:nvPr>
        </p:nvSpPr>
        <p:spPr>
          <a:xfrm>
            <a:off x="8144083" y="4927922"/>
            <a:ext cx="3618381" cy="1186064"/>
          </a:xfrm>
        </p:spPr>
        <p:txBody>
          <a:bodyPr lIns="0" tIns="0" rIns="0" bIns="0"/>
          <a:lstStyle>
            <a:lvl1pPr marL="0" indent="0">
              <a:lnSpc>
                <a:spcPts val="1765"/>
              </a:lnSpc>
              <a:spcBef>
                <a:spcPts val="882"/>
              </a:spcBef>
              <a:buNone/>
              <a:defRPr sz="1372">
                <a:solidFill>
                  <a:schemeClr val="accent1"/>
                </a:solidFill>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dirty="0"/>
              <a:t>Paragraph title Segoe UI bold 14</a:t>
            </a:r>
          </a:p>
          <a:p>
            <a:pPr lvl="1"/>
            <a:r>
              <a:rPr lang="en-US" dirty="0"/>
              <a:t>Body copy Segoe Regular 14/18.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a:t>
            </a:r>
            <a:r>
              <a:rPr lang="en-US" dirty="0"/>
              <a:t>, </a:t>
            </a:r>
            <a:r>
              <a:rPr lang="en-US" dirty="0" err="1"/>
              <a:t>omnimusdae</a:t>
            </a:r>
            <a:r>
              <a:rPr lang="en-US" dirty="0"/>
              <a:t>. </a:t>
            </a:r>
            <a:r>
              <a:rPr lang="en-US" dirty="0" err="1"/>
              <a:t>Boribus</a:t>
            </a:r>
            <a:r>
              <a:rPr lang="en-US" dirty="0"/>
              <a:t> </a:t>
            </a:r>
            <a:r>
              <a:rPr lang="en-US" dirty="0" err="1"/>
              <a:t>sinctius</a:t>
            </a:r>
            <a:r>
              <a:rPr lang="en-US" dirty="0"/>
              <a:t> </a:t>
            </a:r>
            <a:r>
              <a:rPr lang="en-US" dirty="0" err="1"/>
              <a:t>nimaxime</a:t>
            </a:r>
            <a:r>
              <a:rPr lang="en-US" dirty="0"/>
              <a:t> sit et </a:t>
            </a:r>
            <a:r>
              <a:rPr lang="en-US" dirty="0" err="1"/>
              <a:t>nonsequibus</a:t>
            </a:r>
            <a:r>
              <a:rPr lang="en-US" dirty="0"/>
              <a:t> </a:t>
            </a:r>
            <a:r>
              <a:rPr lang="en-US" dirty="0" err="1"/>
              <a:t>dollendis</a:t>
            </a:r>
            <a:r>
              <a:rPr lang="en-US" dirty="0"/>
              <a:t> as </a:t>
            </a:r>
            <a:r>
              <a:rPr lang="en-US" dirty="0" err="1"/>
              <a:t>autestiatur</a:t>
            </a:r>
            <a:r>
              <a:rPr lang="en-US" dirty="0"/>
              <a:t>.</a:t>
            </a:r>
          </a:p>
        </p:txBody>
      </p:sp>
    </p:spTree>
    <p:extLst>
      <p:ext uri="{BB962C8B-B14F-4D97-AF65-F5344CB8AC3E}">
        <p14:creationId xmlns:p14="http://schemas.microsoft.com/office/powerpoint/2010/main" val="3700010831"/>
      </p:ext>
    </p:extLst>
  </p:cSld>
  <p:clrMapOvr>
    <a:masterClrMapping/>
  </p:clrMapOvr>
  <p:transition>
    <p:fad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Device layout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a:solidFill>
                  <a:schemeClr val="tx1"/>
                </a:solidFill>
              </a:defRPr>
            </a:lvl1pPr>
          </a:lstStyle>
          <a:p>
            <a:r>
              <a:rPr lang="en-US" dirty="0"/>
              <a:t>Device layout 1: one column</a:t>
            </a:r>
          </a:p>
        </p:txBody>
      </p:sp>
      <p:sp>
        <p:nvSpPr>
          <p:cNvPr id="4" name="Text Placeholder 3"/>
          <p:cNvSpPr>
            <a:spLocks noGrp="1"/>
          </p:cNvSpPr>
          <p:nvPr>
            <p:ph type="body" sz="quarter" idx="10" hasCustomPrompt="1"/>
          </p:nvPr>
        </p:nvSpPr>
        <p:spPr>
          <a:xfrm>
            <a:off x="455995" y="1882332"/>
            <a:ext cx="4758211" cy="603538"/>
          </a:xfrm>
        </p:spPr>
        <p:txBody>
          <a:bodyPr wrap="square" lIns="0" tIns="0" rIns="0" bIns="0">
            <a:spAutoFit/>
          </a:bodyPr>
          <a:lstStyle>
            <a:lvl1pPr marL="0" indent="0">
              <a:lnSpc>
                <a:spcPts val="2353"/>
              </a:lnSpc>
              <a:buNone/>
              <a:defRPr sz="1961" b="0" i="0">
                <a:solidFill>
                  <a:schemeClr val="tx1"/>
                </a:solidFill>
                <a:latin typeface="+mn-lt"/>
              </a:defRPr>
            </a:lvl1pPr>
            <a:lvl2pPr marL="224097" indent="0">
              <a:buNone/>
              <a:defRPr/>
            </a:lvl2pPr>
            <a:lvl3pPr marL="448193" indent="0">
              <a:buNone/>
              <a:defRPr/>
            </a:lvl3pPr>
            <a:lvl4pPr marL="672290" indent="0">
              <a:buNone/>
              <a:defRPr/>
            </a:lvl4pPr>
            <a:lvl5pPr marL="896386" indent="0">
              <a:buNone/>
              <a:defRPr/>
            </a:lvl5pPr>
          </a:lstStyle>
          <a:p>
            <a:pPr lvl="0"/>
            <a:r>
              <a:rPr lang="pt-BR" dirty="0"/>
              <a:t>Subhead Segoe UI Regular 20/24. Em volor resequaectur.</a:t>
            </a:r>
            <a:endParaRPr lang="en-US" dirty="0"/>
          </a:p>
        </p:txBody>
      </p:sp>
      <p:sp>
        <p:nvSpPr>
          <p:cNvPr id="5" name="Text Placeholder 4"/>
          <p:cNvSpPr>
            <a:spLocks noGrp="1"/>
          </p:cNvSpPr>
          <p:nvPr>
            <p:ph type="body" sz="quarter" idx="11" hasCustomPrompt="1"/>
          </p:nvPr>
        </p:nvSpPr>
        <p:spPr>
          <a:xfrm>
            <a:off x="455995" y="2707597"/>
            <a:ext cx="4758210" cy="2521331"/>
          </a:xfrm>
        </p:spPr>
        <p:txBody>
          <a:bodyPr lIns="0" tIns="0" rIns="0" bIns="0"/>
          <a:lstStyle>
            <a:lvl1pPr marL="280121" indent="-280121">
              <a:lnSpc>
                <a:spcPts val="1765"/>
              </a:lnSpc>
              <a:spcBef>
                <a:spcPts val="0"/>
              </a:spcBef>
              <a:buFont typeface="Arial" panose="020B0604020202020204" pitchFamily="34" charset="0"/>
              <a:buChar char="•"/>
              <a:defRPr sz="1372" b="0" i="0">
                <a:solidFill>
                  <a:schemeClr val="tx1"/>
                </a:solidFill>
                <a:latin typeface="+mn-lt"/>
              </a:defRPr>
            </a:lvl1pPr>
            <a:lvl2pPr marL="0" indent="0">
              <a:lnSpc>
                <a:spcPts val="1765"/>
              </a:lnSpc>
              <a:spcBef>
                <a:spcPts val="0"/>
              </a:spcBef>
              <a:buNone/>
              <a:defRPr sz="1372">
                <a:solidFill>
                  <a:schemeClr val="tx1"/>
                </a:solidFill>
              </a:defRPr>
            </a:lvl2pPr>
            <a:lvl3pPr marL="448193" indent="0">
              <a:buNone/>
              <a:defRPr/>
            </a:lvl3pPr>
            <a:lvl4pPr marL="672290" indent="0">
              <a:buNone/>
              <a:defRPr/>
            </a:lvl4pPr>
            <a:lvl5pPr marL="896386" indent="0">
              <a:buNone/>
              <a:defRPr/>
            </a:lvl5pPr>
          </a:lstStyle>
          <a:p>
            <a:pPr lvl="0"/>
            <a:r>
              <a:rPr lang="en-US" dirty="0"/>
              <a:t>Body copy 14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sincit</a:t>
            </a:r>
            <a:r>
              <a:rPr lang="en-US" dirty="0"/>
              <a:t>, </a:t>
            </a:r>
            <a:r>
              <a:rPr lang="en-US" dirty="0" err="1"/>
              <a:t>omnimusdae</a:t>
            </a:r>
            <a:r>
              <a:rPr lang="en-US" dirty="0"/>
              <a:t>. </a:t>
            </a:r>
            <a:r>
              <a:rPr lang="en-US" dirty="0" err="1"/>
              <a:t>Icaecatur</a:t>
            </a:r>
            <a:r>
              <a:rPr lang="en-US" dirty="0"/>
              <a:t>. </a:t>
            </a:r>
            <a:r>
              <a:rPr lang="en-US" dirty="0" err="1"/>
              <a:t>Boribus</a:t>
            </a:r>
            <a:r>
              <a:rPr lang="en-US" dirty="0"/>
              <a:t> </a:t>
            </a:r>
            <a:r>
              <a:rPr lang="en-US" dirty="0" err="1"/>
              <a:t>sinctius</a:t>
            </a:r>
            <a:r>
              <a:rPr lang="en-US" dirty="0"/>
              <a:t> </a:t>
            </a:r>
            <a:r>
              <a:rPr lang="en-US" dirty="0" err="1"/>
              <a:t>nimaxime</a:t>
            </a:r>
            <a:r>
              <a:rPr lang="en-US" dirty="0"/>
              <a:t> </a:t>
            </a:r>
            <a:r>
              <a:rPr lang="en-US" dirty="0" err="1"/>
              <a:t>nonsequibus</a:t>
            </a:r>
            <a:r>
              <a:rPr lang="en-US" dirty="0"/>
              <a:t> </a:t>
            </a:r>
            <a:r>
              <a:rPr lang="en-US" dirty="0" err="1"/>
              <a:t>dollendis</a:t>
            </a:r>
            <a:r>
              <a:rPr lang="en-US" dirty="0"/>
              <a:t> as </a:t>
            </a:r>
            <a:r>
              <a:rPr lang="en-US" dirty="0" err="1"/>
              <a:t>autestiatur</a:t>
            </a:r>
            <a:r>
              <a:rPr lang="en-US" dirty="0"/>
              <a:t>. </a:t>
            </a:r>
          </a:p>
          <a:p>
            <a:pPr lvl="0"/>
            <a:endParaRPr lang="en-US" dirty="0"/>
          </a:p>
          <a:p>
            <a:pPr lvl="0"/>
            <a:r>
              <a:rPr lang="en-US" dirty="0"/>
              <a:t>Body copy 14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sincit</a:t>
            </a:r>
            <a:r>
              <a:rPr lang="en-US" dirty="0"/>
              <a:t>, </a:t>
            </a:r>
            <a:r>
              <a:rPr lang="en-US" dirty="0" err="1"/>
              <a:t>omnimusdae</a:t>
            </a:r>
            <a:r>
              <a:rPr lang="en-US" dirty="0"/>
              <a:t>. </a:t>
            </a:r>
            <a:r>
              <a:rPr lang="en-US" dirty="0" err="1"/>
              <a:t>Icaecatur</a:t>
            </a:r>
            <a:r>
              <a:rPr lang="en-US" dirty="0"/>
              <a:t>. </a:t>
            </a:r>
            <a:r>
              <a:rPr lang="en-US" dirty="0" err="1"/>
              <a:t>Boribus</a:t>
            </a:r>
            <a:r>
              <a:rPr lang="en-US" dirty="0"/>
              <a:t> </a:t>
            </a:r>
            <a:r>
              <a:rPr lang="en-US" dirty="0" err="1"/>
              <a:t>sinctius</a:t>
            </a:r>
            <a:r>
              <a:rPr lang="en-US" dirty="0"/>
              <a:t> </a:t>
            </a:r>
            <a:r>
              <a:rPr lang="en-US" dirty="0" err="1"/>
              <a:t>nimaxime</a:t>
            </a:r>
            <a:r>
              <a:rPr lang="en-US" dirty="0"/>
              <a:t> </a:t>
            </a:r>
            <a:r>
              <a:rPr lang="en-US" dirty="0" err="1"/>
              <a:t>nonsequibus</a:t>
            </a:r>
            <a:r>
              <a:rPr lang="en-US" dirty="0"/>
              <a:t> </a:t>
            </a:r>
            <a:r>
              <a:rPr lang="en-US" dirty="0" err="1"/>
              <a:t>dollendis</a:t>
            </a:r>
            <a:r>
              <a:rPr lang="en-US" dirty="0"/>
              <a:t> as </a:t>
            </a:r>
            <a:r>
              <a:rPr lang="en-US" dirty="0" err="1"/>
              <a:t>autestiatur</a:t>
            </a:r>
            <a:r>
              <a:rPr lang="en-US" dirty="0"/>
              <a:t>. </a:t>
            </a:r>
          </a:p>
          <a:p>
            <a:pPr lvl="0"/>
            <a:endParaRPr lang="en-US" dirty="0"/>
          </a:p>
          <a:p>
            <a:pPr lvl="0"/>
            <a:r>
              <a:rPr lang="en-US" dirty="0"/>
              <a:t>Body copy 14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sincit</a:t>
            </a:r>
            <a:r>
              <a:rPr lang="en-US" dirty="0"/>
              <a:t>, </a:t>
            </a:r>
            <a:r>
              <a:rPr lang="en-US" dirty="0" err="1"/>
              <a:t>omnimusdae</a:t>
            </a:r>
            <a:r>
              <a:rPr lang="en-US" dirty="0"/>
              <a:t>. </a:t>
            </a:r>
            <a:r>
              <a:rPr lang="en-US" dirty="0" err="1"/>
              <a:t>Icaecatur</a:t>
            </a:r>
            <a:r>
              <a:rPr lang="en-US" dirty="0"/>
              <a:t>. </a:t>
            </a:r>
            <a:r>
              <a:rPr lang="en-US" dirty="0" err="1"/>
              <a:t>Boribus</a:t>
            </a:r>
            <a:r>
              <a:rPr lang="en-US" dirty="0"/>
              <a:t> </a:t>
            </a:r>
            <a:r>
              <a:rPr lang="en-US" dirty="0" err="1"/>
              <a:t>sinctius</a:t>
            </a:r>
            <a:r>
              <a:rPr lang="en-US" dirty="0"/>
              <a:t> </a:t>
            </a:r>
            <a:r>
              <a:rPr lang="en-US" dirty="0" err="1"/>
              <a:t>nimaxime</a:t>
            </a:r>
            <a:r>
              <a:rPr lang="en-US" dirty="0"/>
              <a:t> </a:t>
            </a:r>
            <a:r>
              <a:rPr lang="en-US" dirty="0" err="1"/>
              <a:t>nonsequibus</a:t>
            </a:r>
            <a:r>
              <a:rPr lang="en-US" dirty="0"/>
              <a:t> </a:t>
            </a:r>
            <a:r>
              <a:rPr lang="en-US" dirty="0" err="1"/>
              <a:t>dollendis</a:t>
            </a:r>
            <a:r>
              <a:rPr lang="en-US" dirty="0"/>
              <a:t> as </a:t>
            </a:r>
            <a:r>
              <a:rPr lang="en-US" dirty="0" err="1"/>
              <a:t>autestiatur</a:t>
            </a:r>
            <a:r>
              <a:rPr lang="en-US" dirty="0"/>
              <a:t>.</a:t>
            </a:r>
          </a:p>
        </p:txBody>
      </p:sp>
    </p:spTree>
    <p:extLst>
      <p:ext uri="{BB962C8B-B14F-4D97-AF65-F5344CB8AC3E}">
        <p14:creationId xmlns:p14="http://schemas.microsoft.com/office/powerpoint/2010/main" val="433506202"/>
      </p:ext>
    </p:extLst>
  </p:cSld>
  <p:clrMapOvr>
    <a:masterClrMapping/>
  </p:clrMapOvr>
  <p:transition>
    <p:fade/>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Device layout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a:solidFill>
                  <a:schemeClr val="tx1"/>
                </a:solidFill>
              </a:defRPr>
            </a:lvl1pPr>
          </a:lstStyle>
          <a:p>
            <a:r>
              <a:rPr lang="en-US" dirty="0"/>
              <a:t>Device layout 2: two columns</a:t>
            </a:r>
          </a:p>
        </p:txBody>
      </p:sp>
      <p:sp>
        <p:nvSpPr>
          <p:cNvPr id="6" name="Text Placeholder 4"/>
          <p:cNvSpPr>
            <a:spLocks noGrp="1"/>
          </p:cNvSpPr>
          <p:nvPr>
            <p:ph type="body" sz="quarter" idx="11" hasCustomPrompt="1"/>
          </p:nvPr>
        </p:nvSpPr>
        <p:spPr>
          <a:xfrm>
            <a:off x="455995" y="1957473"/>
            <a:ext cx="1693247" cy="2803460"/>
          </a:xfrm>
        </p:spPr>
        <p:txBody>
          <a:bodyPr lIns="0" tIns="0" rIns="0" bIns="0"/>
          <a:lstStyle>
            <a:lvl1pPr marL="0" indent="0">
              <a:lnSpc>
                <a:spcPts val="1765"/>
              </a:lnSpc>
              <a:spcBef>
                <a:spcPts val="882"/>
              </a:spcBef>
              <a:buNone/>
              <a:defRPr sz="1372" b="1">
                <a:solidFill>
                  <a:schemeClr val="accent1"/>
                </a:solidFill>
                <a:latin typeface="+mn-lt"/>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dirty="0"/>
              <a:t>Paragraph title Segoe UI bold 14</a:t>
            </a:r>
          </a:p>
          <a:p>
            <a:pPr lvl="1"/>
            <a:r>
              <a:rPr lang="en-US" dirty="0"/>
              <a:t>Body copy Segoe Regular 14/18.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sincit</a:t>
            </a:r>
            <a:r>
              <a:rPr lang="en-US" dirty="0"/>
              <a:t>. </a:t>
            </a:r>
            <a:r>
              <a:rPr lang="en-US" dirty="0" err="1"/>
              <a:t>Unt</a:t>
            </a:r>
            <a:r>
              <a:rPr lang="en-US" dirty="0"/>
              <a:t> faces et </a:t>
            </a:r>
            <a:r>
              <a:rPr lang="en-US" dirty="0" err="1"/>
              <a:t>labore</a:t>
            </a:r>
            <a:r>
              <a:rPr lang="en-US" dirty="0"/>
              <a:t> </a:t>
            </a:r>
            <a:r>
              <a:rPr lang="en-US" dirty="0" err="1"/>
              <a:t>ium</a:t>
            </a:r>
            <a:r>
              <a:rPr lang="en-US" dirty="0"/>
              <a:t> el id et re od </a:t>
            </a:r>
            <a:r>
              <a:rPr lang="en-US" dirty="0" err="1"/>
              <a:t>utem</a:t>
            </a:r>
            <a:r>
              <a:rPr lang="en-US" dirty="0"/>
              <a:t> que </a:t>
            </a:r>
            <a:r>
              <a:rPr lang="en-US" dirty="0" err="1"/>
              <a:t>nist</a:t>
            </a:r>
            <a:r>
              <a:rPr lang="en-US" dirty="0"/>
              <a:t> et </a:t>
            </a:r>
            <a:r>
              <a:rPr lang="en-US" dirty="0" err="1"/>
              <a:t>ped</a:t>
            </a:r>
            <a:r>
              <a:rPr lang="en-US" dirty="0"/>
              <a:t> </a:t>
            </a:r>
            <a:r>
              <a:rPr lang="en-US" dirty="0" err="1"/>
              <a:t>quia</a:t>
            </a:r>
            <a:r>
              <a:rPr lang="en-US" dirty="0"/>
              <a:t> </a:t>
            </a:r>
            <a:r>
              <a:rPr lang="en-US" dirty="0" err="1"/>
              <a:t>dolore</a:t>
            </a:r>
            <a:r>
              <a:rPr lang="en-US" dirty="0"/>
              <a:t> is et lam, </a:t>
            </a:r>
            <a:r>
              <a:rPr lang="en-US" dirty="0" err="1"/>
              <a:t>vendunt</a:t>
            </a:r>
            <a:r>
              <a:rPr lang="en-US" dirty="0"/>
              <a:t> </a:t>
            </a:r>
            <a:r>
              <a:rPr lang="en-US" dirty="0" err="1"/>
              <a:t>voluptatur</a:t>
            </a:r>
            <a:r>
              <a:rPr lang="en-US" dirty="0"/>
              <a:t>. </a:t>
            </a:r>
          </a:p>
        </p:txBody>
      </p:sp>
      <p:sp>
        <p:nvSpPr>
          <p:cNvPr id="7" name="Text Placeholder 4"/>
          <p:cNvSpPr>
            <a:spLocks noGrp="1"/>
          </p:cNvSpPr>
          <p:nvPr>
            <p:ph type="body" sz="quarter" idx="15" hasCustomPrompt="1"/>
          </p:nvPr>
        </p:nvSpPr>
        <p:spPr>
          <a:xfrm>
            <a:off x="2378328" y="1957473"/>
            <a:ext cx="1693247" cy="2803460"/>
          </a:xfrm>
        </p:spPr>
        <p:txBody>
          <a:bodyPr lIns="0" tIns="0" rIns="0" bIns="0"/>
          <a:lstStyle>
            <a:lvl1pPr marL="0" indent="0">
              <a:lnSpc>
                <a:spcPts val="1765"/>
              </a:lnSpc>
              <a:spcBef>
                <a:spcPts val="882"/>
              </a:spcBef>
              <a:buNone/>
              <a:defRPr lang="en-US" sz="1372" b="1" kern="1200" spc="0" baseline="0" dirty="0" smtClean="0">
                <a:solidFill>
                  <a:schemeClr val="accent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dirty="0"/>
              <a:t>Paragraph title Segoe UI bold 14</a:t>
            </a:r>
          </a:p>
          <a:p>
            <a:pPr lvl="1"/>
            <a:r>
              <a:rPr lang="en-US" dirty="0"/>
              <a:t>Body copy Segoe Regular 14/18.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sincit</a:t>
            </a:r>
            <a:r>
              <a:rPr lang="en-US" dirty="0"/>
              <a:t>. </a:t>
            </a:r>
            <a:r>
              <a:rPr lang="en-US" dirty="0" err="1"/>
              <a:t>Unt</a:t>
            </a:r>
            <a:r>
              <a:rPr lang="en-US" dirty="0"/>
              <a:t> faces et </a:t>
            </a:r>
            <a:r>
              <a:rPr lang="en-US" dirty="0" err="1"/>
              <a:t>labore</a:t>
            </a:r>
            <a:r>
              <a:rPr lang="en-US" dirty="0"/>
              <a:t> </a:t>
            </a:r>
            <a:r>
              <a:rPr lang="en-US" dirty="0" err="1"/>
              <a:t>ium</a:t>
            </a:r>
            <a:r>
              <a:rPr lang="en-US" dirty="0"/>
              <a:t> el id et re od </a:t>
            </a:r>
            <a:r>
              <a:rPr lang="en-US" dirty="0" err="1"/>
              <a:t>utem</a:t>
            </a:r>
            <a:r>
              <a:rPr lang="en-US" dirty="0"/>
              <a:t> que </a:t>
            </a:r>
            <a:r>
              <a:rPr lang="en-US" dirty="0" err="1"/>
              <a:t>nist</a:t>
            </a:r>
            <a:r>
              <a:rPr lang="en-US" dirty="0"/>
              <a:t> et </a:t>
            </a:r>
            <a:r>
              <a:rPr lang="en-US" dirty="0" err="1"/>
              <a:t>ped</a:t>
            </a:r>
            <a:r>
              <a:rPr lang="en-US" dirty="0"/>
              <a:t> </a:t>
            </a:r>
            <a:r>
              <a:rPr lang="en-US" dirty="0" err="1"/>
              <a:t>quia</a:t>
            </a:r>
            <a:r>
              <a:rPr lang="en-US" dirty="0"/>
              <a:t> </a:t>
            </a:r>
            <a:r>
              <a:rPr lang="en-US" dirty="0" err="1"/>
              <a:t>dolore</a:t>
            </a:r>
            <a:r>
              <a:rPr lang="en-US" dirty="0"/>
              <a:t> is et lam, </a:t>
            </a:r>
            <a:r>
              <a:rPr lang="en-US" dirty="0" err="1"/>
              <a:t>vendunt</a:t>
            </a:r>
            <a:r>
              <a:rPr lang="en-US" dirty="0"/>
              <a:t> </a:t>
            </a:r>
            <a:r>
              <a:rPr lang="en-US" dirty="0" err="1"/>
              <a:t>voluptatur</a:t>
            </a:r>
            <a:r>
              <a:rPr lang="en-US" dirty="0"/>
              <a:t>. </a:t>
            </a:r>
          </a:p>
        </p:txBody>
      </p:sp>
    </p:spTree>
    <p:extLst>
      <p:ext uri="{BB962C8B-B14F-4D97-AF65-F5344CB8AC3E}">
        <p14:creationId xmlns:p14="http://schemas.microsoft.com/office/powerpoint/2010/main" val="3217597729"/>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36549274"/>
      </p:ext>
    </p:extLst>
  </p:cSld>
  <p:clrMapOvr>
    <a:masterClrMapping/>
  </p:clrMapOvr>
  <p:transition>
    <p:fade/>
  </p:transition>
  <p:extLst>
    <p:ext uri="{DCECCB84-F9BA-43D5-87BE-67443E8EF086}">
      <p15:sldGuideLst xmlns:p15="http://schemas.microsoft.com/office/powerpoint/2012/main">
        <p15:guide id="3" orient="horz" pos="904">
          <p15:clr>
            <a:srgbClr val="5ACBF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Device layout 3">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a:solidFill>
                  <a:schemeClr val="tx1"/>
                </a:solidFill>
              </a:defRPr>
            </a:lvl1pPr>
          </a:lstStyle>
          <a:p>
            <a:r>
              <a:rPr lang="en-US" dirty="0"/>
              <a:t>Device layout 3</a:t>
            </a:r>
          </a:p>
        </p:txBody>
      </p:sp>
    </p:spTree>
    <p:extLst>
      <p:ext uri="{BB962C8B-B14F-4D97-AF65-F5344CB8AC3E}">
        <p14:creationId xmlns:p14="http://schemas.microsoft.com/office/powerpoint/2010/main" val="3550896791"/>
      </p:ext>
    </p:extLst>
  </p:cSld>
  <p:clrMapOvr>
    <a:masterClrMapping/>
  </p:clrMapOvr>
  <p:transition>
    <p:fade/>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Chart layout">
    <p:spTree>
      <p:nvGrpSpPr>
        <p:cNvPr id="1" name=""/>
        <p:cNvGrpSpPr/>
        <p:nvPr/>
      </p:nvGrpSpPr>
      <p:grpSpPr>
        <a:xfrm>
          <a:off x="0" y="0"/>
          <a:ext cx="0" cy="0"/>
          <a:chOff x="0" y="0"/>
          <a:chExt cx="0" cy="0"/>
        </a:xfrm>
      </p:grpSpPr>
      <p:sp>
        <p:nvSpPr>
          <p:cNvPr id="7" name="Chart Placeholder 6"/>
          <p:cNvSpPr>
            <a:spLocks noGrp="1"/>
          </p:cNvSpPr>
          <p:nvPr>
            <p:ph type="chart" sz="quarter" idx="21"/>
          </p:nvPr>
        </p:nvSpPr>
        <p:spPr>
          <a:xfrm>
            <a:off x="455996" y="2126199"/>
            <a:ext cx="3618377" cy="3534843"/>
          </a:xfrm>
        </p:spPr>
        <p:txBody>
          <a:bodyPr anchor="ctr">
            <a:noAutofit/>
          </a:bodyPr>
          <a:lstStyle>
            <a:lvl1pPr marL="0" indent="0" algn="ctr">
              <a:buNone/>
              <a:defRPr sz="2353"/>
            </a:lvl1pPr>
          </a:lstStyle>
          <a:p>
            <a:r>
              <a:rPr lang="en-US"/>
              <a:t>Click icon to add chart</a:t>
            </a:r>
            <a:endParaRPr lang="en-US" dirty="0"/>
          </a:p>
        </p:txBody>
      </p:sp>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a:solidFill>
                  <a:srgbClr val="2F2F2F"/>
                </a:solidFill>
              </a:defRPr>
            </a:lvl1pPr>
          </a:lstStyle>
          <a:p>
            <a:r>
              <a:rPr lang="en-US" dirty="0"/>
              <a:t>Chart examples</a:t>
            </a:r>
          </a:p>
        </p:txBody>
      </p:sp>
      <p:sp>
        <p:nvSpPr>
          <p:cNvPr id="5" name="Text Placeholder 4"/>
          <p:cNvSpPr>
            <a:spLocks noGrp="1"/>
          </p:cNvSpPr>
          <p:nvPr>
            <p:ph type="body" sz="quarter" idx="11" hasCustomPrompt="1"/>
          </p:nvPr>
        </p:nvSpPr>
        <p:spPr>
          <a:xfrm>
            <a:off x="455995" y="5661040"/>
            <a:ext cx="3618381" cy="143886"/>
          </a:xfrm>
        </p:spPr>
        <p:txBody>
          <a:bodyPr lIns="0" tIns="0" rIns="0" bIns="0"/>
          <a:lstStyle>
            <a:lvl1pPr marL="0" indent="0">
              <a:lnSpc>
                <a:spcPts val="1176"/>
              </a:lnSpc>
              <a:spcBef>
                <a:spcPts val="882"/>
              </a:spcBef>
              <a:buNone/>
              <a:defRPr sz="980">
                <a:solidFill>
                  <a:schemeClr val="tx1"/>
                </a:solidFill>
              </a:defRPr>
            </a:lvl1pPr>
            <a:lvl2pPr marL="0" marR="0" indent="0" algn="l" defTabSz="914367" rtl="0" eaLnBrk="1" fontAlgn="auto" latinLnBrk="0" hangingPunct="1">
              <a:lnSpc>
                <a:spcPts val="1176"/>
              </a:lnSpc>
              <a:spcBef>
                <a:spcPts val="441"/>
              </a:spcBef>
              <a:spcAft>
                <a:spcPts val="0"/>
              </a:spcAft>
              <a:buClrTx/>
              <a:buSzPct val="90000"/>
              <a:buFont typeface="Arial" panose="020B0604020202020204" pitchFamily="34" charset="0"/>
              <a:buNone/>
              <a:tabLst/>
              <a:defRPr lang="en-US" sz="980" kern="1200" spc="0" baseline="0" dirty="0" smtClean="0">
                <a:solidFill>
                  <a:schemeClr val="tx1"/>
                </a:solidFill>
                <a:latin typeface="+mn-lt"/>
                <a:ea typeface="+mn-ea"/>
                <a:cs typeface="+mn-cs"/>
              </a:defRPr>
            </a:lvl2pPr>
            <a:lvl3pPr marL="448193" indent="0">
              <a:buNone/>
              <a:defRPr/>
            </a:lvl3pPr>
            <a:lvl4pPr marL="672290" indent="0">
              <a:buNone/>
              <a:defRPr/>
            </a:lvl4pPr>
            <a:lvl5pPr marL="896386" indent="0">
              <a:buNone/>
              <a:defRPr/>
            </a:lvl5pPr>
          </a:lstStyle>
          <a:p>
            <a:pPr lvl="0"/>
            <a:r>
              <a:rPr lang="en-US" dirty="0"/>
              <a:t>Caption title Segoe </a:t>
            </a:r>
            <a:r>
              <a:rPr lang="en-US" dirty="0" err="1"/>
              <a:t>Semibold</a:t>
            </a:r>
            <a:r>
              <a:rPr lang="en-US" dirty="0"/>
              <a:t> 10/12. </a:t>
            </a:r>
          </a:p>
        </p:txBody>
      </p:sp>
      <p:sp>
        <p:nvSpPr>
          <p:cNvPr id="9" name="Text Placeholder 4"/>
          <p:cNvSpPr>
            <a:spLocks noGrp="1"/>
          </p:cNvSpPr>
          <p:nvPr>
            <p:ph type="body" sz="quarter" idx="12" hasCustomPrompt="1"/>
          </p:nvPr>
        </p:nvSpPr>
        <p:spPr>
          <a:xfrm>
            <a:off x="455992" y="5815322"/>
            <a:ext cx="3618381" cy="301770"/>
          </a:xfrm>
        </p:spPr>
        <p:txBody>
          <a:bodyPr lIns="0" tIns="0" rIns="0" bIns="0"/>
          <a:lstStyle>
            <a:lvl1pPr marL="0" indent="0">
              <a:lnSpc>
                <a:spcPts val="1176"/>
              </a:lnSpc>
              <a:spcBef>
                <a:spcPts val="882"/>
              </a:spcBef>
              <a:buFont typeface="Arial" panose="020B0604020202020204" pitchFamily="34" charset="0"/>
              <a:buNone/>
              <a:defRPr sz="980" b="0" i="0">
                <a:solidFill>
                  <a:schemeClr val="tx1"/>
                </a:solidFill>
                <a:latin typeface="+mn-lt"/>
              </a:defRPr>
            </a:lvl1pPr>
            <a:lvl2pPr marL="0" marR="0" indent="0" algn="l" defTabSz="914367" rtl="0" eaLnBrk="1" fontAlgn="auto" latinLnBrk="0" hangingPunct="1">
              <a:lnSpc>
                <a:spcPts val="1176"/>
              </a:lnSpc>
              <a:spcBef>
                <a:spcPts val="441"/>
              </a:spcBef>
              <a:spcAft>
                <a:spcPts val="0"/>
              </a:spcAft>
              <a:buClrTx/>
              <a:buSzPct val="90000"/>
              <a:buFont typeface="Arial" panose="020B0604020202020204" pitchFamily="34" charset="0"/>
              <a:buNone/>
              <a:tabLst/>
              <a:defRPr sz="980">
                <a:solidFill>
                  <a:schemeClr val="tx1"/>
                </a:solidFill>
              </a:defRPr>
            </a:lvl2pPr>
            <a:lvl3pPr marL="448193" indent="0">
              <a:buNone/>
              <a:defRPr/>
            </a:lvl3pPr>
            <a:lvl4pPr marL="672290" indent="0">
              <a:buNone/>
              <a:defRPr/>
            </a:lvl4pPr>
            <a:lvl5pPr marL="896386" indent="0">
              <a:buNone/>
              <a:defRPr/>
            </a:lvl5pPr>
          </a:lstStyle>
          <a:p>
            <a:pPr lvl="0"/>
            <a:r>
              <a:rPr lang="en-US" dirty="0"/>
              <a:t>Caption body copy Segoe Regular 10/12. </a:t>
            </a:r>
            <a:r>
              <a:rPr lang="en-US" dirty="0" err="1"/>
              <a:t>Cavorest</a:t>
            </a:r>
            <a:r>
              <a:rPr lang="en-US" dirty="0"/>
              <a:t> a </a:t>
            </a:r>
            <a:r>
              <a:rPr lang="en-US" dirty="0" err="1"/>
              <a:t>aut</a:t>
            </a:r>
            <a:r>
              <a:rPr lang="en-US" dirty="0"/>
              <a:t> arum </a:t>
            </a:r>
            <a:r>
              <a:rPr lang="en-US" dirty="0" err="1"/>
              <a:t>quam</a:t>
            </a:r>
            <a:r>
              <a:rPr lang="en-US" dirty="0"/>
              <a:t> id eat.</a:t>
            </a:r>
          </a:p>
        </p:txBody>
      </p:sp>
      <p:sp>
        <p:nvSpPr>
          <p:cNvPr id="16" name="Text Placeholder 4"/>
          <p:cNvSpPr>
            <a:spLocks noGrp="1"/>
          </p:cNvSpPr>
          <p:nvPr>
            <p:ph type="body" sz="quarter" idx="17" hasCustomPrompt="1"/>
          </p:nvPr>
        </p:nvSpPr>
        <p:spPr>
          <a:xfrm>
            <a:off x="4303155" y="5661040"/>
            <a:ext cx="3607484" cy="143886"/>
          </a:xfrm>
        </p:spPr>
        <p:txBody>
          <a:bodyPr lIns="0" tIns="0" rIns="0" bIns="0"/>
          <a:lstStyle>
            <a:lvl1pPr marL="0" indent="0">
              <a:lnSpc>
                <a:spcPts val="1176"/>
              </a:lnSpc>
              <a:spcBef>
                <a:spcPts val="882"/>
              </a:spcBef>
              <a:buNone/>
              <a:defRPr sz="980">
                <a:solidFill>
                  <a:schemeClr val="tx1"/>
                </a:solidFill>
              </a:defRPr>
            </a:lvl1pPr>
            <a:lvl2pPr marL="0" marR="0" indent="0" algn="l" defTabSz="914367" rtl="0" eaLnBrk="1" fontAlgn="auto" latinLnBrk="0" hangingPunct="1">
              <a:lnSpc>
                <a:spcPts val="1176"/>
              </a:lnSpc>
              <a:spcBef>
                <a:spcPts val="441"/>
              </a:spcBef>
              <a:spcAft>
                <a:spcPts val="0"/>
              </a:spcAft>
              <a:buClrTx/>
              <a:buSzPct val="90000"/>
              <a:buFont typeface="Arial" panose="020B0604020202020204" pitchFamily="34" charset="0"/>
              <a:buNone/>
              <a:tabLst/>
              <a:defRPr lang="en-US" sz="980" kern="1200" spc="0" baseline="0" dirty="0" smtClean="0">
                <a:solidFill>
                  <a:schemeClr val="tx1"/>
                </a:solidFill>
                <a:latin typeface="+mn-lt"/>
                <a:ea typeface="+mn-ea"/>
                <a:cs typeface="+mn-cs"/>
              </a:defRPr>
            </a:lvl2pPr>
            <a:lvl3pPr marL="448193" indent="0">
              <a:buNone/>
              <a:defRPr/>
            </a:lvl3pPr>
            <a:lvl4pPr marL="672290" indent="0">
              <a:buNone/>
              <a:defRPr/>
            </a:lvl4pPr>
            <a:lvl5pPr marL="896386" indent="0">
              <a:buNone/>
              <a:defRPr/>
            </a:lvl5pPr>
          </a:lstStyle>
          <a:p>
            <a:pPr lvl="0"/>
            <a:r>
              <a:rPr lang="en-US" dirty="0"/>
              <a:t>Caption title Segoe </a:t>
            </a:r>
            <a:r>
              <a:rPr lang="en-US" dirty="0" err="1"/>
              <a:t>Semibold</a:t>
            </a:r>
            <a:r>
              <a:rPr lang="en-US" dirty="0"/>
              <a:t> 10/12. </a:t>
            </a:r>
          </a:p>
        </p:txBody>
      </p:sp>
      <p:sp>
        <p:nvSpPr>
          <p:cNvPr id="17" name="Text Placeholder 4"/>
          <p:cNvSpPr>
            <a:spLocks noGrp="1"/>
          </p:cNvSpPr>
          <p:nvPr>
            <p:ph type="body" sz="quarter" idx="18" hasCustomPrompt="1"/>
          </p:nvPr>
        </p:nvSpPr>
        <p:spPr>
          <a:xfrm>
            <a:off x="4303152" y="5815322"/>
            <a:ext cx="3607487" cy="301770"/>
          </a:xfrm>
        </p:spPr>
        <p:txBody>
          <a:bodyPr vert="horz" wrap="square" lIns="0" tIns="0" rIns="0" bIns="0" rtlCol="0">
            <a:spAutoFit/>
          </a:bodyPr>
          <a:lstStyle>
            <a:lvl1pPr>
              <a:tabLst/>
              <a:defRPr lang="en-US" sz="980" b="0" i="0" dirty="0" smtClean="0">
                <a:solidFill>
                  <a:schemeClr val="tx1"/>
                </a:solidFill>
                <a:latin typeface="+mn-lt"/>
              </a:defRPr>
            </a:lvl1pPr>
          </a:lstStyle>
          <a:p>
            <a:pPr marL="0" lvl="0" indent="0">
              <a:lnSpc>
                <a:spcPts val="1176"/>
              </a:lnSpc>
              <a:spcBef>
                <a:spcPts val="882"/>
              </a:spcBef>
              <a:buFont typeface="Arial" panose="020B0604020202020204" pitchFamily="34" charset="0"/>
              <a:buNone/>
            </a:pPr>
            <a:r>
              <a:rPr lang="en-US" dirty="0"/>
              <a:t>Caption body copy Segoe Regular 10/12. </a:t>
            </a:r>
            <a:r>
              <a:rPr lang="en-US" dirty="0" err="1"/>
              <a:t>Cavorest</a:t>
            </a:r>
            <a:r>
              <a:rPr lang="en-US" dirty="0"/>
              <a:t> a </a:t>
            </a:r>
            <a:r>
              <a:rPr lang="en-US" dirty="0" err="1"/>
              <a:t>aut</a:t>
            </a:r>
            <a:r>
              <a:rPr lang="en-US" dirty="0"/>
              <a:t> arum </a:t>
            </a:r>
            <a:r>
              <a:rPr lang="en-US" dirty="0" err="1"/>
              <a:t>quam</a:t>
            </a:r>
            <a:r>
              <a:rPr lang="en-US" dirty="0"/>
              <a:t> id eat.</a:t>
            </a:r>
          </a:p>
        </p:txBody>
      </p:sp>
      <p:sp>
        <p:nvSpPr>
          <p:cNvPr id="18" name="Text Placeholder 4"/>
          <p:cNvSpPr>
            <a:spLocks noGrp="1"/>
          </p:cNvSpPr>
          <p:nvPr>
            <p:ph type="body" sz="quarter" idx="19" hasCustomPrompt="1"/>
          </p:nvPr>
        </p:nvSpPr>
        <p:spPr>
          <a:xfrm>
            <a:off x="8139414" y="5661040"/>
            <a:ext cx="3629281" cy="143886"/>
          </a:xfrm>
        </p:spPr>
        <p:txBody>
          <a:bodyPr lIns="0" tIns="0" rIns="0" bIns="0"/>
          <a:lstStyle>
            <a:lvl1pPr marL="0" indent="0">
              <a:lnSpc>
                <a:spcPts val="1176"/>
              </a:lnSpc>
              <a:spcBef>
                <a:spcPts val="882"/>
              </a:spcBef>
              <a:buNone/>
              <a:defRPr sz="980">
                <a:solidFill>
                  <a:schemeClr val="tx1"/>
                </a:solidFill>
              </a:defRPr>
            </a:lvl1pPr>
            <a:lvl2pPr marL="0" marR="0" indent="0" algn="l" defTabSz="914367" rtl="0" eaLnBrk="1" fontAlgn="auto" latinLnBrk="0" hangingPunct="1">
              <a:lnSpc>
                <a:spcPts val="1176"/>
              </a:lnSpc>
              <a:spcBef>
                <a:spcPts val="441"/>
              </a:spcBef>
              <a:spcAft>
                <a:spcPts val="0"/>
              </a:spcAft>
              <a:buClrTx/>
              <a:buSzPct val="90000"/>
              <a:buFont typeface="Arial" panose="020B0604020202020204" pitchFamily="34" charset="0"/>
              <a:buNone/>
              <a:tabLst/>
              <a:defRPr lang="en-US" sz="980" kern="1200" spc="0" baseline="0" dirty="0" smtClean="0">
                <a:solidFill>
                  <a:schemeClr val="tx1"/>
                </a:solidFill>
                <a:latin typeface="+mn-lt"/>
                <a:ea typeface="+mn-ea"/>
                <a:cs typeface="+mn-cs"/>
              </a:defRPr>
            </a:lvl2pPr>
            <a:lvl3pPr marL="448193" indent="0">
              <a:buNone/>
              <a:defRPr/>
            </a:lvl3pPr>
            <a:lvl4pPr marL="672290" indent="0">
              <a:buNone/>
              <a:defRPr/>
            </a:lvl4pPr>
            <a:lvl5pPr marL="896386" indent="0">
              <a:buNone/>
              <a:defRPr/>
            </a:lvl5pPr>
          </a:lstStyle>
          <a:p>
            <a:pPr lvl="0"/>
            <a:r>
              <a:rPr lang="en-US" dirty="0"/>
              <a:t>Caption title Segoe </a:t>
            </a:r>
            <a:r>
              <a:rPr lang="en-US" dirty="0" err="1"/>
              <a:t>Semibold</a:t>
            </a:r>
            <a:r>
              <a:rPr lang="en-US" dirty="0"/>
              <a:t> 10/12. </a:t>
            </a:r>
          </a:p>
        </p:txBody>
      </p:sp>
      <p:sp>
        <p:nvSpPr>
          <p:cNvPr id="19" name="Text Placeholder 4"/>
          <p:cNvSpPr>
            <a:spLocks noGrp="1"/>
          </p:cNvSpPr>
          <p:nvPr>
            <p:ph type="body" sz="quarter" idx="20" hasCustomPrompt="1"/>
          </p:nvPr>
        </p:nvSpPr>
        <p:spPr>
          <a:xfrm>
            <a:off x="8139414" y="5815322"/>
            <a:ext cx="3629278" cy="301770"/>
          </a:xfrm>
        </p:spPr>
        <p:txBody>
          <a:bodyPr vert="horz" wrap="square" lIns="0" tIns="0" rIns="0" bIns="0" rtlCol="0">
            <a:spAutoFit/>
          </a:bodyPr>
          <a:lstStyle>
            <a:lvl1pPr marL="454418" indent="-454418">
              <a:tabLst/>
              <a:defRPr lang="en-US" sz="980" b="0" i="0" dirty="0" smtClean="0">
                <a:solidFill>
                  <a:schemeClr val="tx1"/>
                </a:solidFill>
                <a:latin typeface="+mn-lt"/>
              </a:defRPr>
            </a:lvl1pPr>
          </a:lstStyle>
          <a:p>
            <a:pPr marL="0" lvl="0" indent="0">
              <a:lnSpc>
                <a:spcPts val="1176"/>
              </a:lnSpc>
              <a:spcBef>
                <a:spcPts val="882"/>
              </a:spcBef>
              <a:buFont typeface="Arial" panose="020B0604020202020204" pitchFamily="34" charset="0"/>
              <a:buNone/>
            </a:pPr>
            <a:r>
              <a:rPr lang="en-US" dirty="0"/>
              <a:t>Caption body copy Segoe Regular 10/12. </a:t>
            </a:r>
            <a:r>
              <a:rPr lang="en-US" dirty="0" err="1"/>
              <a:t>Cavorest</a:t>
            </a:r>
            <a:r>
              <a:rPr lang="en-US" dirty="0"/>
              <a:t> a </a:t>
            </a:r>
            <a:r>
              <a:rPr lang="en-US" dirty="0" err="1"/>
              <a:t>aut</a:t>
            </a:r>
            <a:r>
              <a:rPr lang="en-US" dirty="0"/>
              <a:t> arum </a:t>
            </a:r>
            <a:r>
              <a:rPr lang="en-US" dirty="0" err="1"/>
              <a:t>quam</a:t>
            </a:r>
            <a:r>
              <a:rPr lang="en-US" dirty="0"/>
              <a:t> id eat.</a:t>
            </a:r>
          </a:p>
        </p:txBody>
      </p:sp>
      <p:sp>
        <p:nvSpPr>
          <p:cNvPr id="20" name="Chart Placeholder 6"/>
          <p:cNvSpPr>
            <a:spLocks noGrp="1"/>
          </p:cNvSpPr>
          <p:nvPr>
            <p:ph type="chart" sz="quarter" idx="22"/>
          </p:nvPr>
        </p:nvSpPr>
        <p:spPr>
          <a:xfrm>
            <a:off x="4303152" y="2126199"/>
            <a:ext cx="3607487" cy="3534843"/>
          </a:xfrm>
        </p:spPr>
        <p:txBody>
          <a:bodyPr anchor="ctr">
            <a:noAutofit/>
          </a:bodyPr>
          <a:lstStyle>
            <a:lvl1pPr marL="0" indent="0" algn="ctr">
              <a:buNone/>
              <a:defRPr sz="2353"/>
            </a:lvl1pPr>
          </a:lstStyle>
          <a:p>
            <a:r>
              <a:rPr lang="en-US"/>
              <a:t>Click icon to add chart</a:t>
            </a:r>
            <a:endParaRPr lang="en-US" dirty="0"/>
          </a:p>
        </p:txBody>
      </p:sp>
      <p:sp>
        <p:nvSpPr>
          <p:cNvPr id="21" name="Chart Placeholder 6"/>
          <p:cNvSpPr>
            <a:spLocks noGrp="1"/>
          </p:cNvSpPr>
          <p:nvPr>
            <p:ph type="chart" sz="quarter" idx="23"/>
          </p:nvPr>
        </p:nvSpPr>
        <p:spPr>
          <a:xfrm>
            <a:off x="8139412" y="2126199"/>
            <a:ext cx="3623051" cy="3534843"/>
          </a:xfrm>
        </p:spPr>
        <p:txBody>
          <a:bodyPr anchor="ctr">
            <a:noAutofit/>
          </a:bodyPr>
          <a:lstStyle>
            <a:lvl1pPr marL="0" indent="0" algn="ctr">
              <a:buNone/>
              <a:defRPr sz="2353"/>
            </a:lvl1pPr>
          </a:lstStyle>
          <a:p>
            <a:r>
              <a:rPr lang="en-US"/>
              <a:t>Click icon to add chart</a:t>
            </a:r>
            <a:endParaRPr lang="en-US" dirty="0"/>
          </a:p>
        </p:txBody>
      </p:sp>
    </p:spTree>
    <p:extLst>
      <p:ext uri="{BB962C8B-B14F-4D97-AF65-F5344CB8AC3E}">
        <p14:creationId xmlns:p14="http://schemas.microsoft.com/office/powerpoint/2010/main" val="645352976"/>
      </p:ext>
    </p:extLst>
  </p:cSld>
  <p:clrMapOvr>
    <a:masterClrMapping/>
  </p:clrMapOvr>
  <p:transition>
    <p:fade/>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Table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a:solidFill>
                  <a:srgbClr val="2F2F2F"/>
                </a:solidFill>
              </a:defRPr>
            </a:lvl1pPr>
          </a:lstStyle>
          <a:p>
            <a:r>
              <a:rPr lang="en-US" dirty="0"/>
              <a:t>Table styling</a:t>
            </a:r>
          </a:p>
        </p:txBody>
      </p:sp>
      <p:sp>
        <p:nvSpPr>
          <p:cNvPr id="4" name="Table Placeholder 3"/>
          <p:cNvSpPr>
            <a:spLocks noGrp="1"/>
          </p:cNvSpPr>
          <p:nvPr>
            <p:ph type="tbl" sz="quarter" idx="10"/>
          </p:nvPr>
        </p:nvSpPr>
        <p:spPr>
          <a:xfrm>
            <a:off x="455995" y="2126198"/>
            <a:ext cx="11306469" cy="673454"/>
          </a:xfrm>
        </p:spPr>
        <p:txBody>
          <a:bodyPr/>
          <a:lstStyle/>
          <a:p>
            <a:r>
              <a:rPr lang="en-US"/>
              <a:t>Click icon to add table</a:t>
            </a:r>
          </a:p>
        </p:txBody>
      </p:sp>
    </p:spTree>
    <p:extLst>
      <p:ext uri="{BB962C8B-B14F-4D97-AF65-F5344CB8AC3E}">
        <p14:creationId xmlns:p14="http://schemas.microsoft.com/office/powerpoint/2010/main" val="2249112300"/>
      </p:ext>
    </p:extLst>
  </p:cSld>
  <p:clrMapOvr>
    <a:masterClrMapping/>
  </p:clrMapOvr>
  <p:transition>
    <p:fade/>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Thank you 1">
    <p:bg>
      <p:bgPr>
        <a:solidFill>
          <a:schemeClr val="bg2"/>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55994" y="1837309"/>
            <a:ext cx="8067822" cy="1793104"/>
          </a:xfrm>
          <a:noFill/>
        </p:spPr>
        <p:txBody>
          <a:bodyPr lIns="0" tIns="0" rIns="0" bIns="0" anchor="t" anchorCtr="0"/>
          <a:lstStyle>
            <a:lvl1pPr>
              <a:lnSpc>
                <a:spcPts val="2941"/>
              </a:lnSpc>
              <a:defRPr sz="2745" spc="-147" baseline="0">
                <a:solidFill>
                  <a:schemeClr val="accent1"/>
                </a:solidFill>
              </a:defRPr>
            </a:lvl1pPr>
          </a:lstStyle>
          <a:p>
            <a:r>
              <a:rPr lang="en-US" dirty="0"/>
              <a:t>Thank you.</a:t>
            </a:r>
          </a:p>
        </p:txBody>
      </p:sp>
      <p:pic>
        <p:nvPicPr>
          <p:cNvPr id="64" name="MS logo gray - EMF"/>
          <p:cNvPicPr>
            <a:picLocks noChangeAspect="1"/>
          </p:cNvPicPr>
          <p:nvPr/>
        </p:nvPicPr>
        <p:blipFill>
          <a:blip r:embed="rId2"/>
          <a:stretch>
            <a:fillRect/>
          </a:stretch>
        </p:blipFill>
        <p:spPr bwMode="black">
          <a:xfrm>
            <a:off x="455995" y="440495"/>
            <a:ext cx="917173" cy="196431"/>
          </a:xfrm>
          <a:prstGeom prst="rect">
            <a:avLst/>
          </a:prstGeom>
        </p:spPr>
      </p:pic>
    </p:spTree>
    <p:extLst>
      <p:ext uri="{BB962C8B-B14F-4D97-AF65-F5344CB8AC3E}">
        <p14:creationId xmlns:p14="http://schemas.microsoft.com/office/powerpoint/2010/main" val="304396816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Thank you 2">
    <p:bg>
      <p:bgPr>
        <a:solidFill>
          <a:schemeClr val="tx1"/>
        </a:solidFill>
        <a:effectLst/>
      </p:bgPr>
    </p:bg>
    <p:spTree>
      <p:nvGrpSpPr>
        <p:cNvPr id="1" name=""/>
        <p:cNvGrpSpPr/>
        <p:nvPr/>
      </p:nvGrpSpPr>
      <p:grpSpPr>
        <a:xfrm>
          <a:off x="0" y="0"/>
          <a:ext cx="0" cy="0"/>
          <a:chOff x="0" y="0"/>
          <a:chExt cx="0" cy="0"/>
        </a:xfrm>
      </p:grpSpPr>
      <p:grpSp>
        <p:nvGrpSpPr>
          <p:cNvPr id="4" name="Group 3"/>
          <p:cNvGrpSpPr/>
          <p:nvPr/>
        </p:nvGrpSpPr>
        <p:grpSpPr>
          <a:xfrm>
            <a:off x="455996" y="440495"/>
            <a:ext cx="914788" cy="196431"/>
            <a:chOff x="465139" y="449264"/>
            <a:chExt cx="933131" cy="200341"/>
          </a:xfrm>
        </p:grpSpPr>
        <p:pic>
          <p:nvPicPr>
            <p:cNvPr id="5" name="Picture 4"/>
            <p:cNvPicPr>
              <a:picLocks noChangeAspect="1"/>
            </p:cNvPicPr>
            <p:nvPr userDrawn="1"/>
          </p:nvPicPr>
          <p:blipFill rotWithShape="1">
            <a:blip r:embed="rId2"/>
            <a:srcRect l="26716" r="872" b="4064"/>
            <a:stretch/>
          </p:blipFill>
          <p:spPr bwMode="black">
            <a:xfrm>
              <a:off x="721996" y="459092"/>
              <a:ext cx="676274" cy="187779"/>
            </a:xfrm>
            <a:prstGeom prst="rect">
              <a:avLst/>
            </a:prstGeom>
          </p:spPr>
        </p:pic>
        <p:pic>
          <p:nvPicPr>
            <p:cNvPr id="6" name="MS logo gray - EMF"/>
            <p:cNvPicPr>
              <a:picLocks noChangeAspect="1"/>
            </p:cNvPicPr>
            <p:nvPr userDrawn="1"/>
          </p:nvPicPr>
          <p:blipFill rotWithShape="1">
            <a:blip r:embed="rId3"/>
            <a:srcRect r="76414"/>
            <a:stretch/>
          </p:blipFill>
          <p:spPr bwMode="black">
            <a:xfrm>
              <a:off x="465139" y="449264"/>
              <a:ext cx="220661" cy="200341"/>
            </a:xfrm>
            <a:prstGeom prst="rect">
              <a:avLst/>
            </a:prstGeom>
          </p:spPr>
        </p:pic>
      </p:grpSp>
      <p:sp>
        <p:nvSpPr>
          <p:cNvPr id="9" name="Title 1"/>
          <p:cNvSpPr>
            <a:spLocks noGrp="1"/>
          </p:cNvSpPr>
          <p:nvPr>
            <p:ph type="title" hasCustomPrompt="1"/>
          </p:nvPr>
        </p:nvSpPr>
        <p:spPr>
          <a:xfrm>
            <a:off x="455994" y="1837309"/>
            <a:ext cx="8067822" cy="1793104"/>
          </a:xfrm>
          <a:noFill/>
        </p:spPr>
        <p:txBody>
          <a:bodyPr lIns="0" tIns="0" rIns="0" bIns="0" anchor="t" anchorCtr="0"/>
          <a:lstStyle>
            <a:lvl1pPr>
              <a:lnSpc>
                <a:spcPts val="2941"/>
              </a:lnSpc>
              <a:defRPr sz="2745" spc="-147" baseline="0">
                <a:solidFill>
                  <a:schemeClr val="bg2"/>
                </a:solidFill>
              </a:defRPr>
            </a:lvl1pPr>
          </a:lstStyle>
          <a:p>
            <a:r>
              <a:rPr lang="en-US" dirty="0"/>
              <a:t>Thank you.</a:t>
            </a:r>
          </a:p>
        </p:txBody>
      </p:sp>
    </p:spTree>
    <p:extLst>
      <p:ext uri="{BB962C8B-B14F-4D97-AF65-F5344CB8AC3E}">
        <p14:creationId xmlns:p14="http://schemas.microsoft.com/office/powerpoint/2010/main" val="398273542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Closing logo slide">
    <p:bg>
      <p:bgRef idx="1001">
        <a:schemeClr val="bg1"/>
      </p:bgRef>
    </p:bg>
    <p:spTree>
      <p:nvGrpSpPr>
        <p:cNvPr id="1" name=""/>
        <p:cNvGrpSpPr/>
        <p:nvPr/>
      </p:nvGrpSpPr>
      <p:grpSpPr>
        <a:xfrm>
          <a:off x="0" y="0"/>
          <a:ext cx="0" cy="0"/>
          <a:chOff x="0" y="0"/>
          <a:chExt cx="0" cy="0"/>
        </a:xfrm>
      </p:grpSpPr>
      <p:sp>
        <p:nvSpPr>
          <p:cNvPr id="2" name="Text Box 3"/>
          <p:cNvSpPr txBox="1">
            <a:spLocks noChangeArrowheads="1"/>
          </p:cNvSpPr>
          <p:nvPr/>
        </p:nvSpPr>
        <p:spPr bwMode="blackWhite">
          <a:xfrm>
            <a:off x="269240" y="6099190"/>
            <a:ext cx="4482124" cy="467742"/>
          </a:xfrm>
          <a:prstGeom prst="rect">
            <a:avLst/>
          </a:prstGeom>
          <a:noFill/>
          <a:ln w="12700">
            <a:noFill/>
            <a:miter lim="800000"/>
            <a:headEnd type="none" w="sm" len="sm"/>
            <a:tailEnd type="none" w="sm" len="sm"/>
          </a:ln>
          <a:effectLst/>
        </p:spPr>
        <p:txBody>
          <a:bodyPr vert="horz" wrap="square" lIns="179285" tIns="179285" rIns="179285" bIns="179285" numCol="1" anchor="t" anchorCtr="0" compatLnSpc="1">
            <a:prstTxWarp prst="textNoShape">
              <a:avLst/>
            </a:prstTxWarp>
            <a:spAutoFit/>
          </a:bodyPr>
          <a:lstStyle/>
          <a:p>
            <a:pPr defTabSz="913924" eaLnBrk="0" hangingPunct="0"/>
            <a:r>
              <a:rPr lang="en-US" sz="686" dirty="0">
                <a:gradFill>
                  <a:gsLst>
                    <a:gs pos="0">
                      <a:schemeClr val="tx1"/>
                    </a:gs>
                    <a:gs pos="100000">
                      <a:schemeClr val="tx1"/>
                    </a:gs>
                  </a:gsLst>
                  <a:lin ang="5400000" scaled="0"/>
                </a:gradFill>
                <a:cs typeface="Segoe UI" pitchFamily="34" charset="0"/>
              </a:rPr>
              <a:t>© Copyright Microsoft Corporation. All rights reserved. </a:t>
            </a:r>
          </a:p>
        </p:txBody>
      </p:sp>
      <p:pic>
        <p:nvPicPr>
          <p:cNvPr id="8" name="Picture 7"/>
          <p:cNvPicPr>
            <a:picLocks noChangeAspect="1"/>
          </p:cNvPicPr>
          <p:nvPr/>
        </p:nvPicPr>
        <p:blipFill>
          <a:blip r:embed="rId2"/>
          <a:stretch>
            <a:fillRect/>
          </a:stretch>
        </p:blipFill>
        <p:spPr bwMode="black">
          <a:xfrm>
            <a:off x="448212" y="470067"/>
            <a:ext cx="1454257" cy="304828"/>
          </a:xfrm>
          <a:prstGeom prst="rect">
            <a:avLst/>
          </a:prstGeom>
        </p:spPr>
      </p:pic>
      <p:pic>
        <p:nvPicPr>
          <p:cNvPr id="4" name="MS logo white - EMF" descr="Microsoft logo white text version">
            <a:extLst>
              <a:ext uri="{FF2B5EF4-FFF2-40B4-BE49-F238E27FC236}">
                <a16:creationId xmlns:a16="http://schemas.microsoft.com/office/drawing/2014/main" id="{530E8BBE-8833-4A91-B6A3-031258D7457C}"/>
              </a:ext>
            </a:extLst>
          </p:cNvPr>
          <p:cNvPicPr>
            <a:picLocks noChangeAspect="1"/>
          </p:cNvPicPr>
          <p:nvPr userDrawn="1"/>
        </p:nvPicPr>
        <p:blipFill>
          <a:blip r:embed="rId3"/>
          <a:stretch>
            <a:fillRect/>
          </a:stretch>
        </p:blipFill>
        <p:spPr bwMode="black">
          <a:xfrm>
            <a:off x="584200" y="585788"/>
            <a:ext cx="1366245" cy="292608"/>
          </a:xfrm>
          <a:prstGeom prst="rect">
            <a:avLst/>
          </a:prstGeom>
        </p:spPr>
      </p:pic>
      <p:sp>
        <p:nvSpPr>
          <p:cNvPr id="5" name="Text Box 3" descr="This is a copyright notice that should be included on the final slide.">
            <a:extLst>
              <a:ext uri="{FF2B5EF4-FFF2-40B4-BE49-F238E27FC236}">
                <a16:creationId xmlns:a16="http://schemas.microsoft.com/office/drawing/2014/main" id="{DB2CF577-31D8-4B75-B894-DA3A78D504AE}"/>
              </a:ext>
            </a:extLst>
          </p:cNvPr>
          <p:cNvSpPr txBox="1">
            <a:spLocks noChangeArrowheads="1"/>
          </p:cNvSpPr>
          <p:nvPr userDrawn="1"/>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dirty="0">
                <a:gradFill>
                  <a:gsLst>
                    <a:gs pos="0">
                      <a:schemeClr val="tx1"/>
                    </a:gs>
                    <a:gs pos="100000">
                      <a:schemeClr val="tx1"/>
                    </a:gs>
                  </a:gsLst>
                  <a:lin ang="5400000" scaled="0"/>
                </a:gradFill>
                <a:cs typeface="Segoe UI" pitchFamily="34" charset="0"/>
              </a:rPr>
              <a:t>© Copyright Microsoft Corporation. All rights reserved. </a:t>
            </a:r>
          </a:p>
        </p:txBody>
      </p:sp>
    </p:spTree>
    <p:extLst>
      <p:ext uri="{BB962C8B-B14F-4D97-AF65-F5344CB8AC3E}">
        <p14:creationId xmlns:p14="http://schemas.microsoft.com/office/powerpoint/2010/main" val="4248630787"/>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Title Slide">
    <p:bg>
      <p:bgRef idx="1001">
        <a:schemeClr val="bg2"/>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rgbClr val="50E6FF"/>
                </a:solidFill>
                <a:latin typeface="+mj-lt"/>
                <a:cs typeface="Segoe UI" panose="020B0502040204020203" pitchFamily="34" charset="0"/>
              </a:defRPr>
            </a:lvl1pPr>
          </a:lstStyle>
          <a:p>
            <a:r>
              <a:rPr lang="en-US" dirty="0"/>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dirty="0"/>
              <a:t>Speaker name or subtitle text</a:t>
            </a:r>
          </a:p>
        </p:txBody>
      </p:sp>
      <p:pic>
        <p:nvPicPr>
          <p:cNvPr id="7" name="MS logo white - EMF" descr="Microsoft logo white text version">
            <a:extLst>
              <a:ext uri="{FF2B5EF4-FFF2-40B4-BE49-F238E27FC236}">
                <a16:creationId xmlns:a16="http://schemas.microsoft.com/office/drawing/2014/main" id="{BB651035-36B1-415D-8FE3-8C820588801B}"/>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161160925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Title square photo">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rgbClr val="50E6FF"/>
                </a:solidFill>
              </a:defRPr>
            </a:lvl1pPr>
          </a:lstStyle>
          <a:p>
            <a:r>
              <a:rPr lang="en-US" dirty="0"/>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dirty="0"/>
              <a:t>Speaker name or subtitle</a:t>
            </a:r>
          </a:p>
        </p:txBody>
      </p:sp>
      <p:pic>
        <p:nvPicPr>
          <p:cNvPr id="7" name="MS logo white - EMF" descr="Microsoft logo white text version">
            <a:extLst>
              <a:ext uri="{FF2B5EF4-FFF2-40B4-BE49-F238E27FC236}">
                <a16:creationId xmlns:a16="http://schemas.microsoft.com/office/drawing/2014/main" id="{B75A0920-A5C0-44B4-805C-2A21395BDE60}"/>
              </a:ext>
            </a:extLst>
          </p:cNvPr>
          <p:cNvPicPr>
            <a:picLocks noChangeAspect="1"/>
          </p:cNvPicPr>
          <p:nvPr/>
        </p:nvPicPr>
        <p:blipFill>
          <a:blip r:embed="rId2"/>
          <a:stretch>
            <a:fillRect/>
          </a:stretch>
        </p:blipFill>
        <p:spPr bwMode="black">
          <a:xfrm>
            <a:off x="584200" y="585788"/>
            <a:ext cx="1366245" cy="292608"/>
          </a:xfrm>
          <a:prstGeom prst="rect">
            <a:avLst/>
          </a:prstGeom>
        </p:spPr>
      </p:pic>
      <p:pic>
        <p:nvPicPr>
          <p:cNvPr id="3" name="Picture 2" descr="A meeting in a conference room.">
            <a:extLst>
              <a:ext uri="{FF2B5EF4-FFF2-40B4-BE49-F238E27FC236}">
                <a16:creationId xmlns:a16="http://schemas.microsoft.com/office/drawing/2014/main" id="{1C493F8D-AB10-4958-85D1-CC12E3C2F13E}"/>
              </a:ext>
            </a:extLst>
          </p:cNvPr>
          <p:cNvPicPr>
            <a:picLocks noChangeAspect="1"/>
          </p:cNvPicPr>
          <p:nvPr/>
        </p:nvPicPr>
        <p:blipFill rotWithShape="1">
          <a:blip r:embed="rId3"/>
          <a:srcRect l="32559" r="10791"/>
          <a:stretch/>
        </p:blipFill>
        <p:spPr bwMode="ltGray">
          <a:xfrm>
            <a:off x="5334000" y="0"/>
            <a:ext cx="6858000" cy="6858000"/>
          </a:xfrm>
          <a:prstGeom prst="rect">
            <a:avLst/>
          </a:prstGeom>
        </p:spPr>
      </p:pic>
    </p:spTree>
    <p:extLst>
      <p:ext uri="{BB962C8B-B14F-4D97-AF65-F5344CB8AC3E}">
        <p14:creationId xmlns:p14="http://schemas.microsoft.com/office/powerpoint/2010/main" val="344269200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Title square photo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chemeClr val="tx1"/>
                </a:solidFill>
              </a:defRPr>
            </a:lvl1pPr>
          </a:lstStyle>
          <a:p>
            <a:r>
              <a:rPr lang="en-US" dirty="0"/>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dirty="0"/>
              <a:t>Speaker name or subtitle</a:t>
            </a:r>
          </a:p>
        </p:txBody>
      </p:sp>
      <p:pic>
        <p:nvPicPr>
          <p:cNvPr id="7" name="MS logo gray - EMF" descr="Microsoft logo, gray text version">
            <a:extLst>
              <a:ext uri="{FF2B5EF4-FFF2-40B4-BE49-F238E27FC236}">
                <a16:creationId xmlns:a16="http://schemas.microsoft.com/office/drawing/2014/main" id="{DDC08157-A48C-4ACA-A5BB-EE2A866E103C}"/>
              </a:ext>
            </a:extLst>
          </p:cNvPr>
          <p:cNvPicPr>
            <a:picLocks noChangeAspect="1"/>
          </p:cNvPicPr>
          <p:nvPr/>
        </p:nvPicPr>
        <p:blipFill>
          <a:blip r:embed="rId2"/>
          <a:stretch>
            <a:fillRect/>
          </a:stretch>
        </p:blipFill>
        <p:spPr bwMode="black">
          <a:xfrm>
            <a:off x="584200" y="585788"/>
            <a:ext cx="1366440" cy="292608"/>
          </a:xfrm>
          <a:prstGeom prst="rect">
            <a:avLst/>
          </a:prstGeom>
        </p:spPr>
      </p:pic>
      <p:pic>
        <p:nvPicPr>
          <p:cNvPr id="3" name="Picture 2" descr="A meeting in a conference room.">
            <a:extLst>
              <a:ext uri="{FF2B5EF4-FFF2-40B4-BE49-F238E27FC236}">
                <a16:creationId xmlns:a16="http://schemas.microsoft.com/office/drawing/2014/main" id="{73BBB57F-0AE7-43B4-A8A4-8A3F02549FB7}"/>
              </a:ext>
            </a:extLst>
          </p:cNvPr>
          <p:cNvPicPr>
            <a:picLocks noChangeAspect="1"/>
          </p:cNvPicPr>
          <p:nvPr/>
        </p:nvPicPr>
        <p:blipFill rotWithShape="1">
          <a:blip r:embed="rId3"/>
          <a:srcRect l="32559" r="10791"/>
          <a:stretch/>
        </p:blipFill>
        <p:spPr bwMode="ltGray">
          <a:xfrm>
            <a:off x="5334000" y="0"/>
            <a:ext cx="6858000" cy="6858000"/>
          </a:xfrm>
          <a:prstGeom prst="rect">
            <a:avLst/>
          </a:prstGeom>
        </p:spPr>
      </p:pic>
    </p:spTree>
    <p:extLst>
      <p:ext uri="{BB962C8B-B14F-4D97-AF65-F5344CB8AC3E}">
        <p14:creationId xmlns:p14="http://schemas.microsoft.com/office/powerpoint/2010/main" val="288673819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60">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Title Slide">
    <p:bg>
      <p:bgRef idx="1001">
        <a:schemeClr val="bg2"/>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rgbClr val="50E6FF"/>
                </a:solidFill>
                <a:latin typeface="+mj-lt"/>
                <a:cs typeface="Segoe UI" panose="020B0502040204020203" pitchFamily="34" charset="0"/>
              </a:defRPr>
            </a:lvl1pPr>
          </a:lstStyle>
          <a:p>
            <a:r>
              <a:rPr lang="en-US" dirty="0"/>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dirty="0"/>
              <a:t>Speaker name or subtitle text</a:t>
            </a:r>
          </a:p>
        </p:txBody>
      </p:sp>
      <p:pic>
        <p:nvPicPr>
          <p:cNvPr id="7" name="MS logo white - EMF" descr="Microsoft logo white text version">
            <a:extLst>
              <a:ext uri="{FF2B5EF4-FFF2-40B4-BE49-F238E27FC236}">
                <a16:creationId xmlns:a16="http://schemas.microsoft.com/office/drawing/2014/main" id="{0FD32619-3819-428A-8565-629596C91418}"/>
              </a:ext>
            </a:extLst>
          </p:cNvPr>
          <p:cNvPicPr>
            <a:picLocks noChangeAspect="1"/>
          </p:cNvPicPr>
          <p:nvPr/>
        </p:nvPicPr>
        <p:blipFill>
          <a:blip r:embed="rId2"/>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272792297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9.xml"/><Relationship Id="rId18" Type="http://schemas.openxmlformats.org/officeDocument/2006/relationships/slideLayout" Target="../slideLayouts/slideLayout54.xml"/><Relationship Id="rId26" Type="http://schemas.openxmlformats.org/officeDocument/2006/relationships/slideLayout" Target="../slideLayouts/slideLayout62.xml"/><Relationship Id="rId3" Type="http://schemas.openxmlformats.org/officeDocument/2006/relationships/slideLayout" Target="../slideLayouts/slideLayout39.xml"/><Relationship Id="rId21" Type="http://schemas.openxmlformats.org/officeDocument/2006/relationships/slideLayout" Target="../slideLayouts/slideLayout57.xml"/><Relationship Id="rId34" Type="http://schemas.openxmlformats.org/officeDocument/2006/relationships/theme" Target="../theme/theme2.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5" Type="http://schemas.openxmlformats.org/officeDocument/2006/relationships/slideLayout" Target="../slideLayouts/slideLayout61.xml"/><Relationship Id="rId33" Type="http://schemas.openxmlformats.org/officeDocument/2006/relationships/slideLayout" Target="../slideLayouts/slideLayout69.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20" Type="http://schemas.openxmlformats.org/officeDocument/2006/relationships/slideLayout" Target="../slideLayouts/slideLayout56.xml"/><Relationship Id="rId29" Type="http://schemas.openxmlformats.org/officeDocument/2006/relationships/slideLayout" Target="../slideLayouts/slideLayout65.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24" Type="http://schemas.openxmlformats.org/officeDocument/2006/relationships/slideLayout" Target="../slideLayouts/slideLayout60.xml"/><Relationship Id="rId32" Type="http://schemas.openxmlformats.org/officeDocument/2006/relationships/slideLayout" Target="../slideLayouts/slideLayout68.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23" Type="http://schemas.openxmlformats.org/officeDocument/2006/relationships/slideLayout" Target="../slideLayouts/slideLayout59.xml"/><Relationship Id="rId28" Type="http://schemas.openxmlformats.org/officeDocument/2006/relationships/slideLayout" Target="../slideLayouts/slideLayout64.xml"/><Relationship Id="rId10" Type="http://schemas.openxmlformats.org/officeDocument/2006/relationships/slideLayout" Target="../slideLayouts/slideLayout46.xml"/><Relationship Id="rId19" Type="http://schemas.openxmlformats.org/officeDocument/2006/relationships/slideLayout" Target="../slideLayouts/slideLayout55.xml"/><Relationship Id="rId31" Type="http://schemas.openxmlformats.org/officeDocument/2006/relationships/slideLayout" Target="../slideLayouts/slideLayout67.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 Id="rId22" Type="http://schemas.openxmlformats.org/officeDocument/2006/relationships/slideLayout" Target="../slideLayouts/slideLayout58.xml"/><Relationship Id="rId27" Type="http://schemas.openxmlformats.org/officeDocument/2006/relationships/slideLayout" Target="../slideLayouts/slideLayout63.xml"/><Relationship Id="rId30" Type="http://schemas.openxmlformats.org/officeDocument/2006/relationships/slideLayout" Target="../slideLayouts/slideLayout66.xml"/><Relationship Id="rId35" Type="http://schemas.openxmlformats.org/officeDocument/2006/relationships/image" Target="../media/image1.emf"/><Relationship Id="rId8" Type="http://schemas.openxmlformats.org/officeDocument/2006/relationships/slideLayout" Target="../slideLayouts/slideLayout4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slideLayout" Target="../slideLayouts/slideLayout82.xml"/><Relationship Id="rId18" Type="http://schemas.openxmlformats.org/officeDocument/2006/relationships/slideLayout" Target="../slideLayouts/slideLayout87.xml"/><Relationship Id="rId26" Type="http://schemas.openxmlformats.org/officeDocument/2006/relationships/slideLayout" Target="../slideLayouts/slideLayout95.xml"/><Relationship Id="rId3" Type="http://schemas.openxmlformats.org/officeDocument/2006/relationships/slideLayout" Target="../slideLayouts/slideLayout72.xml"/><Relationship Id="rId21" Type="http://schemas.openxmlformats.org/officeDocument/2006/relationships/slideLayout" Target="../slideLayouts/slideLayout90.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17" Type="http://schemas.openxmlformats.org/officeDocument/2006/relationships/slideLayout" Target="../slideLayouts/slideLayout86.xml"/><Relationship Id="rId25" Type="http://schemas.openxmlformats.org/officeDocument/2006/relationships/slideLayout" Target="../slideLayouts/slideLayout94.xml"/><Relationship Id="rId2" Type="http://schemas.openxmlformats.org/officeDocument/2006/relationships/slideLayout" Target="../slideLayouts/slideLayout71.xml"/><Relationship Id="rId16" Type="http://schemas.openxmlformats.org/officeDocument/2006/relationships/slideLayout" Target="../slideLayouts/slideLayout85.xml"/><Relationship Id="rId20" Type="http://schemas.openxmlformats.org/officeDocument/2006/relationships/slideLayout" Target="../slideLayouts/slideLayout89.xml"/><Relationship Id="rId29" Type="http://schemas.openxmlformats.org/officeDocument/2006/relationships/image" Target="../media/image9.emf"/><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24" Type="http://schemas.openxmlformats.org/officeDocument/2006/relationships/slideLayout" Target="../slideLayouts/slideLayout93.xml"/><Relationship Id="rId5" Type="http://schemas.openxmlformats.org/officeDocument/2006/relationships/slideLayout" Target="../slideLayouts/slideLayout74.xml"/><Relationship Id="rId15" Type="http://schemas.openxmlformats.org/officeDocument/2006/relationships/slideLayout" Target="../slideLayouts/slideLayout84.xml"/><Relationship Id="rId23" Type="http://schemas.openxmlformats.org/officeDocument/2006/relationships/slideLayout" Target="../slideLayouts/slideLayout92.xml"/><Relationship Id="rId28" Type="http://schemas.openxmlformats.org/officeDocument/2006/relationships/theme" Target="../theme/theme3.xml"/><Relationship Id="rId10" Type="http://schemas.openxmlformats.org/officeDocument/2006/relationships/slideLayout" Target="../slideLayouts/slideLayout79.xml"/><Relationship Id="rId19" Type="http://schemas.openxmlformats.org/officeDocument/2006/relationships/slideLayout" Target="../slideLayouts/slideLayout88.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 Id="rId22" Type="http://schemas.openxmlformats.org/officeDocument/2006/relationships/slideLayout" Target="../slideLayouts/slideLayout91.xml"/><Relationship Id="rId27" Type="http://schemas.openxmlformats.org/officeDocument/2006/relationships/slideLayout" Target="../slideLayouts/slideLayout96.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09.xml"/><Relationship Id="rId18" Type="http://schemas.openxmlformats.org/officeDocument/2006/relationships/slideLayout" Target="../slideLayouts/slideLayout114.xml"/><Relationship Id="rId26" Type="http://schemas.openxmlformats.org/officeDocument/2006/relationships/slideLayout" Target="../slideLayouts/slideLayout122.xml"/><Relationship Id="rId3" Type="http://schemas.openxmlformats.org/officeDocument/2006/relationships/slideLayout" Target="../slideLayouts/slideLayout99.xml"/><Relationship Id="rId21" Type="http://schemas.openxmlformats.org/officeDocument/2006/relationships/slideLayout" Target="../slideLayouts/slideLayout117.xml"/><Relationship Id="rId34" Type="http://schemas.openxmlformats.org/officeDocument/2006/relationships/slideLayout" Target="../slideLayouts/slideLayout130.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17" Type="http://schemas.openxmlformats.org/officeDocument/2006/relationships/slideLayout" Target="../slideLayouts/slideLayout113.xml"/><Relationship Id="rId25" Type="http://schemas.openxmlformats.org/officeDocument/2006/relationships/slideLayout" Target="../slideLayouts/slideLayout121.xml"/><Relationship Id="rId33" Type="http://schemas.openxmlformats.org/officeDocument/2006/relationships/slideLayout" Target="../slideLayouts/slideLayout129.xml"/><Relationship Id="rId2" Type="http://schemas.openxmlformats.org/officeDocument/2006/relationships/slideLayout" Target="../slideLayouts/slideLayout98.xml"/><Relationship Id="rId16" Type="http://schemas.openxmlformats.org/officeDocument/2006/relationships/slideLayout" Target="../slideLayouts/slideLayout112.xml"/><Relationship Id="rId20" Type="http://schemas.openxmlformats.org/officeDocument/2006/relationships/slideLayout" Target="../slideLayouts/slideLayout116.xml"/><Relationship Id="rId29" Type="http://schemas.openxmlformats.org/officeDocument/2006/relationships/slideLayout" Target="../slideLayouts/slideLayout125.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24" Type="http://schemas.openxmlformats.org/officeDocument/2006/relationships/slideLayout" Target="../slideLayouts/slideLayout120.xml"/><Relationship Id="rId32" Type="http://schemas.openxmlformats.org/officeDocument/2006/relationships/slideLayout" Target="../slideLayouts/slideLayout128.xml"/><Relationship Id="rId5" Type="http://schemas.openxmlformats.org/officeDocument/2006/relationships/slideLayout" Target="../slideLayouts/slideLayout101.xml"/><Relationship Id="rId15" Type="http://schemas.openxmlformats.org/officeDocument/2006/relationships/slideLayout" Target="../slideLayouts/slideLayout111.xml"/><Relationship Id="rId23" Type="http://schemas.openxmlformats.org/officeDocument/2006/relationships/slideLayout" Target="../slideLayouts/slideLayout119.xml"/><Relationship Id="rId28" Type="http://schemas.openxmlformats.org/officeDocument/2006/relationships/slideLayout" Target="../slideLayouts/slideLayout124.xml"/><Relationship Id="rId36" Type="http://schemas.openxmlformats.org/officeDocument/2006/relationships/image" Target="../media/image1.emf"/><Relationship Id="rId10" Type="http://schemas.openxmlformats.org/officeDocument/2006/relationships/slideLayout" Target="../slideLayouts/slideLayout106.xml"/><Relationship Id="rId19" Type="http://schemas.openxmlformats.org/officeDocument/2006/relationships/slideLayout" Target="../slideLayouts/slideLayout115.xml"/><Relationship Id="rId31" Type="http://schemas.openxmlformats.org/officeDocument/2006/relationships/slideLayout" Target="../slideLayouts/slideLayout127.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 Id="rId22" Type="http://schemas.openxmlformats.org/officeDocument/2006/relationships/slideLayout" Target="../slideLayouts/slideLayout118.xml"/><Relationship Id="rId27" Type="http://schemas.openxmlformats.org/officeDocument/2006/relationships/slideLayout" Target="../slideLayouts/slideLayout123.xml"/><Relationship Id="rId30" Type="http://schemas.openxmlformats.org/officeDocument/2006/relationships/slideLayout" Target="../slideLayouts/slideLayout126.xml"/><Relationship Id="rId35" Type="http://schemas.openxmlformats.org/officeDocument/2006/relationships/theme" Target="../theme/theme4.xml"/><Relationship Id="rId8" Type="http://schemas.openxmlformats.org/officeDocument/2006/relationships/slideLayout" Target="../slideLayouts/slideLayout10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endParaRPr lang="en-US" dirty="0"/>
          </a:p>
        </p:txBody>
      </p:sp>
      <p:sp>
        <p:nvSpPr>
          <p:cNvPr id="4" name="Text Placeholder 3"/>
          <p:cNvSpPr>
            <a:spLocks noGrp="1"/>
          </p:cNvSpPr>
          <p:nvPr>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47" name="GRID" hidden="1">
            <a:extLst>
              <a:ext uri="{FF2B5EF4-FFF2-40B4-BE49-F238E27FC236}">
                <a16:creationId xmlns:a16="http://schemas.microsoft.com/office/drawing/2014/main" id="{32B5FFBF-552A-4973-B5B3-9EE3A765185F}"/>
              </a:ext>
            </a:extLst>
          </p:cNvPr>
          <p:cNvGrpSpPr/>
          <p:nvPr/>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pic>
        <p:nvPicPr>
          <p:cNvPr id="48" name="MS Brand colors" descr="These are Microsoft Brand colors. The color bar is placed to the side of the Theme master so that it will be visible on all slides. Users can use the 'eye dropper' color tools under Color Fill Shape, Color Fill line etc. to easily select Brand colors. ">
            <a:extLst>
              <a:ext uri="{FF2B5EF4-FFF2-40B4-BE49-F238E27FC236}">
                <a16:creationId xmlns:a16="http://schemas.microsoft.com/office/drawing/2014/main" id="{64D47851-93E6-4066-B42D-42968BFB647D}"/>
              </a:ext>
              <a:ext uri="{C183D7F6-B498-43B3-948B-1728B52AA6E4}">
                <adec:decorative xmlns:adec="http://schemas.microsoft.com/office/drawing/2017/decorative" val="0"/>
              </a:ext>
            </a:extLst>
          </p:cNvPr>
          <p:cNvPicPr>
            <a:picLocks noChangeAspect="1"/>
          </p:cNvPicPr>
          <p:nvPr/>
        </p:nvPicPr>
        <p:blipFill rotWithShape="1">
          <a:blip r:embed="rId38"/>
          <a:srcRect l="762"/>
          <a:stretch/>
        </p:blipFill>
        <p:spPr>
          <a:xfrm rot="5400000">
            <a:off x="9464500" y="2843773"/>
            <a:ext cx="6858000" cy="1170455"/>
          </a:xfrm>
          <a:prstGeom prst="rect">
            <a:avLst/>
          </a:prstGeom>
        </p:spPr>
      </p:pic>
    </p:spTree>
    <p:extLst>
      <p:ext uri="{BB962C8B-B14F-4D97-AF65-F5344CB8AC3E}">
        <p14:creationId xmlns:p14="http://schemas.microsoft.com/office/powerpoint/2010/main" val="2009334921"/>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 id="2147483708" r:id="rId18"/>
    <p:sldLayoutId id="2147483709" r:id="rId19"/>
    <p:sldLayoutId id="2147483710" r:id="rId20"/>
    <p:sldLayoutId id="2147483711" r:id="rId21"/>
    <p:sldLayoutId id="2147483712" r:id="rId22"/>
    <p:sldLayoutId id="2147483713" r:id="rId23"/>
    <p:sldLayoutId id="2147483714" r:id="rId24"/>
    <p:sldLayoutId id="2147483715" r:id="rId25"/>
    <p:sldLayoutId id="2147483716" r:id="rId26"/>
    <p:sldLayoutId id="2147483717" r:id="rId27"/>
    <p:sldLayoutId id="2147483718" r:id="rId28"/>
    <p:sldLayoutId id="2147483719" r:id="rId29"/>
    <p:sldLayoutId id="2147483720" r:id="rId30"/>
    <p:sldLayoutId id="2147483721" r:id="rId31"/>
    <p:sldLayoutId id="2147483722" r:id="rId32"/>
    <p:sldLayoutId id="2147483723" r:id="rId33"/>
    <p:sldLayoutId id="2147483724" r:id="rId34"/>
    <p:sldLayoutId id="2147483725" r:id="rId35"/>
    <p:sldLayoutId id="2147483726" r:id="rId36"/>
  </p:sldLayoutIdLst>
  <p:transition>
    <p:fade/>
  </p:transition>
  <p:hf hdr="0" ftr="0" dt="0"/>
  <p:txStyles>
    <p:titleStyle>
      <a:lvl1pPr algn="l" defTabSz="932742" rtl="0" eaLnBrk="1" latinLnBrk="0" hangingPunct="1">
        <a:lnSpc>
          <a:spcPct val="100000"/>
        </a:lnSpc>
        <a:spcBef>
          <a:spcPct val="0"/>
        </a:spcBef>
        <a:buNone/>
        <a:defRPr lang="en-US" sz="3600" b="0" kern="1200" cap="none" spc="-5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gradFill>
            <a:gsLst>
              <a:gs pos="1250">
                <a:schemeClr val="tx1"/>
              </a:gs>
              <a:gs pos="100000">
                <a:schemeClr val="tx1"/>
              </a:gs>
            </a:gsLst>
            <a:lin ang="5400000" scaled="0"/>
          </a:gra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gradFill>
            <a:gsLst>
              <a:gs pos="1250">
                <a:schemeClr val="tx1"/>
              </a:gs>
              <a:gs pos="100000">
                <a:schemeClr val="tx1"/>
              </a:gs>
            </a:gsLst>
            <a:lin ang="5400000" scaled="0"/>
          </a:gra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gradFill>
            <a:gsLst>
              <a:gs pos="1250">
                <a:schemeClr val="tx1"/>
              </a:gs>
              <a:gs pos="100000">
                <a:schemeClr val="tx1"/>
              </a:gs>
            </a:gsLst>
            <a:lin ang="5400000" scaled="0"/>
          </a:gra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guide id="31" orient="horz" pos="1272">
          <p15:clr>
            <a:srgbClr val="C35E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endParaRPr lang="en-US" dirty="0"/>
          </a:p>
        </p:txBody>
      </p:sp>
      <p:sp>
        <p:nvSpPr>
          <p:cNvPr id="4" name="Text Placeholder 3"/>
          <p:cNvSpPr>
            <a:spLocks noGrp="1"/>
          </p:cNvSpPr>
          <p:nvPr>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47" name="GRID" hidden="1">
            <a:extLst>
              <a:ext uri="{FF2B5EF4-FFF2-40B4-BE49-F238E27FC236}">
                <a16:creationId xmlns:a16="http://schemas.microsoft.com/office/drawing/2014/main" id="{32B5FFBF-552A-4973-B5B3-9EE3A765185F}"/>
              </a:ext>
            </a:extLst>
          </p:cNvPr>
          <p:cNvGrpSpPr/>
          <p:nvPr/>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pic>
        <p:nvPicPr>
          <p:cNvPr id="50" name="Picture 49">
            <a:extLst>
              <a:ext uri="{FF2B5EF4-FFF2-40B4-BE49-F238E27FC236}">
                <a16:creationId xmlns:a16="http://schemas.microsoft.com/office/drawing/2014/main" id="{F7D1C1B0-B53E-499D-B47D-58586D6F44FC}"/>
              </a:ext>
            </a:extLst>
          </p:cNvPr>
          <p:cNvPicPr>
            <a:picLocks noChangeAspect="1"/>
          </p:cNvPicPr>
          <p:nvPr/>
        </p:nvPicPr>
        <p:blipFill rotWithShape="1">
          <a:blip r:embed="rId35"/>
          <a:srcRect l="762"/>
          <a:stretch/>
        </p:blipFill>
        <p:spPr>
          <a:xfrm rot="5400000">
            <a:off x="9464500" y="2843773"/>
            <a:ext cx="6858000" cy="1170455"/>
          </a:xfrm>
          <a:prstGeom prst="rect">
            <a:avLst/>
          </a:prstGeom>
        </p:spPr>
      </p:pic>
    </p:spTree>
    <p:extLst>
      <p:ext uri="{BB962C8B-B14F-4D97-AF65-F5344CB8AC3E}">
        <p14:creationId xmlns:p14="http://schemas.microsoft.com/office/powerpoint/2010/main" val="1471347053"/>
      </p:ext>
    </p:extLst>
  </p:cSld>
  <p:clrMap bg1="dk1" tx1="lt1" bg2="dk2" tx2="lt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 id="2147483741" r:id="rId14"/>
    <p:sldLayoutId id="2147483742" r:id="rId15"/>
    <p:sldLayoutId id="2147483743" r:id="rId16"/>
    <p:sldLayoutId id="2147483744" r:id="rId17"/>
    <p:sldLayoutId id="2147483745" r:id="rId18"/>
    <p:sldLayoutId id="2147483746" r:id="rId19"/>
    <p:sldLayoutId id="2147483747" r:id="rId20"/>
    <p:sldLayoutId id="2147483748" r:id="rId21"/>
    <p:sldLayoutId id="2147483749" r:id="rId22"/>
    <p:sldLayoutId id="2147483750" r:id="rId23"/>
    <p:sldLayoutId id="2147483751" r:id="rId24"/>
    <p:sldLayoutId id="2147483752" r:id="rId25"/>
    <p:sldLayoutId id="2147483753" r:id="rId26"/>
    <p:sldLayoutId id="2147483754" r:id="rId27"/>
    <p:sldLayoutId id="2147483755" r:id="rId28"/>
    <p:sldLayoutId id="2147483756" r:id="rId29"/>
    <p:sldLayoutId id="2147483757" r:id="rId30"/>
    <p:sldLayoutId id="2147483758" r:id="rId31"/>
    <p:sldLayoutId id="2147483759" r:id="rId32"/>
    <p:sldLayoutId id="2147483760" r:id="rId33"/>
  </p:sldLayoutIdLst>
  <p:transition>
    <p:fade/>
  </p:transition>
  <p:hf hdr="0" ftr="0" dt="0"/>
  <p:txStyles>
    <p:titleStyle>
      <a:lvl1pPr algn="l" defTabSz="932742" rtl="0" eaLnBrk="1" latinLnBrk="0" hangingPunct="1">
        <a:lnSpc>
          <a:spcPct val="100000"/>
        </a:lnSpc>
        <a:spcBef>
          <a:spcPct val="0"/>
        </a:spcBef>
        <a:buNone/>
        <a:defRPr lang="en-US" sz="3600" b="0" kern="1200" cap="none" spc="-5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gradFill>
            <a:gsLst>
              <a:gs pos="1250">
                <a:schemeClr val="tx1"/>
              </a:gs>
              <a:gs pos="100000">
                <a:schemeClr val="tx1"/>
              </a:gs>
            </a:gsLst>
            <a:lin ang="5400000" scaled="0"/>
          </a:gra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gradFill>
            <a:gsLst>
              <a:gs pos="1250">
                <a:schemeClr val="tx1"/>
              </a:gs>
              <a:gs pos="100000">
                <a:schemeClr val="tx1"/>
              </a:gs>
            </a:gsLst>
            <a:lin ang="5400000" scaled="0"/>
          </a:gra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gradFill>
            <a:gsLst>
              <a:gs pos="1250">
                <a:schemeClr val="tx1"/>
              </a:gs>
              <a:gs pos="100000">
                <a:schemeClr val="tx1"/>
              </a:gs>
            </a:gsLst>
            <a:lin ang="5400000" scaled="0"/>
          </a:gra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9240" y="289511"/>
            <a:ext cx="11655840" cy="899665"/>
          </a:xfrm>
          <a:prstGeom prst="rect">
            <a:avLst/>
          </a:prstGeom>
        </p:spPr>
        <p:txBody>
          <a:bodyPr vert="horz" wrap="square" lIns="146304" tIns="91440" rIns="146304" bIns="91440" rtlCol="0" anchor="t">
            <a:noAutofit/>
          </a:bodyPr>
          <a:lstStyle/>
          <a:p>
            <a:r>
              <a:rPr lang="en-US"/>
              <a:t>Click to edit Master title style</a:t>
            </a:r>
            <a:endParaRPr lang="en-US" dirty="0"/>
          </a:p>
        </p:txBody>
      </p:sp>
      <p:sp>
        <p:nvSpPr>
          <p:cNvPr id="4" name="Text Placeholder 3"/>
          <p:cNvSpPr>
            <a:spLocks noGrp="1"/>
          </p:cNvSpPr>
          <p:nvPr>
            <p:ph type="body" idx="1"/>
          </p:nvPr>
        </p:nvSpPr>
        <p:spPr>
          <a:xfrm>
            <a:off x="269241" y="1189178"/>
            <a:ext cx="11653521" cy="2263268"/>
          </a:xfrm>
          <a:prstGeom prst="rect">
            <a:avLst/>
          </a:prstGeom>
        </p:spPr>
        <p:txBody>
          <a:bodyPr vert="horz" wrap="square" lIns="146304" tIns="91440" rIns="146304" bIns="9144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5" name="Picture 4"/>
          <p:cNvPicPr>
            <a:picLocks noChangeAspect="1"/>
          </p:cNvPicPr>
          <p:nvPr/>
        </p:nvPicPr>
        <p:blipFill>
          <a:blip r:embed="rId29"/>
          <a:stretch>
            <a:fillRect/>
          </a:stretch>
        </p:blipFill>
        <p:spPr>
          <a:xfrm rot="5400000">
            <a:off x="9179298" y="3012080"/>
            <a:ext cx="6858623" cy="833218"/>
          </a:xfrm>
          <a:prstGeom prst="rect">
            <a:avLst/>
          </a:prstGeom>
        </p:spPr>
      </p:pic>
    </p:spTree>
    <p:extLst>
      <p:ext uri="{BB962C8B-B14F-4D97-AF65-F5344CB8AC3E}">
        <p14:creationId xmlns:p14="http://schemas.microsoft.com/office/powerpoint/2010/main" val="2919791445"/>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 id="2147483775" r:id="rId14"/>
    <p:sldLayoutId id="2147483776" r:id="rId15"/>
    <p:sldLayoutId id="2147483777" r:id="rId16"/>
    <p:sldLayoutId id="2147483778" r:id="rId17"/>
    <p:sldLayoutId id="2147483779" r:id="rId18"/>
    <p:sldLayoutId id="2147483780" r:id="rId19"/>
    <p:sldLayoutId id="2147483781" r:id="rId20"/>
    <p:sldLayoutId id="2147483782" r:id="rId21"/>
    <p:sldLayoutId id="2147483783" r:id="rId22"/>
    <p:sldLayoutId id="2147483784" r:id="rId23"/>
    <p:sldLayoutId id="2147483785" r:id="rId24"/>
    <p:sldLayoutId id="2147483786" r:id="rId25"/>
    <p:sldLayoutId id="2147483787" r:id="rId26"/>
    <p:sldLayoutId id="2147483788" r:id="rId27"/>
  </p:sldLayoutIdLst>
  <p:transition>
    <p:fade/>
  </p:transition>
  <p:hf hdr="0" ftr="0" dt="0"/>
  <p:txStyles>
    <p:titleStyle>
      <a:lvl1pPr algn="l" defTabSz="914367" rtl="0" eaLnBrk="1" latinLnBrk="0" hangingPunct="1">
        <a:lnSpc>
          <a:spcPct val="90000"/>
        </a:lnSpc>
        <a:spcBef>
          <a:spcPct val="0"/>
        </a:spcBef>
        <a:buNone/>
        <a:defRPr lang="en-US" sz="4705" b="0" kern="1200" cap="none" spc="-147"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p:titleStyle>
    <p:bodyStyle>
      <a:lvl1pPr marL="224097"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3529" kern="1200" spc="0" baseline="0">
          <a:gradFill>
            <a:gsLst>
              <a:gs pos="1250">
                <a:schemeClr val="tx1"/>
              </a:gs>
              <a:gs pos="100000">
                <a:schemeClr val="tx1"/>
              </a:gs>
            </a:gsLst>
            <a:lin ang="5400000" scaled="0"/>
          </a:gradFill>
          <a:latin typeface="+mj-lt"/>
          <a:ea typeface="+mn-ea"/>
          <a:cs typeface="+mn-cs"/>
        </a:defRPr>
      </a:lvl1pPr>
      <a:lvl2pPr marL="448193"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2745" kern="1200" spc="0" baseline="0">
          <a:gradFill>
            <a:gsLst>
              <a:gs pos="1250">
                <a:schemeClr val="tx1"/>
              </a:gs>
              <a:gs pos="100000">
                <a:schemeClr val="tx1"/>
              </a:gs>
            </a:gsLst>
            <a:lin ang="5400000" scaled="0"/>
          </a:gradFill>
          <a:latin typeface="+mn-lt"/>
          <a:ea typeface="+mn-ea"/>
          <a:cs typeface="+mn-cs"/>
        </a:defRPr>
      </a:lvl2pPr>
      <a:lvl3pPr marL="672290"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2353" kern="1200" spc="0" baseline="0">
          <a:gradFill>
            <a:gsLst>
              <a:gs pos="1250">
                <a:schemeClr val="tx1"/>
              </a:gs>
              <a:gs pos="100000">
                <a:schemeClr val="tx1"/>
              </a:gs>
            </a:gsLst>
            <a:lin ang="5400000" scaled="0"/>
          </a:gradFill>
          <a:latin typeface="+mn-lt"/>
          <a:ea typeface="+mn-ea"/>
          <a:cs typeface="+mn-cs"/>
        </a:defRPr>
      </a:lvl3pPr>
      <a:lvl4pPr marL="896386"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2157" kern="1200" spc="0" baseline="0">
          <a:gradFill>
            <a:gsLst>
              <a:gs pos="1250">
                <a:schemeClr val="tx1"/>
              </a:gs>
              <a:gs pos="100000">
                <a:schemeClr val="tx1"/>
              </a:gs>
            </a:gsLst>
            <a:lin ang="5400000" scaled="0"/>
          </a:gradFill>
          <a:latin typeface="+mn-lt"/>
          <a:ea typeface="+mn-ea"/>
          <a:cs typeface="+mn-cs"/>
        </a:defRPr>
      </a:lvl4pPr>
      <a:lvl5pPr marL="1120483"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2157" kern="1200" spc="0" baseline="0">
          <a:gradFill>
            <a:gsLst>
              <a:gs pos="1250">
                <a:schemeClr val="tx1"/>
              </a:gs>
              <a:gs pos="100000">
                <a:schemeClr val="tx1"/>
              </a:gs>
            </a:gsLst>
            <a:lin ang="5400000" scaled="0"/>
          </a:gradFill>
          <a:latin typeface="+mn-lt"/>
          <a:ea typeface="+mn-ea"/>
          <a:cs typeface="+mn-cs"/>
        </a:defRPr>
      </a:lvl5pPr>
      <a:lvl6pPr marL="2514509"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6pPr>
      <a:lvl7pPr marL="2971693"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7pPr>
      <a:lvl8pPr marL="3428877"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8pPr>
      <a:lvl9pPr marL="3886061"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9pPr>
    </p:bodyStyle>
    <p:other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p:otherStyle>
  </p:txStyles>
  <p:extLst>
    <p:ext uri="{27BBF7A9-308A-43DC-89C8-2F10F3537804}">
      <p15:sldGuideLst xmlns:p15="http://schemas.microsoft.com/office/powerpoint/2012/main">
        <p15:guide id="3" pos="1381">
          <p15:clr>
            <a:srgbClr val="C35EA4"/>
          </p15:clr>
        </p15:guide>
        <p15:guide id="4" pos="1528">
          <p15:clr>
            <a:srgbClr val="C35EA4"/>
          </p15:clr>
        </p15:guide>
        <p15:guide id="5" pos="2618">
          <p15:clr>
            <a:srgbClr val="C35EA4"/>
          </p15:clr>
        </p15:guide>
        <p15:guide id="6" pos="2765">
          <p15:clr>
            <a:srgbClr val="C35EA4"/>
          </p15:clr>
        </p15:guide>
        <p15:guide id="7" pos="3854">
          <p15:clr>
            <a:srgbClr val="C35EA4"/>
          </p15:clr>
        </p15:guide>
        <p15:guide id="8" pos="4003">
          <p15:clr>
            <a:srgbClr val="C35EA4"/>
          </p15:clr>
        </p15:guide>
        <p15:guide id="9" pos="5083">
          <p15:clr>
            <a:srgbClr val="C35EA4"/>
          </p15:clr>
        </p15:guide>
        <p15:guide id="10" pos="5230">
          <p15:clr>
            <a:srgbClr val="C35EA4"/>
          </p15:clr>
        </p15:guide>
        <p15:guide id="11" pos="6323">
          <p15:clr>
            <a:srgbClr val="C35EA4"/>
          </p15:clr>
        </p15:guide>
        <p15:guide id="12" pos="6469">
          <p15:clr>
            <a:srgbClr val="C35EA4"/>
          </p15:clr>
        </p15:guide>
        <p15:guide id="16" pos="293">
          <p15:clr>
            <a:srgbClr val="F26B43"/>
          </p15:clr>
        </p15:guide>
        <p15:guide id="17" pos="7558">
          <p15:clr>
            <a:srgbClr val="F26B43"/>
          </p15:clr>
        </p15:guide>
        <p15:guide id="18" orient="horz" pos="751">
          <p15:clr>
            <a:srgbClr val="5ACBF0"/>
          </p15:clr>
        </p15:guide>
        <p15:guide id="19" orient="horz" pos="1366">
          <p15:clr>
            <a:srgbClr val="5ACBF0"/>
          </p15:clr>
        </p15:guide>
        <p15:guide id="20" orient="horz" pos="605">
          <p15:clr>
            <a:srgbClr val="5ACBF0"/>
          </p15:clr>
        </p15:guide>
        <p15:guide id="21" orient="horz" pos="1514">
          <p15:clr>
            <a:srgbClr val="5ACBF0"/>
          </p15:clr>
        </p15:guide>
        <p15:guide id="22" orient="horz" pos="2130">
          <p15:clr>
            <a:srgbClr val="5ACBF0"/>
          </p15:clr>
        </p15:guide>
        <p15:guide id="23" orient="horz" pos="2275">
          <p15:clr>
            <a:srgbClr val="5ACBF0"/>
          </p15:clr>
        </p15:guide>
        <p15:guide id="25" orient="horz" pos="283">
          <p15:clr>
            <a:srgbClr val="F26B43"/>
          </p15:clr>
        </p15:guide>
        <p15:guide id="26" orient="horz" pos="4120">
          <p15:clr>
            <a:srgbClr val="F26B43"/>
          </p15:clr>
        </p15:guide>
        <p15:guide id="27" orient="horz" pos="2891">
          <p15:clr>
            <a:srgbClr val="5ACBF0"/>
          </p15:clr>
        </p15:guide>
        <p15:guide id="28" orient="horz" pos="3038">
          <p15:clr>
            <a:srgbClr val="5ACBF0"/>
          </p15:clr>
        </p15:guide>
        <p15:guide id="29" orient="horz" pos="3654">
          <p15:clr>
            <a:srgbClr val="5ACBF0"/>
          </p15:clr>
        </p15:guide>
        <p15:guide id="30" orient="horz" pos="3800">
          <p15:clr>
            <a:srgbClr val="5ACBF0"/>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endParaRPr lang="en-US" dirty="0"/>
          </a:p>
        </p:txBody>
      </p:sp>
      <p:sp>
        <p:nvSpPr>
          <p:cNvPr id="4" name="Text Placeholder 3"/>
          <p:cNvSpPr>
            <a:spLocks noGrp="1"/>
          </p:cNvSpPr>
          <p:nvPr>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47" name="GRID" hidden="1">
            <a:extLst>
              <a:ext uri="{FF2B5EF4-FFF2-40B4-BE49-F238E27FC236}">
                <a16:creationId xmlns:a16="http://schemas.microsoft.com/office/drawing/2014/main" id="{32B5FFBF-552A-4973-B5B3-9EE3A765185F}"/>
              </a:ext>
            </a:extLst>
          </p:cNvPr>
          <p:cNvGrpSpPr/>
          <p:nvPr/>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pic>
        <p:nvPicPr>
          <p:cNvPr id="48" name="MS Brand colors" descr="These are Microsoft Brand colors. The color bar is placed to the side of the Theme master so that it will be visible on all slides. Users can use the 'eye dropper' color tools under Color Fill Shape, Color Fill line etc. to easily select Brand colors. ">
            <a:extLst>
              <a:ext uri="{FF2B5EF4-FFF2-40B4-BE49-F238E27FC236}">
                <a16:creationId xmlns:a16="http://schemas.microsoft.com/office/drawing/2014/main" id="{64D47851-93E6-4066-B42D-42968BFB647D}"/>
              </a:ext>
              <a:ext uri="{C183D7F6-B498-43B3-948B-1728B52AA6E4}">
                <adec:decorative xmlns:adec="http://schemas.microsoft.com/office/drawing/2017/decorative" val="0"/>
              </a:ext>
            </a:extLst>
          </p:cNvPr>
          <p:cNvPicPr>
            <a:picLocks noChangeAspect="1"/>
          </p:cNvPicPr>
          <p:nvPr/>
        </p:nvPicPr>
        <p:blipFill rotWithShape="1">
          <a:blip r:embed="rId36"/>
          <a:srcRect l="762"/>
          <a:stretch/>
        </p:blipFill>
        <p:spPr>
          <a:xfrm rot="5400000">
            <a:off x="9509760" y="2843773"/>
            <a:ext cx="6858000" cy="1170455"/>
          </a:xfrm>
          <a:prstGeom prst="rect">
            <a:avLst/>
          </a:prstGeom>
        </p:spPr>
      </p:pic>
      <p:sp>
        <p:nvSpPr>
          <p:cNvPr id="5" name="Slide Number Placeholder 4">
            <a:extLst>
              <a:ext uri="{FF2B5EF4-FFF2-40B4-BE49-F238E27FC236}">
                <a16:creationId xmlns:a16="http://schemas.microsoft.com/office/drawing/2014/main" id="{D396D450-6522-4FE5-AC28-56C1221964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dirty="0"/>
              <a:t>Slide </a:t>
            </a:r>
            <a:fld id="{144378CA-567E-4771-965C-164143F4EBF4}" type="slidenum">
              <a:rPr lang="en-US" smtClean="0"/>
              <a:pPr/>
              <a:t>‹#›</a:t>
            </a:fld>
            <a:endParaRPr lang="en-US" dirty="0"/>
          </a:p>
        </p:txBody>
      </p:sp>
    </p:spTree>
    <p:extLst>
      <p:ext uri="{BB962C8B-B14F-4D97-AF65-F5344CB8AC3E}">
        <p14:creationId xmlns:p14="http://schemas.microsoft.com/office/powerpoint/2010/main" val="2357408685"/>
      </p:ext>
    </p:extLst>
  </p:cSld>
  <p:clrMap bg1="lt1" tx1="dk1" bg2="lt2" tx2="dk2" accent1="accent1" accent2="accent2" accent3="accent3" accent4="accent4" accent5="accent5" accent6="accent6" hlink="hlink" folHlink="folHlink"/>
  <p:sldLayoutIdLst>
    <p:sldLayoutId id="2147483790" r:id="rId1"/>
    <p:sldLayoutId id="2147483791" r:id="rId2"/>
    <p:sldLayoutId id="2147483792" r:id="rId3"/>
    <p:sldLayoutId id="2147483793" r:id="rId4"/>
    <p:sldLayoutId id="2147483794" r:id="rId5"/>
    <p:sldLayoutId id="2147483795" r:id="rId6"/>
    <p:sldLayoutId id="2147483796" r:id="rId7"/>
    <p:sldLayoutId id="2147483797" r:id="rId8"/>
    <p:sldLayoutId id="2147483798" r:id="rId9"/>
    <p:sldLayoutId id="2147483799" r:id="rId10"/>
    <p:sldLayoutId id="2147483800" r:id="rId11"/>
    <p:sldLayoutId id="2147483801" r:id="rId12"/>
    <p:sldLayoutId id="2147483802" r:id="rId13"/>
    <p:sldLayoutId id="2147483803" r:id="rId14"/>
    <p:sldLayoutId id="2147483804" r:id="rId15"/>
    <p:sldLayoutId id="2147483805" r:id="rId16"/>
    <p:sldLayoutId id="2147483806" r:id="rId17"/>
    <p:sldLayoutId id="2147483807" r:id="rId18"/>
    <p:sldLayoutId id="2147483808" r:id="rId19"/>
    <p:sldLayoutId id="2147483809" r:id="rId20"/>
    <p:sldLayoutId id="2147483810" r:id="rId21"/>
    <p:sldLayoutId id="2147483811" r:id="rId22"/>
    <p:sldLayoutId id="2147483812" r:id="rId23"/>
    <p:sldLayoutId id="2147483813" r:id="rId24"/>
    <p:sldLayoutId id="2147483814" r:id="rId25"/>
    <p:sldLayoutId id="2147483815" r:id="rId26"/>
    <p:sldLayoutId id="2147483816" r:id="rId27"/>
    <p:sldLayoutId id="2147483817" r:id="rId28"/>
    <p:sldLayoutId id="2147483818" r:id="rId29"/>
    <p:sldLayoutId id="2147483819" r:id="rId30"/>
    <p:sldLayoutId id="2147483820" r:id="rId31"/>
    <p:sldLayoutId id="2147483821" r:id="rId32"/>
    <p:sldLayoutId id="2147483822" r:id="rId33"/>
    <p:sldLayoutId id="2147483823" r:id="rId34"/>
  </p:sldLayoutIdLst>
  <p:transition>
    <p:fade/>
  </p:transition>
  <p:hf hdr="0" ftr="0" dt="0"/>
  <p:txStyles>
    <p:title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0.xml"/></Relationships>
</file>

<file path=ppt/slides/_rels/slide10.xml.rels><?xml version="1.0" encoding="UTF-8" standalone="yes"?>
<Relationships xmlns="http://schemas.openxmlformats.org/package/2006/relationships"><Relationship Id="rId8" Type="http://schemas.openxmlformats.org/officeDocument/2006/relationships/image" Target="../media/image35.emf"/><Relationship Id="rId3" Type="http://schemas.openxmlformats.org/officeDocument/2006/relationships/image" Target="../media/image33.emf"/><Relationship Id="rId7" Type="http://schemas.openxmlformats.org/officeDocument/2006/relationships/image" Target="../media/image34.emf"/><Relationship Id="rId2" Type="http://schemas.openxmlformats.org/officeDocument/2006/relationships/slideLayout" Target="../slideLayouts/slideLayout130.xml"/><Relationship Id="rId1" Type="http://schemas.openxmlformats.org/officeDocument/2006/relationships/tags" Target="../tags/tag6.xml"/><Relationship Id="rId6"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slideLayout" Target="../slideLayouts/slideLayout103.xml"/><Relationship Id="rId1" Type="http://schemas.openxmlformats.org/officeDocument/2006/relationships/tags" Target="../tags/tag7.xml"/><Relationship Id="rId6" Type="http://schemas.openxmlformats.org/officeDocument/2006/relationships/image" Target="../media/image39.emf"/><Relationship Id="rId5" Type="http://schemas.openxmlformats.org/officeDocument/2006/relationships/image" Target="../media/image38.emf"/><Relationship Id="rId4" Type="http://schemas.openxmlformats.org/officeDocument/2006/relationships/image" Target="../media/image37.emf"/></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30.xml"/><Relationship Id="rId1" Type="http://schemas.openxmlformats.org/officeDocument/2006/relationships/tags" Target="../tags/tag8.xml"/></Relationships>
</file>

<file path=ppt/slides/_rels/slide13.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slideLayout" Target="../slideLayouts/slideLayout130.xml"/><Relationship Id="rId1" Type="http://schemas.openxmlformats.org/officeDocument/2006/relationships/tags" Target="../tags/tag9.xml"/><Relationship Id="rId4" Type="http://schemas.openxmlformats.org/officeDocument/2006/relationships/image" Target="../media/image41.emf"/></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30.xml"/><Relationship Id="rId1" Type="http://schemas.openxmlformats.org/officeDocument/2006/relationships/tags" Target="../tags/tag10.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30.xml"/><Relationship Id="rId1" Type="http://schemas.openxmlformats.org/officeDocument/2006/relationships/tags" Target="../tags/tag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0.xml"/></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slideLayout" Target="../slideLayouts/slideLayout130.xml"/><Relationship Id="rId1" Type="http://schemas.openxmlformats.org/officeDocument/2006/relationships/tags" Target="../tags/tag12.xml"/></Relationships>
</file>

<file path=ppt/slides/_rels/slide1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slideLayout" Target="../slideLayouts/slideLayout130.xml"/><Relationship Id="rId1" Type="http://schemas.openxmlformats.org/officeDocument/2006/relationships/tags" Target="../tags/tag13.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30.xml"/><Relationship Id="rId1" Type="http://schemas.openxmlformats.org/officeDocument/2006/relationships/tags" Target="../tags/tag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0.xml"/></Relationships>
</file>

<file path=ppt/slides/_rels/slide3.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slideLayout" Target="../slideLayouts/slideLayout130.xml"/><Relationship Id="rId1" Type="http://schemas.openxmlformats.org/officeDocument/2006/relationships/tags" Target="../tags/tag1.xml"/></Relationships>
</file>

<file path=ppt/slides/_rels/slide4.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slideLayout" Target="../slideLayouts/slideLayout126.xml"/><Relationship Id="rId1" Type="http://schemas.openxmlformats.org/officeDocument/2006/relationships/tags" Target="../tags/tag2.xml"/><Relationship Id="rId4" Type="http://schemas.openxmlformats.org/officeDocument/2006/relationships/image" Target="../media/image29.emf"/></Relationships>
</file>

<file path=ppt/slides/_rels/slide5.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slideLayout" Target="../slideLayouts/slideLayout126.xml"/><Relationship Id="rId1" Type="http://schemas.openxmlformats.org/officeDocument/2006/relationships/tags" Target="../tags/tag3.xml"/><Relationship Id="rId6" Type="http://schemas.openxmlformats.org/officeDocument/2006/relationships/image" Target="../media/image31.emf"/><Relationship Id="rId5" Type="http://schemas.openxmlformats.org/officeDocument/2006/relationships/image" Target="../media/image28.emf"/><Relationship Id="rId4" Type="http://schemas.openxmlformats.org/officeDocument/2006/relationships/image" Target="../media/image30.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0.xml"/></Relationships>
</file>

<file path=ppt/slides/_rels/slide7.xml.rels><?xml version="1.0" encoding="UTF-8" standalone="yes"?>
<Relationships xmlns="http://schemas.openxmlformats.org/package/2006/relationships"><Relationship Id="rId3" Type="http://schemas.openxmlformats.org/officeDocument/2006/relationships/image" Target="../media/image30.emf"/><Relationship Id="rId7" Type="http://schemas.openxmlformats.org/officeDocument/2006/relationships/image" Target="../media/image32.png"/><Relationship Id="rId2" Type="http://schemas.openxmlformats.org/officeDocument/2006/relationships/slideLayout" Target="../slideLayouts/slideLayout130.xml"/><Relationship Id="rId1" Type="http://schemas.openxmlformats.org/officeDocument/2006/relationships/tags" Target="../tags/tag4.xml"/><Relationship Id="rId4" Type="http://schemas.openxmlformats.org/officeDocument/2006/relationships/image" Target="../media/image29.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0.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0.xml"/><Relationship Id="rId1" Type="http://schemas.openxmlformats.org/officeDocument/2006/relationships/tags" Target="../tags/tag5.xml"/><Relationship Id="rId4" Type="http://schemas.openxmlformats.org/officeDocument/2006/relationships/image" Target="../media/image3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Bitvector</a:t>
            </a:r>
            <a:r>
              <a:rPr lang="en-US" dirty="0"/>
              <a:t>-aware Query Optimization for Decision Support Queries</a:t>
            </a:r>
          </a:p>
        </p:txBody>
      </p:sp>
      <p:sp>
        <p:nvSpPr>
          <p:cNvPr id="4" name="Text Placeholder 3"/>
          <p:cNvSpPr>
            <a:spLocks noGrp="1"/>
          </p:cNvSpPr>
          <p:nvPr>
            <p:ph type="body" sz="quarter" idx="12"/>
          </p:nvPr>
        </p:nvSpPr>
        <p:spPr>
          <a:xfrm>
            <a:off x="584199" y="3962400"/>
            <a:ext cx="10972073" cy="1292662"/>
          </a:xfrm>
        </p:spPr>
        <p:txBody>
          <a:bodyPr/>
          <a:lstStyle/>
          <a:p>
            <a:r>
              <a:rPr lang="en-US" u="sng" dirty="0"/>
              <a:t>Bailu Ding</a:t>
            </a:r>
            <a:r>
              <a:rPr lang="en-US" dirty="0"/>
              <a:t>, Surajit Chaudhuri, Vivek Narasayya</a:t>
            </a:r>
          </a:p>
          <a:p>
            <a:r>
              <a:rPr lang="en-US" dirty="0"/>
              <a:t>Microsoft Research</a:t>
            </a:r>
          </a:p>
          <a:p>
            <a:r>
              <a:rPr lang="en-US" dirty="0"/>
              <a:t>SIGMOD 2020</a:t>
            </a:r>
          </a:p>
        </p:txBody>
      </p:sp>
      <p:sp>
        <p:nvSpPr>
          <p:cNvPr id="5" name="TextBox 4">
            <a:extLst>
              <a:ext uri="{FF2B5EF4-FFF2-40B4-BE49-F238E27FC236}">
                <a16:creationId xmlns:a16="http://schemas.microsoft.com/office/drawing/2014/main" id="{0FB03982-0EF8-4677-9738-5E676E88F156}"/>
              </a:ext>
            </a:extLst>
          </p:cNvPr>
          <p:cNvSpPr txBox="1"/>
          <p:nvPr/>
        </p:nvSpPr>
        <p:spPr>
          <a:xfrm>
            <a:off x="8713345" y="6164827"/>
            <a:ext cx="2992742" cy="369332"/>
          </a:xfrm>
          <a:prstGeom prst="rect">
            <a:avLst/>
          </a:prstGeom>
          <a:noFill/>
        </p:spPr>
        <p:txBody>
          <a:bodyPr wrap="none" lIns="0" tIns="0" rIns="0" bIns="0" rtlCol="0">
            <a:spAutoFit/>
          </a:bodyPr>
          <a:lstStyle/>
          <a:p>
            <a:r>
              <a:rPr lang="en-US" sz="2400" dirty="0"/>
              <a:t>badin</a:t>
            </a:r>
            <a:r>
              <a:rPr lang="en-US" sz="2400" dirty="0">
                <a:solidFill>
                  <a:schemeClr val="accent1"/>
                </a:solidFill>
              </a:rPr>
              <a:t>@</a:t>
            </a:r>
            <a:r>
              <a:rPr lang="en-US" sz="2400" dirty="0"/>
              <a:t>microsoft.com</a:t>
            </a:r>
          </a:p>
        </p:txBody>
      </p:sp>
    </p:spTree>
    <p:extLst>
      <p:ext uri="{BB962C8B-B14F-4D97-AF65-F5344CB8AC3E}">
        <p14:creationId xmlns:p14="http://schemas.microsoft.com/office/powerpoint/2010/main" val="1739418150"/>
      </p:ext>
    </p:extLst>
  </p:cSld>
  <p:clrMapOvr>
    <a:masterClrMapping/>
  </p:clrMapOvr>
  <p:transition>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D356661-5790-4CF3-85FD-06694C8598F9}"/>
              </a:ext>
            </a:extLst>
          </p:cNvPr>
          <p:cNvSpPr>
            <a:spLocks noGrp="1"/>
          </p:cNvSpPr>
          <p:nvPr>
            <p:ph type="body" sz="quarter" idx="10"/>
          </p:nvPr>
        </p:nvSpPr>
        <p:spPr>
          <a:xfrm>
            <a:off x="588264" y="1189176"/>
            <a:ext cx="11018520" cy="5361644"/>
          </a:xfrm>
        </p:spPr>
        <p:txBody>
          <a:bodyPr>
            <a:normAutofit/>
          </a:bodyPr>
          <a:lstStyle/>
          <a:p>
            <a:r>
              <a:rPr lang="en-US" dirty="0"/>
              <a:t>Simplifying assumptions</a:t>
            </a:r>
          </a:p>
          <a:p>
            <a:pPr lvl="1"/>
            <a:r>
              <a:rPr lang="en-US" dirty="0"/>
              <a:t>No false positives with </a:t>
            </a:r>
            <a:r>
              <a:rPr lang="en-US" dirty="0" err="1"/>
              <a:t>bitvector</a:t>
            </a:r>
            <a:r>
              <a:rPr lang="en-US" dirty="0"/>
              <a:t> filters</a:t>
            </a:r>
          </a:p>
          <a:p>
            <a:pPr lvl="1"/>
            <a:r>
              <a:rPr lang="en-US" dirty="0"/>
              <a:t>Cost model: Sum of intermediate result sizes</a:t>
            </a:r>
          </a:p>
          <a:p>
            <a:pPr lvl="1"/>
            <a:endParaRPr lang="en-US" dirty="0"/>
          </a:p>
          <a:p>
            <a:endParaRPr lang="en-US" dirty="0"/>
          </a:p>
          <a:p>
            <a:endParaRPr lang="en-US" dirty="0"/>
          </a:p>
          <a:p>
            <a:endParaRPr lang="en-US" dirty="0"/>
          </a:p>
          <a:p>
            <a:endParaRPr lang="en-US" dirty="0"/>
          </a:p>
          <a:p>
            <a:endParaRPr lang="en-US" dirty="0"/>
          </a:p>
          <a:p>
            <a:pPr marL="228600" lvl="1" indent="0">
              <a:buNone/>
            </a:pPr>
            <a:endParaRPr lang="en-US" dirty="0"/>
          </a:p>
          <a:p>
            <a:endParaRPr lang="en-US" dirty="0"/>
          </a:p>
        </p:txBody>
      </p:sp>
      <p:sp>
        <p:nvSpPr>
          <p:cNvPr id="3" name="Title 2">
            <a:extLst>
              <a:ext uri="{FF2B5EF4-FFF2-40B4-BE49-F238E27FC236}">
                <a16:creationId xmlns:a16="http://schemas.microsoft.com/office/drawing/2014/main" id="{854024FC-C542-4334-AB92-C033A8E75B15}"/>
              </a:ext>
            </a:extLst>
          </p:cNvPr>
          <p:cNvSpPr>
            <a:spLocks noGrp="1"/>
          </p:cNvSpPr>
          <p:nvPr>
            <p:ph type="title"/>
          </p:nvPr>
        </p:nvSpPr>
        <p:spPr>
          <a:xfrm>
            <a:off x="588263" y="457200"/>
            <a:ext cx="11018520" cy="615553"/>
          </a:xfrm>
        </p:spPr>
        <p:txBody>
          <a:bodyPr/>
          <a:lstStyle/>
          <a:p>
            <a:r>
              <a:rPr lang="en-US" dirty="0"/>
              <a:t>Example: Two Plans of Star Query w/ PKFK Joins</a:t>
            </a:r>
          </a:p>
        </p:txBody>
      </p:sp>
      <p:pic>
        <p:nvPicPr>
          <p:cNvPr id="4" name="Picture 3">
            <a:extLst>
              <a:ext uri="{FF2B5EF4-FFF2-40B4-BE49-F238E27FC236}">
                <a16:creationId xmlns:a16="http://schemas.microsoft.com/office/drawing/2014/main" id="{6E6A76BE-210A-4A46-AC85-CC6AA660D17B}"/>
              </a:ext>
            </a:extLst>
          </p:cNvPr>
          <p:cNvPicPr>
            <a:picLocks noChangeAspect="1"/>
          </p:cNvPicPr>
          <p:nvPr/>
        </p:nvPicPr>
        <p:blipFill>
          <a:blip r:embed="rId3"/>
          <a:stretch>
            <a:fillRect/>
          </a:stretch>
        </p:blipFill>
        <p:spPr>
          <a:xfrm>
            <a:off x="1020929" y="2819401"/>
            <a:ext cx="1678330" cy="1592628"/>
          </a:xfrm>
          <a:prstGeom prst="rect">
            <a:avLst/>
          </a:prstGeom>
        </p:spPr>
      </p:pic>
      <p:sp>
        <p:nvSpPr>
          <p:cNvPr id="7" name="TextBox 6">
            <a:extLst>
              <a:ext uri="{FF2B5EF4-FFF2-40B4-BE49-F238E27FC236}">
                <a16:creationId xmlns:a16="http://schemas.microsoft.com/office/drawing/2014/main" id="{7F366095-0D2B-439D-ACD3-2BC836F4700D}"/>
              </a:ext>
            </a:extLst>
          </p:cNvPr>
          <p:cNvSpPr txBox="1"/>
          <p:nvPr/>
        </p:nvSpPr>
        <p:spPr>
          <a:xfrm>
            <a:off x="1219065" y="5004976"/>
            <a:ext cx="1575545" cy="566656"/>
          </a:xfrm>
          <a:prstGeom prst="rect">
            <a:avLst/>
          </a:prstGeom>
          <a:noFill/>
        </p:spPr>
        <p:txBody>
          <a:bodyPr wrap="none" lIns="179285" tIns="143428" rIns="179285" bIns="143428" rtlCol="0">
            <a:spAutoFit/>
          </a:bodyPr>
          <a:lstStyle/>
          <a:p>
            <a:pPr>
              <a:lnSpc>
                <a:spcPct val="90000"/>
              </a:lnSpc>
              <a:spcAft>
                <a:spcPts val="588"/>
              </a:spcAft>
            </a:pPr>
            <a:r>
              <a:rPr lang="en-US" sz="2000" dirty="0">
                <a:solidFill>
                  <a:schemeClr val="tx2"/>
                </a:solidFill>
              </a:rPr>
              <a:t>Join Graph</a:t>
            </a:r>
          </a:p>
        </p:txBody>
      </p:sp>
      <p:sp>
        <p:nvSpPr>
          <p:cNvPr id="8" name="TextBox 7">
            <a:extLst>
              <a:ext uri="{FF2B5EF4-FFF2-40B4-BE49-F238E27FC236}">
                <a16:creationId xmlns:a16="http://schemas.microsoft.com/office/drawing/2014/main" id="{78E4DF7B-691D-49A1-A22E-1A33E7E24954}"/>
              </a:ext>
            </a:extLst>
          </p:cNvPr>
          <p:cNvSpPr txBox="1"/>
          <p:nvPr/>
        </p:nvSpPr>
        <p:spPr>
          <a:xfrm>
            <a:off x="4294300" y="5004976"/>
            <a:ext cx="1052966" cy="566656"/>
          </a:xfrm>
          <a:prstGeom prst="rect">
            <a:avLst/>
          </a:prstGeom>
          <a:noFill/>
        </p:spPr>
        <p:txBody>
          <a:bodyPr wrap="none" lIns="179285" tIns="143428" rIns="179285" bIns="143428" rtlCol="0">
            <a:spAutoFit/>
          </a:bodyPr>
          <a:lstStyle/>
          <a:p>
            <a:pPr>
              <a:lnSpc>
                <a:spcPct val="90000"/>
              </a:lnSpc>
              <a:spcAft>
                <a:spcPts val="588"/>
              </a:spcAft>
            </a:pPr>
            <a:r>
              <a:rPr lang="en-US" sz="2000" dirty="0">
                <a:solidFill>
                  <a:schemeClr val="tx2"/>
                </a:solidFill>
              </a:rPr>
              <a:t>Plan 1</a:t>
            </a:r>
          </a:p>
        </p:txBody>
      </p:sp>
      <p:sp>
        <p:nvSpPr>
          <p:cNvPr id="9" name="TextBox 8">
            <a:extLst>
              <a:ext uri="{FF2B5EF4-FFF2-40B4-BE49-F238E27FC236}">
                <a16:creationId xmlns:a16="http://schemas.microsoft.com/office/drawing/2014/main" id="{1FAC8D07-2ABA-4971-A9C0-66B9FCD5A1B9}"/>
              </a:ext>
            </a:extLst>
          </p:cNvPr>
          <p:cNvSpPr txBox="1"/>
          <p:nvPr/>
        </p:nvSpPr>
        <p:spPr>
          <a:xfrm>
            <a:off x="8848872" y="5004976"/>
            <a:ext cx="1052966" cy="566656"/>
          </a:xfrm>
          <a:prstGeom prst="rect">
            <a:avLst/>
          </a:prstGeom>
          <a:noFill/>
        </p:spPr>
        <p:txBody>
          <a:bodyPr wrap="none" lIns="179285" tIns="143428" rIns="179285" bIns="143428" rtlCol="0">
            <a:spAutoFit/>
          </a:bodyPr>
          <a:lstStyle/>
          <a:p>
            <a:pPr>
              <a:lnSpc>
                <a:spcPct val="90000"/>
              </a:lnSpc>
              <a:spcAft>
                <a:spcPts val="588"/>
              </a:spcAft>
            </a:pPr>
            <a:r>
              <a:rPr lang="en-US" sz="2000" dirty="0">
                <a:solidFill>
                  <a:schemeClr val="tx2"/>
                </a:solidFill>
              </a:rPr>
              <a:t>Plan 2</a:t>
            </a:r>
          </a:p>
        </p:txBody>
      </p:sp>
      <p:sp>
        <p:nvSpPr>
          <p:cNvPr id="10" name="Oval 9">
            <a:extLst>
              <a:ext uri="{FF2B5EF4-FFF2-40B4-BE49-F238E27FC236}">
                <a16:creationId xmlns:a16="http://schemas.microsoft.com/office/drawing/2014/main" id="{7A933ED6-73F2-4615-A9F6-944D8EE0E03B}"/>
              </a:ext>
            </a:extLst>
          </p:cNvPr>
          <p:cNvSpPr/>
          <p:nvPr/>
        </p:nvSpPr>
        <p:spPr bwMode="auto">
          <a:xfrm>
            <a:off x="5590187" y="3200457"/>
            <a:ext cx="1596039" cy="678544"/>
          </a:xfrm>
          <a:prstGeom prst="ellipse">
            <a:avLst/>
          </a:prstGeom>
          <a:noFill/>
          <a:ln w="38100" cap="flat" cmpd="sng" algn="ctr">
            <a:solidFill>
              <a:srgbClr val="FF33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dirty="0" err="1">
              <a:solidFill>
                <a:schemeClr val="tx1"/>
              </a:solidFill>
              <a:ea typeface="Segoe UI" pitchFamily="34" charset="0"/>
              <a:cs typeface="Segoe UI" pitchFamily="34" charset="0"/>
            </a:endParaRPr>
          </a:p>
        </p:txBody>
      </p:sp>
      <p:sp>
        <p:nvSpPr>
          <p:cNvPr id="11" name="Oval 10">
            <a:extLst>
              <a:ext uri="{FF2B5EF4-FFF2-40B4-BE49-F238E27FC236}">
                <a16:creationId xmlns:a16="http://schemas.microsoft.com/office/drawing/2014/main" id="{97CFC8B6-04EC-47A6-9E74-EB21BC2F595F}"/>
              </a:ext>
            </a:extLst>
          </p:cNvPr>
          <p:cNvSpPr/>
          <p:nvPr/>
        </p:nvSpPr>
        <p:spPr bwMode="auto">
          <a:xfrm>
            <a:off x="10020255" y="3200457"/>
            <a:ext cx="1596039" cy="678544"/>
          </a:xfrm>
          <a:prstGeom prst="ellipse">
            <a:avLst/>
          </a:prstGeom>
          <a:noFill/>
          <a:ln w="38100" cap="flat" cmpd="sng" algn="ctr">
            <a:solidFill>
              <a:srgbClr val="FF33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dirty="0" err="1">
              <a:solidFill>
                <a:schemeClr val="tx1"/>
              </a:solidFill>
              <a:ea typeface="Segoe UI" pitchFamily="34" charset="0"/>
              <a:cs typeface="Segoe UI" pitchFamily="34" charset="0"/>
            </a:endParaRPr>
          </a:p>
        </p:txBody>
      </p:sp>
      <p:sp>
        <p:nvSpPr>
          <p:cNvPr id="14" name="TextBox 13">
            <a:extLst>
              <a:ext uri="{FF2B5EF4-FFF2-40B4-BE49-F238E27FC236}">
                <a16:creationId xmlns:a16="http://schemas.microsoft.com/office/drawing/2014/main" id="{34ACC56C-AC0C-4984-8CEA-BC874AE24B6B}"/>
              </a:ext>
            </a:extLst>
          </p:cNvPr>
          <p:cNvSpPr txBox="1"/>
          <p:nvPr/>
        </p:nvSpPr>
        <p:spPr>
          <a:xfrm>
            <a:off x="11603736" y="6118553"/>
            <a:ext cx="333425" cy="369332"/>
          </a:xfrm>
          <a:prstGeom prst="rect">
            <a:avLst/>
          </a:prstGeom>
          <a:noFill/>
        </p:spPr>
        <p:txBody>
          <a:bodyPr wrap="none" lIns="0" tIns="0" rIns="0" bIns="0" rtlCol="0">
            <a:spAutoFit/>
          </a:bodyPr>
          <a:lstStyle/>
          <a:p>
            <a:pPr algn="l"/>
            <a:r>
              <a:rPr lang="en-US" sz="2400" dirty="0"/>
              <a:t>10</a:t>
            </a:r>
          </a:p>
        </p:txBody>
      </p:sp>
      <p:sp>
        <p:nvSpPr>
          <p:cNvPr id="12" name="TextBox 11">
            <a:extLst>
              <a:ext uri="{FF2B5EF4-FFF2-40B4-BE49-F238E27FC236}">
                <a16:creationId xmlns:a16="http://schemas.microsoft.com/office/drawing/2014/main" id="{84699A4C-D833-466A-930B-FA2A7397E6B4}"/>
              </a:ext>
            </a:extLst>
          </p:cNvPr>
          <p:cNvSpPr txBox="1"/>
          <p:nvPr/>
        </p:nvSpPr>
        <p:spPr>
          <a:xfrm>
            <a:off x="673715" y="5480343"/>
            <a:ext cx="10701712" cy="861774"/>
          </a:xfrm>
          <a:prstGeom prst="rect">
            <a:avLst/>
          </a:prstGeom>
          <a:noFill/>
        </p:spPr>
        <p:txBody>
          <a:bodyPr wrap="none" lIns="0" tIns="0" rIns="0" bIns="0" rtlCol="0">
            <a:spAutoFit/>
          </a:bodyPr>
          <a:lstStyle/>
          <a:p>
            <a:r>
              <a:rPr lang="en-US" sz="2800" b="1" dirty="0">
                <a:solidFill>
                  <a:schemeClr val="accent1"/>
                </a:solidFill>
              </a:rPr>
              <a:t>Different join orders result in the same cost w/ </a:t>
            </a:r>
            <a:r>
              <a:rPr lang="en-US" sz="2800" b="1" dirty="0" err="1">
                <a:solidFill>
                  <a:schemeClr val="accent1"/>
                </a:solidFill>
              </a:rPr>
              <a:t>bitvector</a:t>
            </a:r>
            <a:r>
              <a:rPr lang="en-US" sz="2800" b="1" dirty="0">
                <a:solidFill>
                  <a:schemeClr val="accent1"/>
                </a:solidFill>
              </a:rPr>
              <a:t> filters</a:t>
            </a:r>
          </a:p>
          <a:p>
            <a:pPr algn="l"/>
            <a:endParaRPr lang="en-US" sz="2800" b="1" dirty="0" err="1"/>
          </a:p>
        </p:txBody>
      </p:sp>
      <p:sp>
        <p:nvSpPr>
          <p:cNvPr id="19" name="Freeform: Shape 18">
            <a:extLst>
              <a:ext uri="{FF2B5EF4-FFF2-40B4-BE49-F238E27FC236}">
                <a16:creationId xmlns:a16="http://schemas.microsoft.com/office/drawing/2014/main" id="{23D220A1-0945-4D9B-8A1C-FD3B02F80282}"/>
              </a:ext>
            </a:extLst>
          </p:cNvPr>
          <p:cNvSpPr/>
          <p:nvPr/>
        </p:nvSpPr>
        <p:spPr bwMode="auto">
          <a:xfrm>
            <a:off x="4960002" y="3810851"/>
            <a:ext cx="1390150" cy="903851"/>
          </a:xfrm>
          <a:custGeom>
            <a:avLst/>
            <a:gdLst>
              <a:gd name="connsiteX0" fmla="*/ 260927 w 1390150"/>
              <a:gd name="connsiteY0" fmla="*/ 289202 h 903851"/>
              <a:gd name="connsiteX1" fmla="*/ 597190 w 1390150"/>
              <a:gd name="connsiteY1" fmla="*/ 134 h 903851"/>
              <a:gd name="connsiteX2" fmla="*/ 1045541 w 1390150"/>
              <a:gd name="connsiteY2" fmla="*/ 259706 h 903851"/>
              <a:gd name="connsiteX3" fmla="*/ 1364106 w 1390150"/>
              <a:gd name="connsiteY3" fmla="*/ 802446 h 903851"/>
              <a:gd name="connsiteX4" fmla="*/ 343518 w 1390150"/>
              <a:gd name="connsiteY4" fmla="*/ 890937 h 903851"/>
              <a:gd name="connsiteX5" fmla="*/ 1355 w 1390150"/>
              <a:gd name="connsiteY5" fmla="*/ 637264 h 903851"/>
              <a:gd name="connsiteX6" fmla="*/ 260927 w 1390150"/>
              <a:gd name="connsiteY6" fmla="*/ 289202 h 903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90150" h="903851">
                <a:moveTo>
                  <a:pt x="260927" y="289202"/>
                </a:moveTo>
                <a:cubicBezTo>
                  <a:pt x="360233" y="183014"/>
                  <a:pt x="466421" y="5050"/>
                  <a:pt x="597190" y="134"/>
                </a:cubicBezTo>
                <a:cubicBezTo>
                  <a:pt x="727959" y="-4782"/>
                  <a:pt x="917722" y="125987"/>
                  <a:pt x="1045541" y="259706"/>
                </a:cubicBezTo>
                <a:cubicBezTo>
                  <a:pt x="1173360" y="393425"/>
                  <a:pt x="1481110" y="697241"/>
                  <a:pt x="1364106" y="802446"/>
                </a:cubicBezTo>
                <a:cubicBezTo>
                  <a:pt x="1247102" y="907651"/>
                  <a:pt x="570643" y="918467"/>
                  <a:pt x="343518" y="890937"/>
                </a:cubicBezTo>
                <a:cubicBezTo>
                  <a:pt x="116393" y="863407"/>
                  <a:pt x="20036" y="734603"/>
                  <a:pt x="1355" y="637264"/>
                </a:cubicBezTo>
                <a:cubicBezTo>
                  <a:pt x="-17326" y="539925"/>
                  <a:pt x="161621" y="395390"/>
                  <a:pt x="260927" y="289202"/>
                </a:cubicBezTo>
                <a:close/>
              </a:path>
            </a:pathLst>
          </a:cu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20" name="Freeform: Shape 19">
            <a:extLst>
              <a:ext uri="{FF2B5EF4-FFF2-40B4-BE49-F238E27FC236}">
                <a16:creationId xmlns:a16="http://schemas.microsoft.com/office/drawing/2014/main" id="{9362E782-CDE7-4CA1-AD62-41FB7F43EE1C}"/>
              </a:ext>
            </a:extLst>
          </p:cNvPr>
          <p:cNvSpPr/>
          <p:nvPr/>
        </p:nvSpPr>
        <p:spPr bwMode="auto">
          <a:xfrm>
            <a:off x="9428124" y="3777801"/>
            <a:ext cx="1390150" cy="903851"/>
          </a:xfrm>
          <a:custGeom>
            <a:avLst/>
            <a:gdLst>
              <a:gd name="connsiteX0" fmla="*/ 260927 w 1390150"/>
              <a:gd name="connsiteY0" fmla="*/ 289202 h 903851"/>
              <a:gd name="connsiteX1" fmla="*/ 597190 w 1390150"/>
              <a:gd name="connsiteY1" fmla="*/ 134 h 903851"/>
              <a:gd name="connsiteX2" fmla="*/ 1045541 w 1390150"/>
              <a:gd name="connsiteY2" fmla="*/ 259706 h 903851"/>
              <a:gd name="connsiteX3" fmla="*/ 1364106 w 1390150"/>
              <a:gd name="connsiteY3" fmla="*/ 802446 h 903851"/>
              <a:gd name="connsiteX4" fmla="*/ 343518 w 1390150"/>
              <a:gd name="connsiteY4" fmla="*/ 890937 h 903851"/>
              <a:gd name="connsiteX5" fmla="*/ 1355 w 1390150"/>
              <a:gd name="connsiteY5" fmla="*/ 637264 h 903851"/>
              <a:gd name="connsiteX6" fmla="*/ 260927 w 1390150"/>
              <a:gd name="connsiteY6" fmla="*/ 289202 h 903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90150" h="903851">
                <a:moveTo>
                  <a:pt x="260927" y="289202"/>
                </a:moveTo>
                <a:cubicBezTo>
                  <a:pt x="360233" y="183014"/>
                  <a:pt x="466421" y="5050"/>
                  <a:pt x="597190" y="134"/>
                </a:cubicBezTo>
                <a:cubicBezTo>
                  <a:pt x="727959" y="-4782"/>
                  <a:pt x="917722" y="125987"/>
                  <a:pt x="1045541" y="259706"/>
                </a:cubicBezTo>
                <a:cubicBezTo>
                  <a:pt x="1173360" y="393425"/>
                  <a:pt x="1481110" y="697241"/>
                  <a:pt x="1364106" y="802446"/>
                </a:cubicBezTo>
                <a:cubicBezTo>
                  <a:pt x="1247102" y="907651"/>
                  <a:pt x="570643" y="918467"/>
                  <a:pt x="343518" y="890937"/>
                </a:cubicBezTo>
                <a:cubicBezTo>
                  <a:pt x="116393" y="863407"/>
                  <a:pt x="20036" y="734603"/>
                  <a:pt x="1355" y="637264"/>
                </a:cubicBezTo>
                <a:cubicBezTo>
                  <a:pt x="-17326" y="539925"/>
                  <a:pt x="161621" y="395390"/>
                  <a:pt x="260927" y="289202"/>
                </a:cubicBezTo>
                <a:close/>
              </a:path>
            </a:pathLst>
          </a:cu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25" name="Oval 24">
            <a:extLst>
              <a:ext uri="{FF2B5EF4-FFF2-40B4-BE49-F238E27FC236}">
                <a16:creationId xmlns:a16="http://schemas.microsoft.com/office/drawing/2014/main" id="{8441F2A7-DA1B-4098-B197-7450C95F4AD5}"/>
              </a:ext>
            </a:extLst>
          </p:cNvPr>
          <p:cNvSpPr/>
          <p:nvPr/>
        </p:nvSpPr>
        <p:spPr bwMode="auto">
          <a:xfrm>
            <a:off x="4950492" y="4634907"/>
            <a:ext cx="1692182" cy="497047"/>
          </a:xfrm>
          <a:prstGeom prst="ellipse">
            <a:avLst/>
          </a:prstGeom>
          <a:noFill/>
          <a:ln w="28575" cap="flat" cmpd="sng" algn="ctr">
            <a:solidFill>
              <a:srgbClr val="FF330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26" name="Oval 25">
            <a:extLst>
              <a:ext uri="{FF2B5EF4-FFF2-40B4-BE49-F238E27FC236}">
                <a16:creationId xmlns:a16="http://schemas.microsoft.com/office/drawing/2014/main" id="{7C39A42D-BE03-4B52-B980-977D46BE3DDA}"/>
              </a:ext>
            </a:extLst>
          </p:cNvPr>
          <p:cNvSpPr/>
          <p:nvPr/>
        </p:nvSpPr>
        <p:spPr bwMode="auto">
          <a:xfrm>
            <a:off x="9357450" y="4644388"/>
            <a:ext cx="1692182" cy="452892"/>
          </a:xfrm>
          <a:prstGeom prst="ellipse">
            <a:avLst/>
          </a:prstGeom>
          <a:noFill/>
          <a:ln w="28575" cap="flat" cmpd="sng" algn="ctr">
            <a:solidFill>
              <a:srgbClr val="FF330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8F365AFB-C71B-48D8-986C-B42C99F43EC6}"/>
                  </a:ext>
                </a:extLst>
              </p:cNvPr>
              <p:cNvSpPr txBox="1"/>
              <p:nvPr/>
            </p:nvSpPr>
            <p:spPr>
              <a:xfrm>
                <a:off x="6350152" y="1563170"/>
                <a:ext cx="5473614" cy="430887"/>
              </a:xfrm>
              <a:prstGeom prst="rect">
                <a:avLst/>
              </a:prstGeom>
              <a:noFill/>
            </p:spPr>
            <p:txBody>
              <a:bodyPr wrap="none" lIns="0" tIns="0" rIns="0" bIns="0" rtlCol="0">
                <a:spAutoFit/>
              </a:bodyPr>
              <a:lstStyle/>
              <a:p>
                <a:r>
                  <a:rPr lang="en-US" sz="2800" b="1" dirty="0">
                    <a:solidFill>
                      <a:schemeClr val="accent1"/>
                    </a:solidFill>
                  </a:rPr>
                  <a:t>PKFK join: </a:t>
                </a:r>
                <a14:m>
                  <m:oMath xmlns:m="http://schemas.openxmlformats.org/officeDocument/2006/math">
                    <m:r>
                      <a:rPr lang="en-US" sz="2800" b="1" i="0" smtClean="0">
                        <a:solidFill>
                          <a:schemeClr val="accent1"/>
                        </a:solidFill>
                        <a:latin typeface="Cambria Math" panose="02040503050406030204" pitchFamily="18" charset="0"/>
                      </a:rPr>
                      <m:t>|</m:t>
                    </m:r>
                    <m:sSub>
                      <m:sSubPr>
                        <m:ctrlPr>
                          <a:rPr lang="en-US" sz="2800" b="1" i="1">
                            <a:solidFill>
                              <a:schemeClr val="accent1"/>
                            </a:solidFill>
                            <a:latin typeface="Cambria Math" panose="02040503050406030204" pitchFamily="18" charset="0"/>
                          </a:rPr>
                        </m:ctrlPr>
                      </m:sSubPr>
                      <m:e>
                        <m:r>
                          <a:rPr lang="en-US" sz="2800" b="1" i="1">
                            <a:solidFill>
                              <a:schemeClr val="accent1"/>
                            </a:solidFill>
                            <a:latin typeface="Cambria Math" panose="02040503050406030204" pitchFamily="18" charset="0"/>
                          </a:rPr>
                          <m:t>𝑹</m:t>
                        </m:r>
                      </m:e>
                      <m:sub>
                        <m:r>
                          <a:rPr lang="en-US" sz="2800" b="1" i="1">
                            <a:solidFill>
                              <a:schemeClr val="accent1"/>
                            </a:solidFill>
                            <a:latin typeface="Cambria Math" panose="02040503050406030204" pitchFamily="18" charset="0"/>
                          </a:rPr>
                          <m:t>𝟎</m:t>
                        </m:r>
                      </m:sub>
                    </m:sSub>
                    <m:r>
                      <a:rPr lang="en-US" sz="2800" b="1" i="1">
                        <a:solidFill>
                          <a:schemeClr val="accent1"/>
                        </a:solidFill>
                        <a:latin typeface="Cambria Math" panose="02040503050406030204" pitchFamily="18" charset="0"/>
                      </a:rPr>
                      <m:t>⋈</m:t>
                    </m:r>
                    <m:sSub>
                      <m:sSubPr>
                        <m:ctrlPr>
                          <a:rPr lang="en-US" sz="2800" b="1" i="1" smtClean="0">
                            <a:solidFill>
                              <a:schemeClr val="accent1"/>
                            </a:solidFill>
                            <a:latin typeface="Cambria Math" panose="02040503050406030204" pitchFamily="18" charset="0"/>
                          </a:rPr>
                        </m:ctrlPr>
                      </m:sSubPr>
                      <m:e>
                        <m:r>
                          <a:rPr lang="en-US" sz="2800" b="1" i="1" smtClean="0">
                            <a:solidFill>
                              <a:schemeClr val="accent1"/>
                            </a:solidFill>
                            <a:latin typeface="Cambria Math" panose="02040503050406030204" pitchFamily="18" charset="0"/>
                          </a:rPr>
                          <m:t>𝑹</m:t>
                        </m:r>
                      </m:e>
                      <m:sub>
                        <m:r>
                          <a:rPr lang="en-US" sz="2800" b="1" i="1" smtClean="0">
                            <a:solidFill>
                              <a:schemeClr val="accent1"/>
                            </a:solidFill>
                            <a:latin typeface="Cambria Math" panose="02040503050406030204" pitchFamily="18" charset="0"/>
                          </a:rPr>
                          <m:t>𝒌</m:t>
                        </m:r>
                      </m:sub>
                    </m:sSub>
                    <m:r>
                      <a:rPr lang="en-US" sz="2800" b="1" i="1" smtClean="0">
                        <a:solidFill>
                          <a:schemeClr val="accent1"/>
                        </a:solidFill>
                        <a:latin typeface="Cambria Math" panose="02040503050406030204" pitchFamily="18" charset="0"/>
                      </a:rPr>
                      <m:t>|</m:t>
                    </m:r>
                    <m:r>
                      <a:rPr lang="en-US" sz="2800" b="1" i="1">
                        <a:solidFill>
                          <a:schemeClr val="accent1"/>
                        </a:solidFill>
                        <a:latin typeface="Cambria Math" panose="02040503050406030204" pitchFamily="18" charset="0"/>
                      </a:rPr>
                      <m:t>=</m:t>
                    </m:r>
                    <m:r>
                      <a:rPr lang="en-US" sz="2800" b="1" i="1" smtClean="0">
                        <a:solidFill>
                          <a:schemeClr val="accent1"/>
                        </a:solidFill>
                        <a:latin typeface="Cambria Math" panose="02040503050406030204" pitchFamily="18" charset="0"/>
                      </a:rPr>
                      <m:t>|</m:t>
                    </m:r>
                    <m:sSub>
                      <m:sSubPr>
                        <m:ctrlPr>
                          <a:rPr lang="en-US" sz="2800" b="1" i="1">
                            <a:solidFill>
                              <a:schemeClr val="accent1"/>
                            </a:solidFill>
                            <a:latin typeface="Cambria Math" panose="02040503050406030204" pitchFamily="18" charset="0"/>
                          </a:rPr>
                        </m:ctrlPr>
                      </m:sSubPr>
                      <m:e>
                        <m:r>
                          <a:rPr lang="en-US" sz="2800" b="1" i="1">
                            <a:solidFill>
                              <a:schemeClr val="accent1"/>
                            </a:solidFill>
                            <a:latin typeface="Cambria Math" panose="02040503050406030204" pitchFamily="18" charset="0"/>
                          </a:rPr>
                          <m:t>𝑹</m:t>
                        </m:r>
                      </m:e>
                      <m:sub>
                        <m:r>
                          <a:rPr lang="en-US" sz="2800" b="1" i="1">
                            <a:solidFill>
                              <a:schemeClr val="accent1"/>
                            </a:solidFill>
                            <a:latin typeface="Cambria Math" panose="02040503050406030204" pitchFamily="18" charset="0"/>
                          </a:rPr>
                          <m:t>𝟎</m:t>
                        </m:r>
                      </m:sub>
                    </m:sSub>
                    <m:r>
                      <a:rPr lang="en-US" sz="2800" b="1" i="1">
                        <a:solidFill>
                          <a:schemeClr val="accent1"/>
                        </a:solidFill>
                        <a:latin typeface="Cambria Math" panose="02040503050406030204" pitchFamily="18" charset="0"/>
                      </a:rPr>
                      <m:t>⋉</m:t>
                    </m:r>
                    <m:sSub>
                      <m:sSubPr>
                        <m:ctrlPr>
                          <a:rPr lang="en-US" sz="2800" b="1" i="1">
                            <a:solidFill>
                              <a:schemeClr val="accent1"/>
                            </a:solidFill>
                            <a:latin typeface="Cambria Math" panose="02040503050406030204" pitchFamily="18" charset="0"/>
                          </a:rPr>
                        </m:ctrlPr>
                      </m:sSubPr>
                      <m:e>
                        <m:r>
                          <a:rPr lang="en-US" sz="2800" b="1" i="1">
                            <a:solidFill>
                              <a:schemeClr val="accent1"/>
                            </a:solidFill>
                            <a:latin typeface="Cambria Math" panose="02040503050406030204" pitchFamily="18" charset="0"/>
                          </a:rPr>
                          <m:t>𝑹</m:t>
                        </m:r>
                      </m:e>
                      <m:sub>
                        <m:r>
                          <a:rPr lang="en-US" sz="2800" b="1" i="1">
                            <a:solidFill>
                              <a:schemeClr val="accent1"/>
                            </a:solidFill>
                            <a:latin typeface="Cambria Math" panose="02040503050406030204" pitchFamily="18" charset="0"/>
                          </a:rPr>
                          <m:t>𝒌</m:t>
                        </m:r>
                      </m:sub>
                    </m:sSub>
                    <m:r>
                      <a:rPr lang="en-US" sz="2800" b="1" i="1" smtClean="0">
                        <a:solidFill>
                          <a:schemeClr val="accent1"/>
                        </a:solidFill>
                        <a:latin typeface="Cambria Math" panose="02040503050406030204" pitchFamily="18" charset="0"/>
                      </a:rPr>
                      <m:t>|</m:t>
                    </m:r>
                  </m:oMath>
                </a14:m>
                <a:endParaRPr lang="en-US" sz="2800" b="1" dirty="0">
                  <a:solidFill>
                    <a:schemeClr val="accent1"/>
                  </a:solidFill>
                </a:endParaRPr>
              </a:p>
            </p:txBody>
          </p:sp>
        </mc:Choice>
        <mc:Fallback xmlns="">
          <p:sp>
            <p:nvSpPr>
              <p:cNvPr id="29" name="TextBox 28">
                <a:extLst>
                  <a:ext uri="{FF2B5EF4-FFF2-40B4-BE49-F238E27FC236}">
                    <a16:creationId xmlns:a16="http://schemas.microsoft.com/office/drawing/2014/main" id="{8F365AFB-C71B-48D8-986C-B42C99F43EC6}"/>
                  </a:ext>
                </a:extLst>
              </p:cNvPr>
              <p:cNvSpPr txBox="1">
                <a:spLocks noRot="1" noChangeAspect="1" noMove="1" noResize="1" noEditPoints="1" noAdjustHandles="1" noChangeArrowheads="1" noChangeShapeType="1" noTextEdit="1"/>
              </p:cNvSpPr>
              <p:nvPr/>
            </p:nvSpPr>
            <p:spPr>
              <a:xfrm>
                <a:off x="6350152" y="1563170"/>
                <a:ext cx="5473614" cy="430887"/>
              </a:xfrm>
              <a:prstGeom prst="rect">
                <a:avLst/>
              </a:prstGeom>
              <a:blipFill>
                <a:blip r:embed="rId6"/>
                <a:stretch>
                  <a:fillRect l="-4009" t="-25352" b="-49296"/>
                </a:stretch>
              </a:blipFill>
            </p:spPr>
            <p:txBody>
              <a:bodyPr/>
              <a:lstStyle/>
              <a:p>
                <a:r>
                  <a:rPr lang="en-US">
                    <a:noFill/>
                  </a:rPr>
                  <a:t> </a:t>
                </a:r>
              </a:p>
            </p:txBody>
          </p:sp>
        </mc:Fallback>
      </mc:AlternateContent>
      <p:sp>
        <p:nvSpPr>
          <p:cNvPr id="34" name="Equals 33">
            <a:extLst>
              <a:ext uri="{FF2B5EF4-FFF2-40B4-BE49-F238E27FC236}">
                <a16:creationId xmlns:a16="http://schemas.microsoft.com/office/drawing/2014/main" id="{0DFE7DB0-CF7D-4E1D-BC6F-A1AAE6502169}"/>
              </a:ext>
            </a:extLst>
          </p:cNvPr>
          <p:cNvSpPr/>
          <p:nvPr/>
        </p:nvSpPr>
        <p:spPr bwMode="auto">
          <a:xfrm rot="3060582">
            <a:off x="5729332" y="2845703"/>
            <a:ext cx="373463" cy="358630"/>
          </a:xfrm>
          <a:prstGeom prst="mathEqual">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35" name="Equals 34">
            <a:extLst>
              <a:ext uri="{FF2B5EF4-FFF2-40B4-BE49-F238E27FC236}">
                <a16:creationId xmlns:a16="http://schemas.microsoft.com/office/drawing/2014/main" id="{3BD585F1-6DCB-4480-B442-205E2A1152BC}"/>
              </a:ext>
            </a:extLst>
          </p:cNvPr>
          <p:cNvSpPr/>
          <p:nvPr/>
        </p:nvSpPr>
        <p:spPr bwMode="auto">
          <a:xfrm rot="3060582">
            <a:off x="10112457" y="2812516"/>
            <a:ext cx="373463" cy="358630"/>
          </a:xfrm>
          <a:prstGeom prst="mathEqual">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36" name="TextBox 35">
            <a:extLst>
              <a:ext uri="{FF2B5EF4-FFF2-40B4-BE49-F238E27FC236}">
                <a16:creationId xmlns:a16="http://schemas.microsoft.com/office/drawing/2014/main" id="{932E1734-571E-44D7-B1E4-24B499CCB4E1}"/>
              </a:ext>
            </a:extLst>
          </p:cNvPr>
          <p:cNvSpPr txBox="1"/>
          <p:nvPr/>
        </p:nvSpPr>
        <p:spPr>
          <a:xfrm>
            <a:off x="608439" y="6020095"/>
            <a:ext cx="10909846" cy="861774"/>
          </a:xfrm>
          <a:prstGeom prst="rect">
            <a:avLst/>
          </a:prstGeom>
          <a:noFill/>
        </p:spPr>
        <p:txBody>
          <a:bodyPr wrap="none" lIns="0" tIns="0" rIns="0" bIns="0" rtlCol="0">
            <a:spAutoFit/>
          </a:bodyPr>
          <a:lstStyle/>
          <a:p>
            <a:r>
              <a:rPr lang="en-US" sz="2800" b="1" dirty="0">
                <a:solidFill>
                  <a:schemeClr val="accent1"/>
                </a:solidFill>
              </a:rPr>
              <a:t>Plan search only needs to consider a set of representative plans</a:t>
            </a:r>
          </a:p>
          <a:p>
            <a:pPr algn="l"/>
            <a:endParaRPr lang="en-US" sz="2800" b="1" dirty="0" err="1"/>
          </a:p>
        </p:txBody>
      </p:sp>
      <p:pic>
        <p:nvPicPr>
          <p:cNvPr id="15" name="Picture 14">
            <a:extLst>
              <a:ext uri="{FF2B5EF4-FFF2-40B4-BE49-F238E27FC236}">
                <a16:creationId xmlns:a16="http://schemas.microsoft.com/office/drawing/2014/main" id="{4F1F8A55-4BA9-47CC-BEED-4C86033D6918}"/>
              </a:ext>
            </a:extLst>
          </p:cNvPr>
          <p:cNvPicPr>
            <a:picLocks noChangeAspect="1"/>
          </p:cNvPicPr>
          <p:nvPr/>
        </p:nvPicPr>
        <p:blipFill>
          <a:blip r:embed="rId7"/>
          <a:stretch>
            <a:fillRect/>
          </a:stretch>
        </p:blipFill>
        <p:spPr>
          <a:xfrm>
            <a:off x="3410939" y="2426200"/>
            <a:ext cx="3892184" cy="2743200"/>
          </a:xfrm>
          <a:prstGeom prst="rect">
            <a:avLst/>
          </a:prstGeom>
        </p:spPr>
      </p:pic>
      <p:pic>
        <p:nvPicPr>
          <p:cNvPr id="17" name="Picture 16">
            <a:extLst>
              <a:ext uri="{FF2B5EF4-FFF2-40B4-BE49-F238E27FC236}">
                <a16:creationId xmlns:a16="http://schemas.microsoft.com/office/drawing/2014/main" id="{A15A4870-86BD-4867-847C-B3BC03D41F31}"/>
              </a:ext>
            </a:extLst>
          </p:cNvPr>
          <p:cNvPicPr>
            <a:picLocks noChangeAspect="1"/>
          </p:cNvPicPr>
          <p:nvPr/>
        </p:nvPicPr>
        <p:blipFill>
          <a:blip r:embed="rId8"/>
          <a:stretch>
            <a:fillRect/>
          </a:stretch>
        </p:blipFill>
        <p:spPr>
          <a:xfrm>
            <a:off x="7919452" y="2399730"/>
            <a:ext cx="3812345" cy="2743200"/>
          </a:xfrm>
          <a:prstGeom prst="rect">
            <a:avLst/>
          </a:prstGeom>
        </p:spPr>
      </p:pic>
    </p:spTree>
    <p:custDataLst>
      <p:tags r:id="rId1"/>
    </p:custDataLst>
    <p:extLst>
      <p:ext uri="{BB962C8B-B14F-4D97-AF65-F5344CB8AC3E}">
        <p14:creationId xmlns:p14="http://schemas.microsoft.com/office/powerpoint/2010/main" val="56270777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1" end="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0"/>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6"/>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1"/>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5"/>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animBg="1"/>
      <p:bldP spid="11" grpId="0" animBg="1"/>
      <p:bldP spid="12" grpId="0"/>
      <p:bldP spid="19" grpId="0" animBg="1"/>
      <p:bldP spid="20" grpId="0" animBg="1"/>
      <p:bldP spid="25" grpId="0" animBg="1"/>
      <p:bldP spid="26" grpId="0" animBg="1"/>
      <p:bldP spid="29" grpId="0"/>
      <p:bldP spid="34" grpId="0" animBg="1"/>
      <p:bldP spid="35" grpId="0" animBg="1"/>
      <p:bldP spid="3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5AEF1F9-6812-4E60-BA3D-830DF6925F97}"/>
              </a:ext>
            </a:extLst>
          </p:cNvPr>
          <p:cNvPicPr>
            <a:picLocks noChangeAspect="1"/>
          </p:cNvPicPr>
          <p:nvPr/>
        </p:nvPicPr>
        <p:blipFill>
          <a:blip r:embed="rId3"/>
          <a:stretch>
            <a:fillRect/>
          </a:stretch>
        </p:blipFill>
        <p:spPr>
          <a:xfrm>
            <a:off x="7772400" y="4114800"/>
            <a:ext cx="3463062" cy="2560320"/>
          </a:xfrm>
          <a:prstGeom prst="rect">
            <a:avLst/>
          </a:prstGeom>
        </p:spPr>
      </p:pic>
      <p:pic>
        <p:nvPicPr>
          <p:cNvPr id="22" name="Picture 21">
            <a:extLst>
              <a:ext uri="{FF2B5EF4-FFF2-40B4-BE49-F238E27FC236}">
                <a16:creationId xmlns:a16="http://schemas.microsoft.com/office/drawing/2014/main" id="{BDFA6C46-8AC5-45E3-B33F-AE3BEC654FC5}"/>
              </a:ext>
            </a:extLst>
          </p:cNvPr>
          <p:cNvPicPr>
            <a:picLocks noChangeAspect="1"/>
          </p:cNvPicPr>
          <p:nvPr/>
        </p:nvPicPr>
        <p:blipFill>
          <a:blip r:embed="rId4"/>
          <a:stretch>
            <a:fillRect/>
          </a:stretch>
        </p:blipFill>
        <p:spPr>
          <a:xfrm>
            <a:off x="7863840" y="4206240"/>
            <a:ext cx="2296509" cy="2148840"/>
          </a:xfrm>
          <a:prstGeom prst="rect">
            <a:avLst/>
          </a:prstGeom>
        </p:spPr>
      </p:pic>
      <p:pic>
        <p:nvPicPr>
          <p:cNvPr id="11" name="Picture 10">
            <a:extLst>
              <a:ext uri="{FF2B5EF4-FFF2-40B4-BE49-F238E27FC236}">
                <a16:creationId xmlns:a16="http://schemas.microsoft.com/office/drawing/2014/main" id="{5ACC1111-36ED-40A7-B14E-46C676CF02A7}"/>
              </a:ext>
            </a:extLst>
          </p:cNvPr>
          <p:cNvPicPr>
            <a:picLocks noChangeAspect="1"/>
          </p:cNvPicPr>
          <p:nvPr/>
        </p:nvPicPr>
        <p:blipFill>
          <a:blip r:embed="rId5"/>
          <a:stretch>
            <a:fillRect/>
          </a:stretch>
        </p:blipFill>
        <p:spPr>
          <a:xfrm>
            <a:off x="7772400" y="1371600"/>
            <a:ext cx="3396759" cy="2560320"/>
          </a:xfrm>
          <a:prstGeom prst="rect">
            <a:avLst/>
          </a:prstGeom>
        </p:spPr>
      </p:pic>
      <p:sp>
        <p:nvSpPr>
          <p:cNvPr id="8" name="Oval 7">
            <a:extLst>
              <a:ext uri="{FF2B5EF4-FFF2-40B4-BE49-F238E27FC236}">
                <a16:creationId xmlns:a16="http://schemas.microsoft.com/office/drawing/2014/main" id="{8AA5E639-870E-4498-BF89-3183FE899F78}"/>
              </a:ext>
            </a:extLst>
          </p:cNvPr>
          <p:cNvSpPr/>
          <p:nvPr/>
        </p:nvSpPr>
        <p:spPr bwMode="auto">
          <a:xfrm>
            <a:off x="7864428" y="6257559"/>
            <a:ext cx="3476443" cy="460651"/>
          </a:xfrm>
          <a:prstGeom prst="ellipse">
            <a:avLst/>
          </a:prstGeom>
          <a:noFill/>
          <a:ln w="28575" cap="flat" cmpd="sng" algn="ctr">
            <a:solidFill>
              <a:srgbClr val="FF33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3" name="Title 2">
            <a:extLst>
              <a:ext uri="{FF2B5EF4-FFF2-40B4-BE49-F238E27FC236}">
                <a16:creationId xmlns:a16="http://schemas.microsoft.com/office/drawing/2014/main" id="{578867D5-0961-408D-87D0-B9619C1F8C58}"/>
              </a:ext>
            </a:extLst>
          </p:cNvPr>
          <p:cNvSpPr>
            <a:spLocks noGrp="1"/>
          </p:cNvSpPr>
          <p:nvPr>
            <p:ph type="title"/>
          </p:nvPr>
        </p:nvSpPr>
        <p:spPr/>
        <p:txBody>
          <a:bodyPr/>
          <a:lstStyle/>
          <a:p>
            <a:r>
              <a:rPr lang="en-US" dirty="0"/>
              <a:t>Example: Analyzing Star Queries w/ PKFK Joins</a:t>
            </a:r>
          </a:p>
        </p:txBody>
      </p:sp>
      <p:sp>
        <p:nvSpPr>
          <p:cNvPr id="2" name="Text Placeholder 1">
            <a:extLst>
              <a:ext uri="{FF2B5EF4-FFF2-40B4-BE49-F238E27FC236}">
                <a16:creationId xmlns:a16="http://schemas.microsoft.com/office/drawing/2014/main" id="{BD973DCD-9717-4936-A579-560CC0D791BD}"/>
              </a:ext>
            </a:extLst>
          </p:cNvPr>
          <p:cNvSpPr>
            <a:spLocks noGrp="1"/>
          </p:cNvSpPr>
          <p:nvPr>
            <p:ph sz="quarter" idx="12"/>
          </p:nvPr>
        </p:nvSpPr>
        <p:spPr>
          <a:xfrm>
            <a:off x="584200" y="1435100"/>
            <a:ext cx="5211763" cy="4928657"/>
          </a:xfrm>
        </p:spPr>
        <p:txBody>
          <a:bodyPr/>
          <a:lstStyle/>
          <a:p>
            <a:r>
              <a:rPr lang="en-US" dirty="0"/>
              <a:t>Star query with </a:t>
            </a:r>
            <a:r>
              <a:rPr lang="en-US" b="1" i="1" dirty="0"/>
              <a:t>n+1</a:t>
            </a:r>
            <a:r>
              <a:rPr lang="en-US" b="1" dirty="0"/>
              <a:t> </a:t>
            </a:r>
            <a:r>
              <a:rPr lang="en-US" dirty="0"/>
              <a:t>relations</a:t>
            </a:r>
          </a:p>
          <a:p>
            <a:r>
              <a:rPr lang="en-US" dirty="0"/>
              <a:t>Count representative plan #</a:t>
            </a:r>
          </a:p>
          <a:p>
            <a:r>
              <a:rPr lang="en-US" dirty="0"/>
              <a:t>Right deep trees w/o cross products</a:t>
            </a:r>
          </a:p>
          <a:p>
            <a:r>
              <a:rPr lang="en-US" dirty="0"/>
              <a:t>Plans w/ </a:t>
            </a:r>
            <a:r>
              <a:rPr lang="en-US" dirty="0" err="1"/>
              <a:t>bitvector</a:t>
            </a:r>
            <a:r>
              <a:rPr lang="en-US" dirty="0"/>
              <a:t> filters</a:t>
            </a:r>
          </a:p>
          <a:p>
            <a:r>
              <a:rPr lang="en-US" dirty="0"/>
              <a:t>Representative plan #: </a:t>
            </a:r>
            <a:r>
              <a:rPr lang="en-US" b="1" i="1" dirty="0"/>
              <a:t>n+1</a:t>
            </a:r>
          </a:p>
          <a:p>
            <a:endParaRPr lang="en-US" dirty="0"/>
          </a:p>
          <a:p>
            <a:endParaRPr lang="en-US" dirty="0"/>
          </a:p>
        </p:txBody>
      </p:sp>
      <p:sp>
        <p:nvSpPr>
          <p:cNvPr id="10" name="Content Placeholder 9">
            <a:extLst>
              <a:ext uri="{FF2B5EF4-FFF2-40B4-BE49-F238E27FC236}">
                <a16:creationId xmlns:a16="http://schemas.microsoft.com/office/drawing/2014/main" id="{516F136E-47DB-446A-BA5C-30B9A19D5F1F}"/>
              </a:ext>
            </a:extLst>
          </p:cNvPr>
          <p:cNvSpPr>
            <a:spLocks noGrp="1"/>
          </p:cNvSpPr>
          <p:nvPr>
            <p:ph sz="quarter" idx="13"/>
          </p:nvPr>
        </p:nvSpPr>
        <p:spPr/>
        <p:txBody>
          <a:bodyPr/>
          <a:lstStyle/>
          <a:p>
            <a:endParaRPr lang="en-US" dirty="0"/>
          </a:p>
        </p:txBody>
      </p:sp>
      <p:sp>
        <p:nvSpPr>
          <p:cNvPr id="6" name="TextBox 5">
            <a:extLst>
              <a:ext uri="{FF2B5EF4-FFF2-40B4-BE49-F238E27FC236}">
                <a16:creationId xmlns:a16="http://schemas.microsoft.com/office/drawing/2014/main" id="{51D9A723-AF18-4CB1-BD4F-8D8E44384DE7}"/>
              </a:ext>
            </a:extLst>
          </p:cNvPr>
          <p:cNvSpPr txBox="1"/>
          <p:nvPr/>
        </p:nvSpPr>
        <p:spPr>
          <a:xfrm>
            <a:off x="5863959" y="2601615"/>
            <a:ext cx="1801285" cy="615553"/>
          </a:xfrm>
          <a:prstGeom prst="rect">
            <a:avLst/>
          </a:prstGeom>
          <a:noFill/>
        </p:spPr>
        <p:txBody>
          <a:bodyPr wrap="square" lIns="0" tIns="0" rIns="0" bIns="0" rtlCol="0">
            <a:spAutoFit/>
          </a:bodyPr>
          <a:lstStyle/>
          <a:p>
            <a:pPr algn="l"/>
            <a:r>
              <a:rPr lang="en-US" sz="2000" b="1" dirty="0">
                <a:solidFill>
                  <a:schemeClr val="accent1"/>
                </a:solidFill>
              </a:rPr>
              <a:t>Representative Plan #: 1</a:t>
            </a:r>
          </a:p>
        </p:txBody>
      </p:sp>
      <p:sp>
        <p:nvSpPr>
          <p:cNvPr id="13" name="TextBox 12">
            <a:extLst>
              <a:ext uri="{FF2B5EF4-FFF2-40B4-BE49-F238E27FC236}">
                <a16:creationId xmlns:a16="http://schemas.microsoft.com/office/drawing/2014/main" id="{FFAE05B0-3F7E-4D24-9C1D-581899D036E7}"/>
              </a:ext>
            </a:extLst>
          </p:cNvPr>
          <p:cNvSpPr txBox="1"/>
          <p:nvPr/>
        </p:nvSpPr>
        <p:spPr>
          <a:xfrm>
            <a:off x="5863958" y="5013468"/>
            <a:ext cx="1801285" cy="615553"/>
          </a:xfrm>
          <a:prstGeom prst="rect">
            <a:avLst/>
          </a:prstGeom>
          <a:noFill/>
        </p:spPr>
        <p:txBody>
          <a:bodyPr wrap="square" lIns="0" tIns="0" rIns="0" bIns="0" rtlCol="0">
            <a:spAutoFit/>
          </a:bodyPr>
          <a:lstStyle/>
          <a:p>
            <a:pPr algn="l"/>
            <a:r>
              <a:rPr lang="en-US" sz="2000" b="1" dirty="0">
                <a:solidFill>
                  <a:schemeClr val="accent1"/>
                </a:solidFill>
              </a:rPr>
              <a:t>Representative Plan #: n</a:t>
            </a:r>
          </a:p>
        </p:txBody>
      </p:sp>
      <p:sp>
        <p:nvSpPr>
          <p:cNvPr id="7" name="TextBox 6">
            <a:extLst>
              <a:ext uri="{FF2B5EF4-FFF2-40B4-BE49-F238E27FC236}">
                <a16:creationId xmlns:a16="http://schemas.microsoft.com/office/drawing/2014/main" id="{796F7B0A-3E17-4A91-B1CA-9D3CB6A9F5AE}"/>
              </a:ext>
            </a:extLst>
          </p:cNvPr>
          <p:cNvSpPr txBox="1"/>
          <p:nvPr/>
        </p:nvSpPr>
        <p:spPr>
          <a:xfrm>
            <a:off x="582612" y="5321244"/>
            <a:ext cx="5058685" cy="1292662"/>
          </a:xfrm>
          <a:prstGeom prst="rect">
            <a:avLst/>
          </a:prstGeom>
          <a:noFill/>
        </p:spPr>
        <p:txBody>
          <a:bodyPr wrap="square" lIns="0" tIns="0" rIns="0" bIns="0" rtlCol="0">
            <a:spAutoFit/>
          </a:bodyPr>
          <a:lstStyle/>
          <a:p>
            <a:pPr algn="l"/>
            <a:r>
              <a:rPr lang="en-US" sz="2800" b="1" dirty="0">
                <a:solidFill>
                  <a:schemeClr val="accent1"/>
                </a:solidFill>
              </a:rPr>
              <a:t>Reduce effective plan space complexity from exponential to linear</a:t>
            </a:r>
          </a:p>
        </p:txBody>
      </p:sp>
      <p:sp>
        <p:nvSpPr>
          <p:cNvPr id="17" name="TextBox 16">
            <a:extLst>
              <a:ext uri="{FF2B5EF4-FFF2-40B4-BE49-F238E27FC236}">
                <a16:creationId xmlns:a16="http://schemas.microsoft.com/office/drawing/2014/main" id="{92353801-3198-4B7C-B064-E632A7AECA17}"/>
              </a:ext>
            </a:extLst>
          </p:cNvPr>
          <p:cNvSpPr txBox="1"/>
          <p:nvPr/>
        </p:nvSpPr>
        <p:spPr>
          <a:xfrm>
            <a:off x="11603736" y="6118553"/>
            <a:ext cx="333425" cy="369332"/>
          </a:xfrm>
          <a:prstGeom prst="rect">
            <a:avLst/>
          </a:prstGeom>
          <a:noFill/>
        </p:spPr>
        <p:txBody>
          <a:bodyPr wrap="none" lIns="0" tIns="0" rIns="0" bIns="0" rtlCol="0">
            <a:spAutoFit/>
          </a:bodyPr>
          <a:lstStyle/>
          <a:p>
            <a:pPr algn="l"/>
            <a:r>
              <a:rPr lang="en-US" sz="2400" dirty="0"/>
              <a:t>11</a:t>
            </a:r>
          </a:p>
        </p:txBody>
      </p:sp>
      <p:sp>
        <p:nvSpPr>
          <p:cNvPr id="18" name="Oval 17">
            <a:extLst>
              <a:ext uri="{FF2B5EF4-FFF2-40B4-BE49-F238E27FC236}">
                <a16:creationId xmlns:a16="http://schemas.microsoft.com/office/drawing/2014/main" id="{0DBBEC03-45B4-4A2E-A26A-452002A9A60E}"/>
              </a:ext>
            </a:extLst>
          </p:cNvPr>
          <p:cNvSpPr/>
          <p:nvPr/>
        </p:nvSpPr>
        <p:spPr bwMode="auto">
          <a:xfrm>
            <a:off x="9433068" y="1944147"/>
            <a:ext cx="1858297" cy="460651"/>
          </a:xfrm>
          <a:prstGeom prst="ellipse">
            <a:avLst/>
          </a:prstGeom>
          <a:noFill/>
          <a:ln w="2857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19" name="Oval 18">
            <a:extLst>
              <a:ext uri="{FF2B5EF4-FFF2-40B4-BE49-F238E27FC236}">
                <a16:creationId xmlns:a16="http://schemas.microsoft.com/office/drawing/2014/main" id="{50CE96CF-16DF-4DD4-918D-EB8D5DF26FB3}"/>
              </a:ext>
            </a:extLst>
          </p:cNvPr>
          <p:cNvSpPr/>
          <p:nvPr/>
        </p:nvSpPr>
        <p:spPr bwMode="auto">
          <a:xfrm>
            <a:off x="9263727" y="3492814"/>
            <a:ext cx="1858297" cy="460651"/>
          </a:xfrm>
          <a:prstGeom prst="ellipse">
            <a:avLst/>
          </a:prstGeom>
          <a:noFill/>
          <a:ln w="2857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pic>
        <p:nvPicPr>
          <p:cNvPr id="16" name="Picture 15">
            <a:extLst>
              <a:ext uri="{FF2B5EF4-FFF2-40B4-BE49-F238E27FC236}">
                <a16:creationId xmlns:a16="http://schemas.microsoft.com/office/drawing/2014/main" id="{3723E2CD-AFEF-45C2-879E-E52373B628B1}"/>
              </a:ext>
            </a:extLst>
          </p:cNvPr>
          <p:cNvPicPr>
            <a:picLocks noChangeAspect="1"/>
          </p:cNvPicPr>
          <p:nvPr/>
        </p:nvPicPr>
        <p:blipFill>
          <a:blip r:embed="rId6"/>
          <a:stretch>
            <a:fillRect/>
          </a:stretch>
        </p:blipFill>
        <p:spPr>
          <a:xfrm>
            <a:off x="7863840" y="1463040"/>
            <a:ext cx="2296509" cy="2148840"/>
          </a:xfrm>
          <a:prstGeom prst="rect">
            <a:avLst/>
          </a:prstGeom>
        </p:spPr>
      </p:pic>
      <p:sp>
        <p:nvSpPr>
          <p:cNvPr id="20" name="Oval 19">
            <a:extLst>
              <a:ext uri="{FF2B5EF4-FFF2-40B4-BE49-F238E27FC236}">
                <a16:creationId xmlns:a16="http://schemas.microsoft.com/office/drawing/2014/main" id="{9D024915-D2F7-4EAA-BC2B-56D02406823E}"/>
              </a:ext>
            </a:extLst>
          </p:cNvPr>
          <p:cNvSpPr/>
          <p:nvPr/>
        </p:nvSpPr>
        <p:spPr bwMode="auto">
          <a:xfrm>
            <a:off x="9521559" y="4651952"/>
            <a:ext cx="1647600" cy="460651"/>
          </a:xfrm>
          <a:prstGeom prst="ellipse">
            <a:avLst/>
          </a:prstGeom>
          <a:noFill/>
          <a:ln w="28575" cap="flat" cmpd="sng" algn="ctr">
            <a:solidFill>
              <a:srgbClr val="FF33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Tree>
    <p:custDataLst>
      <p:tags r:id="rId1"/>
    </p:custDataLst>
    <p:extLst>
      <p:ext uri="{BB962C8B-B14F-4D97-AF65-F5344CB8AC3E}">
        <p14:creationId xmlns:p14="http://schemas.microsoft.com/office/powerpoint/2010/main" val="20921171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xit" presetSubtype="0" fill="hold" nodeType="withEffect">
                                  <p:stCondLst>
                                    <p:cond delay="0"/>
                                  </p:stCondLst>
                                  <p:childTnLst>
                                    <p:set>
                                      <p:cBhvr>
                                        <p:cTn id="24" dur="1" fill="hold">
                                          <p:stCondLst>
                                            <p:cond delay="0"/>
                                          </p:stCondLst>
                                        </p:cTn>
                                        <p:tgtEl>
                                          <p:spTgt spid="16"/>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par>
                                <p:cTn id="39" presetID="1" presetClass="exit" presetSubtype="0" fill="hold" nodeType="withEffect">
                                  <p:stCondLst>
                                    <p:cond delay="0"/>
                                  </p:stCondLst>
                                  <p:childTnLst>
                                    <p:set>
                                      <p:cBhvr>
                                        <p:cTn id="40" dur="1" fill="hold">
                                          <p:stCondLst>
                                            <p:cond delay="0"/>
                                          </p:stCondLst>
                                        </p:cTn>
                                        <p:tgtEl>
                                          <p:spTgt spid="22"/>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8"/>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3"/>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p:bldP spid="13" grpId="0"/>
      <p:bldP spid="7" grpId="0"/>
      <p:bldP spid="18" grpId="0" animBg="1"/>
      <p:bldP spid="19" grpId="0" animBg="1"/>
      <p:bldP spid="2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2F45D8-6614-4C09-AF77-4AD8CC4D148A}"/>
              </a:ext>
            </a:extLst>
          </p:cNvPr>
          <p:cNvSpPr>
            <a:spLocks noGrp="1"/>
          </p:cNvSpPr>
          <p:nvPr>
            <p:ph type="body" sz="quarter" idx="10"/>
          </p:nvPr>
        </p:nvSpPr>
        <p:spPr/>
        <p:txBody>
          <a:bodyPr>
            <a:normAutofit/>
          </a:bodyPr>
          <a:lstStyle/>
          <a:p>
            <a:r>
              <a:rPr lang="en-US" dirty="0"/>
              <a:t>Observation: Different join orders result in the same plan cost</a:t>
            </a:r>
          </a:p>
          <a:p>
            <a:pPr lvl="1"/>
            <a:r>
              <a:rPr lang="en-US" dirty="0"/>
              <a:t>Simplified cost model: intermediate result size</a:t>
            </a:r>
          </a:p>
          <a:p>
            <a:pPr lvl="1"/>
            <a:r>
              <a:rPr lang="en-US" dirty="0"/>
              <a:t>No false positives with </a:t>
            </a:r>
            <a:r>
              <a:rPr lang="en-US" dirty="0" err="1"/>
              <a:t>bitvector</a:t>
            </a:r>
            <a:r>
              <a:rPr lang="en-US" dirty="0"/>
              <a:t> filters</a:t>
            </a:r>
          </a:p>
          <a:p>
            <a:r>
              <a:rPr lang="en-US" dirty="0"/>
              <a:t>Insight: Plan search only needs to consider representative plans</a:t>
            </a:r>
          </a:p>
          <a:p>
            <a:pPr lvl="1"/>
            <a:r>
              <a:rPr lang="en-US" dirty="0"/>
              <a:t>By picking one plan from plans with equivalent cost</a:t>
            </a:r>
          </a:p>
          <a:p>
            <a:pPr lvl="1"/>
            <a:r>
              <a:rPr lang="en-US" dirty="0"/>
              <a:t>By discarding plans inferior in cost to a representative plan</a:t>
            </a:r>
          </a:p>
          <a:p>
            <a:r>
              <a:rPr lang="en-US" dirty="0"/>
              <a:t>Key result: Sufficient to examine a linear number of plans to find the optimal plan</a:t>
            </a:r>
          </a:p>
          <a:p>
            <a:pPr lvl="1"/>
            <a:r>
              <a:rPr lang="en-US" dirty="0"/>
              <a:t>Reduce the plan space complexity from exponential to linear</a:t>
            </a:r>
          </a:p>
          <a:p>
            <a:pPr lvl="1"/>
            <a:r>
              <a:rPr lang="en-US" dirty="0"/>
              <a:t>Details in the paper</a:t>
            </a:r>
          </a:p>
        </p:txBody>
      </p:sp>
      <p:sp>
        <p:nvSpPr>
          <p:cNvPr id="3" name="Title 2">
            <a:extLst>
              <a:ext uri="{FF2B5EF4-FFF2-40B4-BE49-F238E27FC236}">
                <a16:creationId xmlns:a16="http://schemas.microsoft.com/office/drawing/2014/main" id="{101FE56B-0B36-4B85-A8D8-219BD296AF5A}"/>
              </a:ext>
            </a:extLst>
          </p:cNvPr>
          <p:cNvSpPr>
            <a:spLocks noGrp="1"/>
          </p:cNvSpPr>
          <p:nvPr>
            <p:ph type="title"/>
          </p:nvPr>
        </p:nvSpPr>
        <p:spPr>
          <a:xfrm>
            <a:off x="588263" y="457200"/>
            <a:ext cx="11018520" cy="615553"/>
          </a:xfrm>
        </p:spPr>
        <p:txBody>
          <a:bodyPr/>
          <a:lstStyle/>
          <a:p>
            <a:r>
              <a:rPr lang="en-US" dirty="0"/>
              <a:t>Analyzing Snowflake Queries w/ PKFK Joins</a:t>
            </a:r>
          </a:p>
        </p:txBody>
      </p:sp>
      <p:sp>
        <p:nvSpPr>
          <p:cNvPr id="6" name="TextBox 5">
            <a:extLst>
              <a:ext uri="{FF2B5EF4-FFF2-40B4-BE49-F238E27FC236}">
                <a16:creationId xmlns:a16="http://schemas.microsoft.com/office/drawing/2014/main" id="{52405399-3236-481D-BF91-D1EDCE7A4D31}"/>
              </a:ext>
            </a:extLst>
          </p:cNvPr>
          <p:cNvSpPr txBox="1"/>
          <p:nvPr/>
        </p:nvSpPr>
        <p:spPr>
          <a:xfrm>
            <a:off x="11603736" y="6118553"/>
            <a:ext cx="333425" cy="369332"/>
          </a:xfrm>
          <a:prstGeom prst="rect">
            <a:avLst/>
          </a:prstGeom>
          <a:noFill/>
        </p:spPr>
        <p:txBody>
          <a:bodyPr wrap="none" lIns="0" tIns="0" rIns="0" bIns="0" rtlCol="0">
            <a:spAutoFit/>
          </a:bodyPr>
          <a:lstStyle/>
          <a:p>
            <a:pPr algn="l"/>
            <a:r>
              <a:rPr lang="en-US" sz="2400" dirty="0"/>
              <a:t>12</a:t>
            </a:r>
          </a:p>
        </p:txBody>
      </p:sp>
    </p:spTree>
    <p:custDataLst>
      <p:tags r:id="rId1"/>
    </p:custDataLst>
    <p:extLst>
      <p:ext uri="{BB962C8B-B14F-4D97-AF65-F5344CB8AC3E}">
        <p14:creationId xmlns:p14="http://schemas.microsoft.com/office/powerpoint/2010/main" val="416432245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Shape 13">
            <a:extLst>
              <a:ext uri="{FF2B5EF4-FFF2-40B4-BE49-F238E27FC236}">
                <a16:creationId xmlns:a16="http://schemas.microsoft.com/office/drawing/2014/main" id="{64C4A295-0789-426E-9835-4FA58D25E9B2}"/>
              </a:ext>
            </a:extLst>
          </p:cNvPr>
          <p:cNvSpPr/>
          <p:nvPr/>
        </p:nvSpPr>
        <p:spPr bwMode="auto">
          <a:xfrm>
            <a:off x="6043252" y="4112389"/>
            <a:ext cx="3692417" cy="1333812"/>
          </a:xfrm>
          <a:custGeom>
            <a:avLst/>
            <a:gdLst>
              <a:gd name="connsiteX0" fmla="*/ 511786 w 3692417"/>
              <a:gd name="connsiteY0" fmla="*/ 217241 h 1333812"/>
              <a:gd name="connsiteX1" fmla="*/ 721107 w 3692417"/>
              <a:gd name="connsiteY1" fmla="*/ 140123 h 1333812"/>
              <a:gd name="connsiteX2" fmla="*/ 2098215 w 3692417"/>
              <a:gd name="connsiteY2" fmla="*/ 18938 h 1333812"/>
              <a:gd name="connsiteX3" fmla="*/ 3662610 w 3692417"/>
              <a:gd name="connsiteY3" fmla="*/ 580798 h 1333812"/>
              <a:gd name="connsiteX4" fmla="*/ 2946514 w 3692417"/>
              <a:gd name="connsiteY4" fmla="*/ 1241810 h 1333812"/>
              <a:gd name="connsiteX5" fmla="*/ 809242 w 3692417"/>
              <a:gd name="connsiteY5" fmla="*/ 1263844 h 1333812"/>
              <a:gd name="connsiteX6" fmla="*/ 5010 w 3692417"/>
              <a:gd name="connsiteY6" fmla="*/ 635882 h 1333812"/>
              <a:gd name="connsiteX7" fmla="*/ 511786 w 3692417"/>
              <a:gd name="connsiteY7" fmla="*/ 217241 h 133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92417" h="1333812">
                <a:moveTo>
                  <a:pt x="511786" y="217241"/>
                </a:moveTo>
                <a:cubicBezTo>
                  <a:pt x="631136" y="134614"/>
                  <a:pt x="456702" y="173174"/>
                  <a:pt x="721107" y="140123"/>
                </a:cubicBezTo>
                <a:cubicBezTo>
                  <a:pt x="985512" y="107072"/>
                  <a:pt x="1607965" y="-54508"/>
                  <a:pt x="2098215" y="18938"/>
                </a:cubicBezTo>
                <a:cubicBezTo>
                  <a:pt x="2588465" y="92384"/>
                  <a:pt x="3521227" y="376986"/>
                  <a:pt x="3662610" y="580798"/>
                </a:cubicBezTo>
                <a:cubicBezTo>
                  <a:pt x="3803993" y="784610"/>
                  <a:pt x="3422075" y="1127969"/>
                  <a:pt x="2946514" y="1241810"/>
                </a:cubicBezTo>
                <a:cubicBezTo>
                  <a:pt x="2470953" y="1355651"/>
                  <a:pt x="1299493" y="1364832"/>
                  <a:pt x="809242" y="1263844"/>
                </a:cubicBezTo>
                <a:cubicBezTo>
                  <a:pt x="318991" y="1162856"/>
                  <a:pt x="61931" y="806644"/>
                  <a:pt x="5010" y="635882"/>
                </a:cubicBezTo>
                <a:cubicBezTo>
                  <a:pt x="-51911" y="465120"/>
                  <a:pt x="392436" y="299868"/>
                  <a:pt x="511786" y="217241"/>
                </a:cubicBezTo>
                <a:close/>
              </a:path>
            </a:pathLst>
          </a:cu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10" name="Freeform: Shape 9">
            <a:extLst>
              <a:ext uri="{FF2B5EF4-FFF2-40B4-BE49-F238E27FC236}">
                <a16:creationId xmlns:a16="http://schemas.microsoft.com/office/drawing/2014/main" id="{3612925E-9D79-41B0-81DC-8C845E32C3BC}"/>
              </a:ext>
            </a:extLst>
          </p:cNvPr>
          <p:cNvSpPr/>
          <p:nvPr/>
        </p:nvSpPr>
        <p:spPr bwMode="auto">
          <a:xfrm>
            <a:off x="2144692" y="3822684"/>
            <a:ext cx="2400479" cy="2311604"/>
          </a:xfrm>
          <a:custGeom>
            <a:avLst/>
            <a:gdLst>
              <a:gd name="connsiteX0" fmla="*/ 1645113 w 2400479"/>
              <a:gd name="connsiteY0" fmla="*/ 132373 h 2311604"/>
              <a:gd name="connsiteX1" fmla="*/ 499358 w 2400479"/>
              <a:gd name="connsiteY1" fmla="*/ 738300 h 2311604"/>
              <a:gd name="connsiteX2" fmla="*/ 14616 w 2400479"/>
              <a:gd name="connsiteY2" fmla="*/ 1762869 h 2311604"/>
              <a:gd name="connsiteX3" fmla="*/ 1006134 w 2400479"/>
              <a:gd name="connsiteY3" fmla="*/ 2291679 h 2311604"/>
              <a:gd name="connsiteX4" fmla="*/ 1623079 w 2400479"/>
              <a:gd name="connsiteY4" fmla="*/ 2093375 h 2311604"/>
              <a:gd name="connsiteX5" fmla="*/ 2206973 w 2400479"/>
              <a:gd name="connsiteY5" fmla="*/ 1112874 h 2311604"/>
              <a:gd name="connsiteX6" fmla="*/ 2394260 w 2400479"/>
              <a:gd name="connsiteY6" fmla="*/ 165423 h 2311604"/>
              <a:gd name="connsiteX7" fmla="*/ 2019686 w 2400479"/>
              <a:gd name="connsiteY7" fmla="*/ 170 h 2311604"/>
              <a:gd name="connsiteX8" fmla="*/ 1645113 w 2400479"/>
              <a:gd name="connsiteY8" fmla="*/ 132373 h 2311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0479" h="2311604">
                <a:moveTo>
                  <a:pt x="1645113" y="132373"/>
                </a:moveTo>
                <a:cubicBezTo>
                  <a:pt x="1391725" y="255395"/>
                  <a:pt x="771107" y="466551"/>
                  <a:pt x="499358" y="738300"/>
                </a:cubicBezTo>
                <a:cubicBezTo>
                  <a:pt x="227609" y="1010049"/>
                  <a:pt x="-69847" y="1503973"/>
                  <a:pt x="14616" y="1762869"/>
                </a:cubicBezTo>
                <a:cubicBezTo>
                  <a:pt x="99079" y="2021765"/>
                  <a:pt x="738057" y="2236595"/>
                  <a:pt x="1006134" y="2291679"/>
                </a:cubicBezTo>
                <a:cubicBezTo>
                  <a:pt x="1274211" y="2346763"/>
                  <a:pt x="1422939" y="2289843"/>
                  <a:pt x="1623079" y="2093375"/>
                </a:cubicBezTo>
                <a:cubicBezTo>
                  <a:pt x="1823219" y="1896908"/>
                  <a:pt x="2078443" y="1434199"/>
                  <a:pt x="2206973" y="1112874"/>
                </a:cubicBezTo>
                <a:cubicBezTo>
                  <a:pt x="2335503" y="791549"/>
                  <a:pt x="2425475" y="350874"/>
                  <a:pt x="2394260" y="165423"/>
                </a:cubicBezTo>
                <a:cubicBezTo>
                  <a:pt x="2363046" y="-20028"/>
                  <a:pt x="2151888" y="2006"/>
                  <a:pt x="2019686" y="170"/>
                </a:cubicBezTo>
                <a:cubicBezTo>
                  <a:pt x="1887484" y="-1666"/>
                  <a:pt x="1898501" y="9351"/>
                  <a:pt x="1645113" y="132373"/>
                </a:cubicBezTo>
                <a:close/>
              </a:path>
            </a:pathLst>
          </a:cu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2" name="Text Placeholder 1">
            <a:extLst>
              <a:ext uri="{FF2B5EF4-FFF2-40B4-BE49-F238E27FC236}">
                <a16:creationId xmlns:a16="http://schemas.microsoft.com/office/drawing/2014/main" id="{33D091FA-B5AE-43D2-8EC2-B47C5D4C7C0C}"/>
              </a:ext>
            </a:extLst>
          </p:cNvPr>
          <p:cNvSpPr>
            <a:spLocks noGrp="1"/>
          </p:cNvSpPr>
          <p:nvPr>
            <p:ph type="body" sz="quarter" idx="10"/>
          </p:nvPr>
        </p:nvSpPr>
        <p:spPr>
          <a:xfrm>
            <a:off x="588264" y="1189176"/>
            <a:ext cx="11018520" cy="5382705"/>
          </a:xfrm>
        </p:spPr>
        <p:txBody>
          <a:bodyPr>
            <a:normAutofit/>
          </a:bodyPr>
          <a:lstStyle/>
          <a:p>
            <a:r>
              <a:rPr lang="en-US" dirty="0"/>
              <a:t>Challenge: Complex join graphs</a:t>
            </a:r>
          </a:p>
          <a:p>
            <a:pPr lvl="1"/>
            <a:r>
              <a:rPr lang="en-US" dirty="0"/>
              <a:t>Such as non-PKFK joins, joins between dimension tables, multiple fact tables, …</a:t>
            </a:r>
          </a:p>
          <a:p>
            <a:r>
              <a:rPr lang="en-US" dirty="0"/>
              <a:t>Intuition: Iteratively extract and optimize snowflake subgraphs</a:t>
            </a:r>
          </a:p>
          <a:p>
            <a:r>
              <a:rPr lang="en-US" dirty="0"/>
              <a:t>Example: JOB 2a</a:t>
            </a:r>
          </a:p>
        </p:txBody>
      </p:sp>
      <p:sp>
        <p:nvSpPr>
          <p:cNvPr id="3" name="Title 2">
            <a:extLst>
              <a:ext uri="{FF2B5EF4-FFF2-40B4-BE49-F238E27FC236}">
                <a16:creationId xmlns:a16="http://schemas.microsoft.com/office/drawing/2014/main" id="{E9C15A42-D840-497A-874E-23858579B2C0}"/>
              </a:ext>
            </a:extLst>
          </p:cNvPr>
          <p:cNvSpPr>
            <a:spLocks noGrp="1"/>
          </p:cNvSpPr>
          <p:nvPr>
            <p:ph type="title"/>
          </p:nvPr>
        </p:nvSpPr>
        <p:spPr>
          <a:xfrm>
            <a:off x="588263" y="457200"/>
            <a:ext cx="11018520" cy="615553"/>
          </a:xfrm>
        </p:spPr>
        <p:txBody>
          <a:bodyPr/>
          <a:lstStyle/>
          <a:p>
            <a:r>
              <a:rPr lang="en-US" dirty="0"/>
              <a:t>Extension: Arbitrary Decision Support Queries</a:t>
            </a:r>
          </a:p>
        </p:txBody>
      </p:sp>
      <p:sp>
        <p:nvSpPr>
          <p:cNvPr id="6" name="TextBox 5">
            <a:extLst>
              <a:ext uri="{FF2B5EF4-FFF2-40B4-BE49-F238E27FC236}">
                <a16:creationId xmlns:a16="http://schemas.microsoft.com/office/drawing/2014/main" id="{FC9C9DCE-29CA-4849-AFC7-93262017D5C0}"/>
              </a:ext>
            </a:extLst>
          </p:cNvPr>
          <p:cNvSpPr txBox="1"/>
          <p:nvPr/>
        </p:nvSpPr>
        <p:spPr>
          <a:xfrm>
            <a:off x="11603736" y="6118553"/>
            <a:ext cx="333425" cy="369332"/>
          </a:xfrm>
          <a:prstGeom prst="rect">
            <a:avLst/>
          </a:prstGeom>
          <a:noFill/>
        </p:spPr>
        <p:txBody>
          <a:bodyPr wrap="none" lIns="0" tIns="0" rIns="0" bIns="0" rtlCol="0">
            <a:spAutoFit/>
          </a:bodyPr>
          <a:lstStyle/>
          <a:p>
            <a:pPr algn="l"/>
            <a:r>
              <a:rPr lang="en-US" sz="2400" dirty="0"/>
              <a:t>13</a:t>
            </a:r>
          </a:p>
        </p:txBody>
      </p:sp>
      <p:pic>
        <p:nvPicPr>
          <p:cNvPr id="5" name="Picture 4">
            <a:extLst>
              <a:ext uri="{FF2B5EF4-FFF2-40B4-BE49-F238E27FC236}">
                <a16:creationId xmlns:a16="http://schemas.microsoft.com/office/drawing/2014/main" id="{ED0EAAAB-B87A-4D85-8D80-D47DF429C785}"/>
              </a:ext>
            </a:extLst>
          </p:cNvPr>
          <p:cNvPicPr>
            <a:picLocks noChangeAspect="1"/>
          </p:cNvPicPr>
          <p:nvPr/>
        </p:nvPicPr>
        <p:blipFill>
          <a:blip r:embed="rId3"/>
          <a:stretch>
            <a:fillRect/>
          </a:stretch>
        </p:blipFill>
        <p:spPr>
          <a:xfrm>
            <a:off x="2347917" y="4049122"/>
            <a:ext cx="3509005" cy="1803343"/>
          </a:xfrm>
          <a:prstGeom prst="rect">
            <a:avLst/>
          </a:prstGeom>
        </p:spPr>
      </p:pic>
      <p:sp>
        <p:nvSpPr>
          <p:cNvPr id="7" name="Oval 6">
            <a:extLst>
              <a:ext uri="{FF2B5EF4-FFF2-40B4-BE49-F238E27FC236}">
                <a16:creationId xmlns:a16="http://schemas.microsoft.com/office/drawing/2014/main" id="{21EF7D62-034A-458F-8767-A2826D73DD04}"/>
              </a:ext>
            </a:extLst>
          </p:cNvPr>
          <p:cNvSpPr/>
          <p:nvPr/>
        </p:nvSpPr>
        <p:spPr bwMode="auto">
          <a:xfrm>
            <a:off x="3056929" y="5118268"/>
            <a:ext cx="2096086" cy="850620"/>
          </a:xfrm>
          <a:prstGeom prst="ellipse">
            <a:avLst/>
          </a:prstGeom>
          <a:noFill/>
          <a:ln w="28575" cap="flat" cmpd="sng" algn="ctr">
            <a:solidFill>
              <a:srgbClr val="FF330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8" name="Arrow: Up 7">
            <a:extLst>
              <a:ext uri="{FF2B5EF4-FFF2-40B4-BE49-F238E27FC236}">
                <a16:creationId xmlns:a16="http://schemas.microsoft.com/office/drawing/2014/main" id="{4DF8D910-F964-4046-8D51-FD5055ED8233}"/>
              </a:ext>
            </a:extLst>
          </p:cNvPr>
          <p:cNvSpPr/>
          <p:nvPr/>
        </p:nvSpPr>
        <p:spPr bwMode="auto">
          <a:xfrm>
            <a:off x="3937008" y="5638668"/>
            <a:ext cx="253388" cy="544018"/>
          </a:xfrm>
          <a:prstGeom prst="upArrow">
            <a:avLst/>
          </a:prstGeom>
          <a:solidFill>
            <a:srgbClr val="FF000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pic>
        <p:nvPicPr>
          <p:cNvPr id="12" name="Picture 11">
            <a:extLst>
              <a:ext uri="{FF2B5EF4-FFF2-40B4-BE49-F238E27FC236}">
                <a16:creationId xmlns:a16="http://schemas.microsoft.com/office/drawing/2014/main" id="{D96109D1-A005-4407-A99A-6B8E945816C2}"/>
              </a:ext>
            </a:extLst>
          </p:cNvPr>
          <p:cNvPicPr>
            <a:picLocks noChangeAspect="1"/>
          </p:cNvPicPr>
          <p:nvPr/>
        </p:nvPicPr>
        <p:blipFill>
          <a:blip r:embed="rId4"/>
          <a:stretch>
            <a:fillRect/>
          </a:stretch>
        </p:blipFill>
        <p:spPr>
          <a:xfrm>
            <a:off x="6480043" y="4526248"/>
            <a:ext cx="2840229" cy="716232"/>
          </a:xfrm>
          <a:prstGeom prst="rect">
            <a:avLst/>
          </a:prstGeom>
        </p:spPr>
      </p:pic>
      <p:sp>
        <p:nvSpPr>
          <p:cNvPr id="13" name="Arrow: Curved Up 12">
            <a:extLst>
              <a:ext uri="{FF2B5EF4-FFF2-40B4-BE49-F238E27FC236}">
                <a16:creationId xmlns:a16="http://schemas.microsoft.com/office/drawing/2014/main" id="{E36360E0-55F0-4F9D-B317-464727C5AFBC}"/>
              </a:ext>
            </a:extLst>
          </p:cNvPr>
          <p:cNvSpPr/>
          <p:nvPr/>
        </p:nvSpPr>
        <p:spPr bwMode="auto">
          <a:xfrm rot="20524551">
            <a:off x="3046878" y="5764319"/>
            <a:ext cx="3938655" cy="629167"/>
          </a:xfrm>
          <a:prstGeom prst="curvedUpArrow">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15" name="Oval 14">
            <a:extLst>
              <a:ext uri="{FF2B5EF4-FFF2-40B4-BE49-F238E27FC236}">
                <a16:creationId xmlns:a16="http://schemas.microsoft.com/office/drawing/2014/main" id="{27E4D802-E802-445C-914E-4620137D8585}"/>
              </a:ext>
            </a:extLst>
          </p:cNvPr>
          <p:cNvSpPr/>
          <p:nvPr/>
        </p:nvSpPr>
        <p:spPr bwMode="auto">
          <a:xfrm>
            <a:off x="7193040" y="4488645"/>
            <a:ext cx="1619480" cy="716231"/>
          </a:xfrm>
          <a:prstGeom prst="ellipse">
            <a:avLst/>
          </a:prstGeom>
          <a:noFill/>
          <a:ln w="28575" cap="flat" cmpd="sng" algn="ctr">
            <a:solidFill>
              <a:srgbClr val="FF330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16" name="Arrow: Up 15">
            <a:extLst>
              <a:ext uri="{FF2B5EF4-FFF2-40B4-BE49-F238E27FC236}">
                <a16:creationId xmlns:a16="http://schemas.microsoft.com/office/drawing/2014/main" id="{ABDC166C-1392-45E2-8A8E-354CF19083E8}"/>
              </a:ext>
            </a:extLst>
          </p:cNvPr>
          <p:cNvSpPr/>
          <p:nvPr/>
        </p:nvSpPr>
        <p:spPr bwMode="auto">
          <a:xfrm>
            <a:off x="7193040" y="4978486"/>
            <a:ext cx="331483" cy="660182"/>
          </a:xfrm>
          <a:prstGeom prst="upArrow">
            <a:avLst/>
          </a:prstGeom>
          <a:solidFill>
            <a:srgbClr val="FF330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Tree>
    <p:custDataLst>
      <p:tags r:id="rId1"/>
    </p:custDataLst>
    <p:extLst>
      <p:ext uri="{BB962C8B-B14F-4D97-AF65-F5344CB8AC3E}">
        <p14:creationId xmlns:p14="http://schemas.microsoft.com/office/powerpoint/2010/main" val="11356072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xit" presetSubtype="0" fill="hold" grpId="1" nodeType="withEffect">
                                  <p:stCondLst>
                                    <p:cond delay="0"/>
                                  </p:stCondLst>
                                  <p:childTnLst>
                                    <p:set>
                                      <p:cBhvr>
                                        <p:cTn id="22" dur="1" fill="hold">
                                          <p:stCondLst>
                                            <p:cond delay="0"/>
                                          </p:stCondLst>
                                        </p:cTn>
                                        <p:tgtEl>
                                          <p:spTgt spid="8"/>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par>
                                <p:cTn id="27" presetID="1" presetClass="exit" presetSubtype="0" fill="hold" grpId="1" nodeType="withEffect">
                                  <p:stCondLst>
                                    <p:cond delay="0"/>
                                  </p:stCondLst>
                                  <p:childTnLst>
                                    <p:set>
                                      <p:cBhvr>
                                        <p:cTn id="28" dur="1" fill="hold">
                                          <p:stCondLst>
                                            <p:cond delay="0"/>
                                          </p:stCondLst>
                                        </p:cTn>
                                        <p:tgtEl>
                                          <p:spTgt spid="7"/>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par>
                                <p:cTn id="43" presetID="1" presetClass="exit" presetSubtype="0" fill="hold" grpId="1" nodeType="withEffect">
                                  <p:stCondLst>
                                    <p:cond delay="0"/>
                                  </p:stCondLst>
                                  <p:childTnLst>
                                    <p:set>
                                      <p:cBhvr>
                                        <p:cTn id="44" dur="1" fill="hold">
                                          <p:stCondLst>
                                            <p:cond delay="0"/>
                                          </p:stCondLst>
                                        </p:cTn>
                                        <p:tgtEl>
                                          <p:spTgt spid="15"/>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childTnLst>
                                </p:cTn>
                              </p:par>
                              <p:par>
                                <p:cTn id="49" presetID="1" presetClass="exit" presetSubtype="0" fill="hold" grpId="1" nodeType="withEffect">
                                  <p:stCondLst>
                                    <p:cond delay="0"/>
                                  </p:stCondLst>
                                  <p:childTnLst>
                                    <p:set>
                                      <p:cBhvr>
                                        <p:cTn id="50" dur="1" fill="hold">
                                          <p:stCondLst>
                                            <p:cond delay="0"/>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0" grpId="0" animBg="1"/>
      <p:bldP spid="7" grpId="0" animBg="1"/>
      <p:bldP spid="7" grpId="1" animBg="1"/>
      <p:bldP spid="8" grpId="0" animBg="1"/>
      <p:bldP spid="8" grpId="1" animBg="1"/>
      <p:bldP spid="13" grpId="0" animBg="1"/>
      <p:bldP spid="15" grpId="0" animBg="1"/>
      <p:bldP spid="15" grpId="1" animBg="1"/>
      <p:bldP spid="16" grpId="0" animBg="1"/>
      <p:bldP spid="16"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BEE53F-184A-40D4-8618-D22097D4C818}"/>
              </a:ext>
            </a:extLst>
          </p:cNvPr>
          <p:cNvSpPr>
            <a:spLocks noGrp="1"/>
          </p:cNvSpPr>
          <p:nvPr>
            <p:ph type="body" sz="quarter" idx="10"/>
          </p:nvPr>
        </p:nvSpPr>
        <p:spPr/>
        <p:txBody>
          <a:bodyPr/>
          <a:lstStyle/>
          <a:p>
            <a:r>
              <a:rPr lang="en-US" dirty="0"/>
              <a:t>Search a linear number of alternative join orders that complement the existing QO w/o </a:t>
            </a:r>
            <a:r>
              <a:rPr lang="en-US" dirty="0" err="1"/>
              <a:t>bitvector</a:t>
            </a:r>
            <a:r>
              <a:rPr lang="en-US" dirty="0"/>
              <a:t> filters</a:t>
            </a:r>
          </a:p>
          <a:p>
            <a:r>
              <a:rPr lang="en-US" dirty="0"/>
              <a:t>How can existing QO take advantage of these join orders?</a:t>
            </a:r>
          </a:p>
          <a:p>
            <a:pPr lvl="1"/>
            <a:r>
              <a:rPr lang="en-US" dirty="0"/>
              <a:t>Existing QO w/o </a:t>
            </a:r>
            <a:r>
              <a:rPr lang="en-US" dirty="0" err="1"/>
              <a:t>bitvector</a:t>
            </a:r>
            <a:r>
              <a:rPr lang="en-US" dirty="0"/>
              <a:t> filters is likely to prune out this plan due to suboptimal cost</a:t>
            </a:r>
          </a:p>
          <a:p>
            <a:endParaRPr lang="en-US" dirty="0"/>
          </a:p>
        </p:txBody>
      </p:sp>
      <p:sp>
        <p:nvSpPr>
          <p:cNvPr id="3" name="Title 2">
            <a:extLst>
              <a:ext uri="{FF2B5EF4-FFF2-40B4-BE49-F238E27FC236}">
                <a16:creationId xmlns:a16="http://schemas.microsoft.com/office/drawing/2014/main" id="{72647998-4237-4DE9-BE66-C4CB0B37F957}"/>
              </a:ext>
            </a:extLst>
          </p:cNvPr>
          <p:cNvSpPr>
            <a:spLocks noGrp="1"/>
          </p:cNvSpPr>
          <p:nvPr>
            <p:ph type="title"/>
          </p:nvPr>
        </p:nvSpPr>
        <p:spPr/>
        <p:txBody>
          <a:bodyPr/>
          <a:lstStyle/>
          <a:p>
            <a:r>
              <a:rPr lang="en-US" dirty="0"/>
              <a:t>BQO: Heuristic Join Order Algorithm</a:t>
            </a:r>
          </a:p>
        </p:txBody>
      </p:sp>
      <p:sp>
        <p:nvSpPr>
          <p:cNvPr id="5" name="TextBox 4">
            <a:extLst>
              <a:ext uri="{FF2B5EF4-FFF2-40B4-BE49-F238E27FC236}">
                <a16:creationId xmlns:a16="http://schemas.microsoft.com/office/drawing/2014/main" id="{0ABD5BA8-C85B-42FB-B41E-A9C8F072EAA8}"/>
              </a:ext>
            </a:extLst>
          </p:cNvPr>
          <p:cNvSpPr txBox="1"/>
          <p:nvPr/>
        </p:nvSpPr>
        <p:spPr>
          <a:xfrm>
            <a:off x="11603736" y="6118553"/>
            <a:ext cx="333425" cy="369332"/>
          </a:xfrm>
          <a:prstGeom prst="rect">
            <a:avLst/>
          </a:prstGeom>
          <a:noFill/>
        </p:spPr>
        <p:txBody>
          <a:bodyPr wrap="none" lIns="0" tIns="0" rIns="0" bIns="0" rtlCol="0">
            <a:spAutoFit/>
          </a:bodyPr>
          <a:lstStyle/>
          <a:p>
            <a:pPr algn="l"/>
            <a:r>
              <a:rPr lang="en-US" sz="2400" dirty="0"/>
              <a:t>14</a:t>
            </a:r>
          </a:p>
        </p:txBody>
      </p:sp>
    </p:spTree>
    <p:custDataLst>
      <p:tags r:id="rId1"/>
    </p:custDataLst>
    <p:extLst>
      <p:ext uri="{BB962C8B-B14F-4D97-AF65-F5344CB8AC3E}">
        <p14:creationId xmlns:p14="http://schemas.microsoft.com/office/powerpoint/2010/main" val="100395388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548A04A-F04A-471B-9ECC-CBDF8C02BE21}"/>
              </a:ext>
            </a:extLst>
          </p:cNvPr>
          <p:cNvSpPr>
            <a:spLocks noGrp="1"/>
          </p:cNvSpPr>
          <p:nvPr>
            <p:ph type="body" sz="quarter" idx="10"/>
          </p:nvPr>
        </p:nvSpPr>
        <p:spPr/>
        <p:txBody>
          <a:bodyPr>
            <a:normAutofit/>
          </a:bodyPr>
          <a:lstStyle/>
          <a:p>
            <a:r>
              <a:rPr lang="en-US" dirty="0"/>
              <a:t>Rationale: Minimal change without disrupting the QO framework</a:t>
            </a:r>
          </a:p>
          <a:p>
            <a:r>
              <a:rPr lang="en-US" dirty="0"/>
              <a:t>Integrate BQO with Microsoft SQL Server as a new transformation rule for decision support queries</a:t>
            </a:r>
          </a:p>
          <a:p>
            <a:pPr lvl="1"/>
            <a:r>
              <a:rPr lang="en-US" dirty="0"/>
              <a:t>Triggered for decision support queries to produce candidate (sub)plans during QO</a:t>
            </a:r>
          </a:p>
          <a:p>
            <a:pPr lvl="1"/>
            <a:r>
              <a:rPr lang="en-US" dirty="0"/>
              <a:t>Base table and join cardinality estimation of the transformed subplan is adjusted for the impact of </a:t>
            </a:r>
            <a:r>
              <a:rPr lang="en-US" dirty="0" err="1"/>
              <a:t>bitvector</a:t>
            </a:r>
            <a:r>
              <a:rPr lang="en-US" dirty="0"/>
              <a:t> filters</a:t>
            </a:r>
          </a:p>
          <a:p>
            <a:pPr lvl="1"/>
            <a:r>
              <a:rPr lang="en-US" dirty="0"/>
              <a:t>Disable join reordering on a subplan after it is transformed by the new rule</a:t>
            </a:r>
          </a:p>
          <a:p>
            <a:pPr lvl="1"/>
            <a:r>
              <a:rPr lang="en-US" dirty="0"/>
              <a:t>Subject to additional transformations that do not reorder the joins</a:t>
            </a:r>
          </a:p>
          <a:p>
            <a:pPr lvl="1"/>
            <a:r>
              <a:rPr lang="en-US" dirty="0"/>
              <a:t>Subject to the cost model of the optimizer to produce the final plan</a:t>
            </a:r>
          </a:p>
          <a:p>
            <a:r>
              <a:rPr lang="en-US" dirty="0"/>
              <a:t>Lots of improvements with such a simple integration</a:t>
            </a:r>
          </a:p>
          <a:p>
            <a:pPr lvl="1"/>
            <a:r>
              <a:rPr lang="en-US" dirty="0"/>
              <a:t>Other options are described in the paper</a:t>
            </a:r>
          </a:p>
          <a:p>
            <a:pPr lvl="1"/>
            <a:endParaRPr lang="en-US" dirty="0"/>
          </a:p>
          <a:p>
            <a:pPr lvl="8"/>
            <a:endParaRPr lang="en-US" dirty="0"/>
          </a:p>
        </p:txBody>
      </p:sp>
      <p:sp>
        <p:nvSpPr>
          <p:cNvPr id="3" name="Title 2">
            <a:extLst>
              <a:ext uri="{FF2B5EF4-FFF2-40B4-BE49-F238E27FC236}">
                <a16:creationId xmlns:a16="http://schemas.microsoft.com/office/drawing/2014/main" id="{37E56F30-E2BF-4971-982D-06BF96B6A3A3}"/>
              </a:ext>
            </a:extLst>
          </p:cNvPr>
          <p:cNvSpPr>
            <a:spLocks noGrp="1"/>
          </p:cNvSpPr>
          <p:nvPr>
            <p:ph type="title"/>
          </p:nvPr>
        </p:nvSpPr>
        <p:spPr>
          <a:xfrm>
            <a:off x="588263" y="457200"/>
            <a:ext cx="11018520" cy="615553"/>
          </a:xfrm>
        </p:spPr>
        <p:txBody>
          <a:bodyPr/>
          <a:lstStyle/>
          <a:p>
            <a:r>
              <a:rPr lang="en-US" dirty="0"/>
              <a:t>Integration: BQO in Volcano / Cascades QO</a:t>
            </a:r>
          </a:p>
        </p:txBody>
      </p:sp>
      <p:sp>
        <p:nvSpPr>
          <p:cNvPr id="6" name="TextBox 5">
            <a:extLst>
              <a:ext uri="{FF2B5EF4-FFF2-40B4-BE49-F238E27FC236}">
                <a16:creationId xmlns:a16="http://schemas.microsoft.com/office/drawing/2014/main" id="{4A810A02-F361-49B1-94B9-76462C71EFD4}"/>
              </a:ext>
            </a:extLst>
          </p:cNvPr>
          <p:cNvSpPr txBox="1"/>
          <p:nvPr/>
        </p:nvSpPr>
        <p:spPr>
          <a:xfrm>
            <a:off x="11603736" y="6118553"/>
            <a:ext cx="333425" cy="369332"/>
          </a:xfrm>
          <a:prstGeom prst="rect">
            <a:avLst/>
          </a:prstGeom>
          <a:noFill/>
        </p:spPr>
        <p:txBody>
          <a:bodyPr wrap="none" lIns="0" tIns="0" rIns="0" bIns="0" rtlCol="0">
            <a:spAutoFit/>
          </a:bodyPr>
          <a:lstStyle/>
          <a:p>
            <a:pPr algn="l"/>
            <a:r>
              <a:rPr lang="en-US" sz="2400" dirty="0"/>
              <a:t>15</a:t>
            </a:r>
          </a:p>
        </p:txBody>
      </p:sp>
    </p:spTree>
    <p:custDataLst>
      <p:tags r:id="rId1"/>
    </p:custDataLst>
    <p:extLst>
      <p:ext uri="{BB962C8B-B14F-4D97-AF65-F5344CB8AC3E}">
        <p14:creationId xmlns:p14="http://schemas.microsoft.com/office/powerpoint/2010/main" val="24624046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82ABF46-2E33-4914-8F18-E6BCAC57C9C8}"/>
              </a:ext>
            </a:extLst>
          </p:cNvPr>
          <p:cNvSpPr>
            <a:spLocks noGrp="1"/>
          </p:cNvSpPr>
          <p:nvPr>
            <p:ph type="body" sz="quarter" idx="10"/>
          </p:nvPr>
        </p:nvSpPr>
        <p:spPr/>
        <p:txBody>
          <a:bodyPr>
            <a:normAutofit/>
          </a:bodyPr>
          <a:lstStyle/>
          <a:p>
            <a:r>
              <a:rPr lang="en-US" dirty="0"/>
              <a:t>Workloads</a:t>
            </a:r>
          </a:p>
          <a:p>
            <a:pPr lvl="1"/>
            <a:r>
              <a:rPr lang="en-US" dirty="0"/>
              <a:t>TPC-DS 100G w/ </a:t>
            </a:r>
            <a:r>
              <a:rPr lang="en-US" dirty="0" err="1"/>
              <a:t>columnstore</a:t>
            </a:r>
            <a:endParaRPr lang="en-US" dirty="0"/>
          </a:p>
          <a:p>
            <a:pPr lvl="1"/>
            <a:r>
              <a:rPr lang="en-US" dirty="0"/>
              <a:t>JOB w/ PKFK indexes and </a:t>
            </a:r>
            <a:r>
              <a:rPr lang="en-US" dirty="0" err="1"/>
              <a:t>columnstore</a:t>
            </a:r>
            <a:endParaRPr lang="en-US" dirty="0"/>
          </a:p>
          <a:p>
            <a:pPr lvl="1"/>
            <a:r>
              <a:rPr lang="en-US" dirty="0"/>
              <a:t>Customer workload w/ B+ tree indexes (~700G)</a:t>
            </a:r>
          </a:p>
          <a:p>
            <a:r>
              <a:rPr lang="en-US" dirty="0"/>
              <a:t>Environment</a:t>
            </a:r>
          </a:p>
          <a:p>
            <a:pPr lvl="1"/>
            <a:r>
              <a:rPr lang="en-US" dirty="0"/>
              <a:t>Single machine</a:t>
            </a:r>
          </a:p>
          <a:p>
            <a:pPr lvl="1"/>
            <a:r>
              <a:rPr lang="en-US" dirty="0"/>
              <a:t>20 physical cores and 192G RAM</a:t>
            </a:r>
          </a:p>
          <a:p>
            <a:r>
              <a:rPr lang="en-US" dirty="0"/>
              <a:t>Microsoft SQL Server 2019</a:t>
            </a:r>
          </a:p>
          <a:p>
            <a:pPr lvl="1"/>
            <a:r>
              <a:rPr lang="en-US" dirty="0"/>
              <a:t>Baseline: </a:t>
            </a:r>
            <a:r>
              <a:rPr lang="en-US" dirty="0" err="1"/>
              <a:t>Bitvector</a:t>
            </a:r>
            <a:r>
              <a:rPr lang="en-US" dirty="0"/>
              <a:t> filters used in QP</a:t>
            </a:r>
          </a:p>
          <a:p>
            <a:pPr lvl="1"/>
            <a:endParaRPr lang="en-US" dirty="0"/>
          </a:p>
          <a:p>
            <a:endParaRPr lang="en-US" dirty="0"/>
          </a:p>
          <a:p>
            <a:endParaRPr lang="en-US" dirty="0"/>
          </a:p>
        </p:txBody>
      </p:sp>
      <p:sp>
        <p:nvSpPr>
          <p:cNvPr id="3" name="Title 2">
            <a:extLst>
              <a:ext uri="{FF2B5EF4-FFF2-40B4-BE49-F238E27FC236}">
                <a16:creationId xmlns:a16="http://schemas.microsoft.com/office/drawing/2014/main" id="{7BCB4B67-C16C-4BBF-B13B-7CB767B583BF}"/>
              </a:ext>
            </a:extLst>
          </p:cNvPr>
          <p:cNvSpPr>
            <a:spLocks noGrp="1"/>
          </p:cNvSpPr>
          <p:nvPr>
            <p:ph type="title"/>
          </p:nvPr>
        </p:nvSpPr>
        <p:spPr/>
        <p:txBody>
          <a:bodyPr/>
          <a:lstStyle/>
          <a:p>
            <a:r>
              <a:rPr lang="en-US" dirty="0"/>
              <a:t>Evaluation</a:t>
            </a:r>
          </a:p>
        </p:txBody>
      </p:sp>
      <p:sp>
        <p:nvSpPr>
          <p:cNvPr id="8" name="TextBox 7">
            <a:extLst>
              <a:ext uri="{FF2B5EF4-FFF2-40B4-BE49-F238E27FC236}">
                <a16:creationId xmlns:a16="http://schemas.microsoft.com/office/drawing/2014/main" id="{BD34F979-AA8D-4684-AC10-5125B10D54CC}"/>
              </a:ext>
            </a:extLst>
          </p:cNvPr>
          <p:cNvSpPr txBox="1"/>
          <p:nvPr/>
        </p:nvSpPr>
        <p:spPr>
          <a:xfrm>
            <a:off x="11603736" y="6118553"/>
            <a:ext cx="333425" cy="369332"/>
          </a:xfrm>
          <a:prstGeom prst="rect">
            <a:avLst/>
          </a:prstGeom>
          <a:noFill/>
        </p:spPr>
        <p:txBody>
          <a:bodyPr wrap="none" lIns="0" tIns="0" rIns="0" bIns="0" rtlCol="0">
            <a:spAutoFit/>
          </a:bodyPr>
          <a:lstStyle/>
          <a:p>
            <a:pPr algn="l"/>
            <a:r>
              <a:rPr lang="en-US" sz="2400" dirty="0"/>
              <a:t>16</a:t>
            </a:r>
          </a:p>
        </p:txBody>
      </p:sp>
    </p:spTree>
    <p:extLst>
      <p:ext uri="{BB962C8B-B14F-4D97-AF65-F5344CB8AC3E}">
        <p14:creationId xmlns:p14="http://schemas.microsoft.com/office/powerpoint/2010/main" val="3160830074"/>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DF6ABAE-6B8D-4A06-819D-52E67C9C8309}"/>
              </a:ext>
            </a:extLst>
          </p:cNvPr>
          <p:cNvSpPr>
            <a:spLocks noGrp="1"/>
          </p:cNvSpPr>
          <p:nvPr>
            <p:ph type="body" sz="quarter" idx="10"/>
          </p:nvPr>
        </p:nvSpPr>
        <p:spPr/>
        <p:txBody>
          <a:bodyPr/>
          <a:lstStyle/>
          <a:p>
            <a:r>
              <a:rPr lang="en-US" dirty="0"/>
              <a:t>Reduce workload-level CPU time by 22% - 64%</a:t>
            </a:r>
          </a:p>
        </p:txBody>
      </p:sp>
      <p:sp>
        <p:nvSpPr>
          <p:cNvPr id="3" name="Title 2">
            <a:extLst>
              <a:ext uri="{FF2B5EF4-FFF2-40B4-BE49-F238E27FC236}">
                <a16:creationId xmlns:a16="http://schemas.microsoft.com/office/drawing/2014/main" id="{3AF6C4FB-3550-4AAF-8E9B-163A1FB5DC03}"/>
              </a:ext>
            </a:extLst>
          </p:cNvPr>
          <p:cNvSpPr>
            <a:spLocks noGrp="1"/>
          </p:cNvSpPr>
          <p:nvPr>
            <p:ph type="title"/>
          </p:nvPr>
        </p:nvSpPr>
        <p:spPr/>
        <p:txBody>
          <a:bodyPr/>
          <a:lstStyle/>
          <a:p>
            <a:r>
              <a:rPr lang="en-US" dirty="0"/>
              <a:t>Result: Total CPU Time</a:t>
            </a:r>
          </a:p>
        </p:txBody>
      </p:sp>
      <p:graphicFrame>
        <p:nvGraphicFramePr>
          <p:cNvPr id="4" name="Chart 3">
            <a:extLst>
              <a:ext uri="{FF2B5EF4-FFF2-40B4-BE49-F238E27FC236}">
                <a16:creationId xmlns:a16="http://schemas.microsoft.com/office/drawing/2014/main" id="{B0BCF896-C312-424C-AB96-90E106F9E79B}"/>
              </a:ext>
            </a:extLst>
          </p:cNvPr>
          <p:cNvGraphicFramePr>
            <a:graphicFrameLocks/>
          </p:cNvGraphicFramePr>
          <p:nvPr>
            <p:extLst>
              <p:ext uri="{D42A27DB-BD31-4B8C-83A1-F6EECF244321}">
                <p14:modId xmlns:p14="http://schemas.microsoft.com/office/powerpoint/2010/main" val="1690502254"/>
              </p:ext>
            </p:extLst>
          </p:nvPr>
        </p:nvGraphicFramePr>
        <p:xfrm>
          <a:off x="348344" y="1802674"/>
          <a:ext cx="11512730" cy="4609741"/>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FAFE74A9-A0FD-4E3A-90C1-84F90103F7DC}"/>
              </a:ext>
            </a:extLst>
          </p:cNvPr>
          <p:cNvSpPr txBox="1"/>
          <p:nvPr/>
        </p:nvSpPr>
        <p:spPr>
          <a:xfrm>
            <a:off x="11603736" y="6118553"/>
            <a:ext cx="333425" cy="369332"/>
          </a:xfrm>
          <a:prstGeom prst="rect">
            <a:avLst/>
          </a:prstGeom>
          <a:noFill/>
        </p:spPr>
        <p:txBody>
          <a:bodyPr wrap="none" lIns="0" tIns="0" rIns="0" bIns="0" rtlCol="0">
            <a:spAutoFit/>
          </a:bodyPr>
          <a:lstStyle/>
          <a:p>
            <a:pPr algn="l"/>
            <a:r>
              <a:rPr lang="en-US" sz="2400" dirty="0"/>
              <a:t>17</a:t>
            </a:r>
          </a:p>
        </p:txBody>
      </p:sp>
      <p:sp>
        <p:nvSpPr>
          <p:cNvPr id="5" name="Oval 4">
            <a:extLst>
              <a:ext uri="{FF2B5EF4-FFF2-40B4-BE49-F238E27FC236}">
                <a16:creationId xmlns:a16="http://schemas.microsoft.com/office/drawing/2014/main" id="{0D40C459-3144-4C97-98DA-B734ED1A99E7}"/>
              </a:ext>
            </a:extLst>
          </p:cNvPr>
          <p:cNvSpPr/>
          <p:nvPr/>
        </p:nvSpPr>
        <p:spPr bwMode="auto">
          <a:xfrm>
            <a:off x="2902483" y="3787386"/>
            <a:ext cx="1179871" cy="483747"/>
          </a:xfrm>
          <a:prstGeom prst="ellipse">
            <a:avLst/>
          </a:prstGeom>
          <a:noFill/>
          <a:ln w="28575" cap="flat" cmpd="sng" algn="ctr">
            <a:solidFill>
              <a:srgbClr val="FF330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Tree>
    <p:custDataLst>
      <p:tags r:id="rId1"/>
    </p:custDataLst>
    <p:extLst>
      <p:ext uri="{BB962C8B-B14F-4D97-AF65-F5344CB8AC3E}">
        <p14:creationId xmlns:p14="http://schemas.microsoft.com/office/powerpoint/2010/main" val="128807453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 name="Chart 24">
            <a:extLst>
              <a:ext uri="{FF2B5EF4-FFF2-40B4-BE49-F238E27FC236}">
                <a16:creationId xmlns:a16="http://schemas.microsoft.com/office/drawing/2014/main" id="{691B414F-0B3C-4665-8BF3-A0C2DD1A7AC7}"/>
              </a:ext>
            </a:extLst>
          </p:cNvPr>
          <p:cNvGraphicFramePr>
            <a:graphicFrameLocks/>
          </p:cNvGraphicFramePr>
          <p:nvPr>
            <p:extLst>
              <p:ext uri="{D42A27DB-BD31-4B8C-83A1-F6EECF244321}">
                <p14:modId xmlns:p14="http://schemas.microsoft.com/office/powerpoint/2010/main" val="3286909978"/>
              </p:ext>
            </p:extLst>
          </p:nvPr>
        </p:nvGraphicFramePr>
        <p:xfrm>
          <a:off x="0" y="2214500"/>
          <a:ext cx="11937161" cy="3753629"/>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 Placeholder 1">
            <a:extLst>
              <a:ext uri="{FF2B5EF4-FFF2-40B4-BE49-F238E27FC236}">
                <a16:creationId xmlns:a16="http://schemas.microsoft.com/office/drawing/2014/main" id="{4B54D029-BB3C-4B1A-B9F5-563C3808A614}"/>
              </a:ext>
            </a:extLst>
          </p:cNvPr>
          <p:cNvSpPr>
            <a:spLocks noGrp="1"/>
          </p:cNvSpPr>
          <p:nvPr>
            <p:ph type="body" sz="quarter" idx="10"/>
          </p:nvPr>
        </p:nvSpPr>
        <p:spPr/>
        <p:txBody>
          <a:bodyPr/>
          <a:lstStyle/>
          <a:p>
            <a:r>
              <a:rPr lang="en-US" dirty="0"/>
              <a:t>Reduce individual query CPU time by up to 100x</a:t>
            </a:r>
          </a:p>
        </p:txBody>
      </p:sp>
      <p:sp>
        <p:nvSpPr>
          <p:cNvPr id="3" name="Title 2">
            <a:extLst>
              <a:ext uri="{FF2B5EF4-FFF2-40B4-BE49-F238E27FC236}">
                <a16:creationId xmlns:a16="http://schemas.microsoft.com/office/drawing/2014/main" id="{0087CB54-6A62-4AD4-8244-EF1ACBC09F75}"/>
              </a:ext>
            </a:extLst>
          </p:cNvPr>
          <p:cNvSpPr>
            <a:spLocks noGrp="1"/>
          </p:cNvSpPr>
          <p:nvPr>
            <p:ph type="title"/>
          </p:nvPr>
        </p:nvSpPr>
        <p:spPr>
          <a:xfrm>
            <a:off x="588263" y="457200"/>
            <a:ext cx="11018520" cy="615553"/>
          </a:xfrm>
        </p:spPr>
        <p:txBody>
          <a:bodyPr/>
          <a:lstStyle/>
          <a:p>
            <a:r>
              <a:rPr lang="en-US" dirty="0"/>
              <a:t>Result: Top 50 Most Expensive Queries in JOB</a:t>
            </a:r>
          </a:p>
        </p:txBody>
      </p:sp>
      <p:sp>
        <p:nvSpPr>
          <p:cNvPr id="7" name="Arrow: Down 6">
            <a:extLst>
              <a:ext uri="{FF2B5EF4-FFF2-40B4-BE49-F238E27FC236}">
                <a16:creationId xmlns:a16="http://schemas.microsoft.com/office/drawing/2014/main" id="{30B5C79D-8E0D-4744-BD49-F99EFCEE6EC6}"/>
              </a:ext>
            </a:extLst>
          </p:cNvPr>
          <p:cNvSpPr/>
          <p:nvPr/>
        </p:nvSpPr>
        <p:spPr bwMode="auto">
          <a:xfrm>
            <a:off x="1897224" y="2120158"/>
            <a:ext cx="248817" cy="258138"/>
          </a:xfrm>
          <a:prstGeom prst="downArrow">
            <a:avLst/>
          </a:prstGeom>
          <a:solidFill>
            <a:srgbClr val="FF3300"/>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dirty="0" err="1">
              <a:solidFill>
                <a:srgbClr val="FF3300"/>
              </a:solidFill>
              <a:ea typeface="Segoe UI" pitchFamily="34" charset="0"/>
              <a:cs typeface="Segoe UI" pitchFamily="34" charset="0"/>
            </a:endParaRPr>
          </a:p>
        </p:txBody>
      </p:sp>
      <p:sp>
        <p:nvSpPr>
          <p:cNvPr id="14" name="Arrow: Up 13">
            <a:extLst>
              <a:ext uri="{FF2B5EF4-FFF2-40B4-BE49-F238E27FC236}">
                <a16:creationId xmlns:a16="http://schemas.microsoft.com/office/drawing/2014/main" id="{D837FE82-100B-4EFE-9BD6-9989468B4B7C}"/>
              </a:ext>
            </a:extLst>
          </p:cNvPr>
          <p:cNvSpPr/>
          <p:nvPr/>
        </p:nvSpPr>
        <p:spPr bwMode="auto">
          <a:xfrm>
            <a:off x="11535026" y="3068112"/>
            <a:ext cx="267477" cy="232405"/>
          </a:xfrm>
          <a:prstGeom prst="upArrow">
            <a:avLst>
              <a:gd name="adj1" fmla="val 50000"/>
              <a:gd name="adj2" fmla="val 58668"/>
            </a:avLst>
          </a:prstGeom>
          <a:solidFill>
            <a:srgbClr val="FFC00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dirty="0" err="1">
              <a:gradFill>
                <a:gsLst>
                  <a:gs pos="0">
                    <a:srgbClr val="FFFFFF"/>
                  </a:gs>
                  <a:gs pos="100000">
                    <a:srgbClr val="FFFFFF"/>
                  </a:gs>
                </a:gsLst>
                <a:lin ang="5400000" scaled="0"/>
              </a:gradFill>
              <a:ea typeface="Segoe UI" pitchFamily="34" charset="0"/>
              <a:cs typeface="Segoe UI" pitchFamily="34" charset="0"/>
            </a:endParaRPr>
          </a:p>
        </p:txBody>
      </p:sp>
      <p:sp>
        <p:nvSpPr>
          <p:cNvPr id="15" name="TextBox 14">
            <a:extLst>
              <a:ext uri="{FF2B5EF4-FFF2-40B4-BE49-F238E27FC236}">
                <a16:creationId xmlns:a16="http://schemas.microsoft.com/office/drawing/2014/main" id="{D270D45F-3DC7-45B6-B206-525ADE57B0C8}"/>
              </a:ext>
            </a:extLst>
          </p:cNvPr>
          <p:cNvSpPr txBox="1"/>
          <p:nvPr/>
        </p:nvSpPr>
        <p:spPr>
          <a:xfrm>
            <a:off x="11603736" y="6118553"/>
            <a:ext cx="333425" cy="369332"/>
          </a:xfrm>
          <a:prstGeom prst="rect">
            <a:avLst/>
          </a:prstGeom>
          <a:noFill/>
        </p:spPr>
        <p:txBody>
          <a:bodyPr wrap="none" lIns="0" tIns="0" rIns="0" bIns="0" rtlCol="0">
            <a:spAutoFit/>
          </a:bodyPr>
          <a:lstStyle/>
          <a:p>
            <a:pPr algn="l"/>
            <a:r>
              <a:rPr lang="en-US" sz="2400" dirty="0"/>
              <a:t>18</a:t>
            </a:r>
          </a:p>
        </p:txBody>
      </p:sp>
      <p:sp>
        <p:nvSpPr>
          <p:cNvPr id="17" name="Arrow: Down 16">
            <a:extLst>
              <a:ext uri="{FF2B5EF4-FFF2-40B4-BE49-F238E27FC236}">
                <a16:creationId xmlns:a16="http://schemas.microsoft.com/office/drawing/2014/main" id="{84F99035-82EA-4440-A7CF-5087D68722FA}"/>
              </a:ext>
            </a:extLst>
          </p:cNvPr>
          <p:cNvSpPr/>
          <p:nvPr/>
        </p:nvSpPr>
        <p:spPr bwMode="auto">
          <a:xfrm>
            <a:off x="6491811" y="3264043"/>
            <a:ext cx="248817" cy="258138"/>
          </a:xfrm>
          <a:prstGeom prst="downArrow">
            <a:avLst/>
          </a:prstGeom>
          <a:solidFill>
            <a:srgbClr val="FF3300"/>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dirty="0" err="1">
              <a:solidFill>
                <a:srgbClr val="FF3300"/>
              </a:solidFill>
              <a:ea typeface="Segoe UI" pitchFamily="34" charset="0"/>
              <a:cs typeface="Segoe UI" pitchFamily="34" charset="0"/>
            </a:endParaRPr>
          </a:p>
        </p:txBody>
      </p:sp>
      <p:sp>
        <p:nvSpPr>
          <p:cNvPr id="18" name="Arrow: Down 17">
            <a:extLst>
              <a:ext uri="{FF2B5EF4-FFF2-40B4-BE49-F238E27FC236}">
                <a16:creationId xmlns:a16="http://schemas.microsoft.com/office/drawing/2014/main" id="{E8F900D6-5531-4E66-9C18-A6E76F78D2C9}"/>
              </a:ext>
            </a:extLst>
          </p:cNvPr>
          <p:cNvSpPr/>
          <p:nvPr/>
        </p:nvSpPr>
        <p:spPr bwMode="auto">
          <a:xfrm>
            <a:off x="6916044" y="3279526"/>
            <a:ext cx="248817" cy="258138"/>
          </a:xfrm>
          <a:prstGeom prst="downArrow">
            <a:avLst/>
          </a:prstGeom>
          <a:solidFill>
            <a:srgbClr val="FF3300"/>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dirty="0" err="1">
              <a:solidFill>
                <a:srgbClr val="FF3300"/>
              </a:solidFill>
              <a:ea typeface="Segoe UI" pitchFamily="34" charset="0"/>
              <a:cs typeface="Segoe UI" pitchFamily="34" charset="0"/>
            </a:endParaRPr>
          </a:p>
        </p:txBody>
      </p:sp>
      <p:sp>
        <p:nvSpPr>
          <p:cNvPr id="19" name="Arrow: Down 18">
            <a:extLst>
              <a:ext uri="{FF2B5EF4-FFF2-40B4-BE49-F238E27FC236}">
                <a16:creationId xmlns:a16="http://schemas.microsoft.com/office/drawing/2014/main" id="{3C1A38F4-52A5-420D-91E8-AC93134248E0}"/>
              </a:ext>
            </a:extLst>
          </p:cNvPr>
          <p:cNvSpPr/>
          <p:nvPr/>
        </p:nvSpPr>
        <p:spPr bwMode="auto">
          <a:xfrm>
            <a:off x="7197283" y="3279526"/>
            <a:ext cx="248817" cy="258138"/>
          </a:xfrm>
          <a:prstGeom prst="downArrow">
            <a:avLst/>
          </a:prstGeom>
          <a:solidFill>
            <a:srgbClr val="FF3300"/>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dirty="0" err="1">
              <a:solidFill>
                <a:srgbClr val="FF3300"/>
              </a:solidFill>
              <a:ea typeface="Segoe UI" pitchFamily="34" charset="0"/>
              <a:cs typeface="Segoe UI" pitchFamily="34" charset="0"/>
            </a:endParaRPr>
          </a:p>
        </p:txBody>
      </p:sp>
      <p:sp>
        <p:nvSpPr>
          <p:cNvPr id="20" name="Arrow: Down 19">
            <a:extLst>
              <a:ext uri="{FF2B5EF4-FFF2-40B4-BE49-F238E27FC236}">
                <a16:creationId xmlns:a16="http://schemas.microsoft.com/office/drawing/2014/main" id="{DC15C0AB-54E5-40C0-ACAB-06A9D2BE53C7}"/>
              </a:ext>
            </a:extLst>
          </p:cNvPr>
          <p:cNvSpPr/>
          <p:nvPr/>
        </p:nvSpPr>
        <p:spPr bwMode="auto">
          <a:xfrm>
            <a:off x="7979404" y="3300517"/>
            <a:ext cx="248817" cy="258138"/>
          </a:xfrm>
          <a:prstGeom prst="downArrow">
            <a:avLst/>
          </a:prstGeom>
          <a:solidFill>
            <a:srgbClr val="FF3300"/>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dirty="0" err="1">
              <a:solidFill>
                <a:srgbClr val="FF3300"/>
              </a:solidFill>
              <a:ea typeface="Segoe UI" pitchFamily="34" charset="0"/>
              <a:cs typeface="Segoe UI" pitchFamily="34" charset="0"/>
            </a:endParaRPr>
          </a:p>
        </p:txBody>
      </p:sp>
      <p:sp>
        <p:nvSpPr>
          <p:cNvPr id="21" name="Arrow: Down 20">
            <a:extLst>
              <a:ext uri="{FF2B5EF4-FFF2-40B4-BE49-F238E27FC236}">
                <a16:creationId xmlns:a16="http://schemas.microsoft.com/office/drawing/2014/main" id="{5C757FBC-3F7A-4A06-B533-91B030390C00}"/>
              </a:ext>
            </a:extLst>
          </p:cNvPr>
          <p:cNvSpPr/>
          <p:nvPr/>
        </p:nvSpPr>
        <p:spPr bwMode="auto">
          <a:xfrm>
            <a:off x="8255181" y="3300517"/>
            <a:ext cx="248817" cy="258138"/>
          </a:xfrm>
          <a:prstGeom prst="downArrow">
            <a:avLst/>
          </a:prstGeom>
          <a:solidFill>
            <a:srgbClr val="FF3300"/>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dirty="0" err="1">
              <a:solidFill>
                <a:srgbClr val="FF3300"/>
              </a:solidFill>
              <a:ea typeface="Segoe UI" pitchFamily="34" charset="0"/>
              <a:cs typeface="Segoe UI" pitchFamily="34" charset="0"/>
            </a:endParaRPr>
          </a:p>
        </p:txBody>
      </p:sp>
      <p:sp>
        <p:nvSpPr>
          <p:cNvPr id="22" name="Arrow: Down 21">
            <a:extLst>
              <a:ext uri="{FF2B5EF4-FFF2-40B4-BE49-F238E27FC236}">
                <a16:creationId xmlns:a16="http://schemas.microsoft.com/office/drawing/2014/main" id="{06B67691-3224-4D4E-B729-E8A31DF8C033}"/>
              </a:ext>
            </a:extLst>
          </p:cNvPr>
          <p:cNvSpPr/>
          <p:nvPr/>
        </p:nvSpPr>
        <p:spPr bwMode="auto">
          <a:xfrm>
            <a:off x="8740801" y="3300517"/>
            <a:ext cx="248817" cy="258138"/>
          </a:xfrm>
          <a:prstGeom prst="downArrow">
            <a:avLst/>
          </a:prstGeom>
          <a:solidFill>
            <a:srgbClr val="FF3300"/>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dirty="0" err="1">
              <a:solidFill>
                <a:srgbClr val="FF3300"/>
              </a:solidFill>
              <a:ea typeface="Segoe UI" pitchFamily="34" charset="0"/>
              <a:cs typeface="Segoe UI" pitchFamily="34" charset="0"/>
            </a:endParaRPr>
          </a:p>
        </p:txBody>
      </p:sp>
      <p:sp>
        <p:nvSpPr>
          <p:cNvPr id="10" name="Arrow: Left-Right 9">
            <a:extLst>
              <a:ext uri="{FF2B5EF4-FFF2-40B4-BE49-F238E27FC236}">
                <a16:creationId xmlns:a16="http://schemas.microsoft.com/office/drawing/2014/main" id="{3F797F94-6A97-4BC7-97A2-26508E324787}"/>
              </a:ext>
            </a:extLst>
          </p:cNvPr>
          <p:cNvSpPr/>
          <p:nvPr/>
        </p:nvSpPr>
        <p:spPr bwMode="auto">
          <a:xfrm>
            <a:off x="1897224" y="5986077"/>
            <a:ext cx="8892696" cy="258138"/>
          </a:xfrm>
          <a:prstGeom prst="leftRightArrow">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11" name="TextBox 10">
            <a:extLst>
              <a:ext uri="{FF2B5EF4-FFF2-40B4-BE49-F238E27FC236}">
                <a16:creationId xmlns:a16="http://schemas.microsoft.com/office/drawing/2014/main" id="{9E331498-64CA-44BD-944C-A1639BE14A72}"/>
              </a:ext>
            </a:extLst>
          </p:cNvPr>
          <p:cNvSpPr txBox="1"/>
          <p:nvPr/>
        </p:nvSpPr>
        <p:spPr>
          <a:xfrm>
            <a:off x="4627453" y="6296531"/>
            <a:ext cx="4497257" cy="307777"/>
          </a:xfrm>
          <a:prstGeom prst="rect">
            <a:avLst/>
          </a:prstGeom>
          <a:noFill/>
        </p:spPr>
        <p:txBody>
          <a:bodyPr wrap="none" lIns="0" tIns="0" rIns="0" bIns="0" rtlCol="0">
            <a:spAutoFit/>
          </a:bodyPr>
          <a:lstStyle/>
          <a:p>
            <a:pPr algn="l"/>
            <a:r>
              <a:rPr lang="en-US" sz="2000" b="1" dirty="0">
                <a:solidFill>
                  <a:schemeClr val="accent1"/>
                </a:solidFill>
              </a:rPr>
              <a:t>CPU time reduction across the board!</a:t>
            </a:r>
          </a:p>
        </p:txBody>
      </p:sp>
      <p:sp>
        <p:nvSpPr>
          <p:cNvPr id="12" name="TextBox 11">
            <a:extLst>
              <a:ext uri="{FF2B5EF4-FFF2-40B4-BE49-F238E27FC236}">
                <a16:creationId xmlns:a16="http://schemas.microsoft.com/office/drawing/2014/main" id="{3C390FE4-95D5-42BA-ADEC-7A4A5EB0DEDA}"/>
              </a:ext>
            </a:extLst>
          </p:cNvPr>
          <p:cNvSpPr txBox="1"/>
          <p:nvPr/>
        </p:nvSpPr>
        <p:spPr>
          <a:xfrm>
            <a:off x="1639315" y="1746693"/>
            <a:ext cx="916918" cy="369332"/>
          </a:xfrm>
          <a:prstGeom prst="rect">
            <a:avLst/>
          </a:prstGeom>
          <a:noFill/>
        </p:spPr>
        <p:txBody>
          <a:bodyPr wrap="none" lIns="0" tIns="0" rIns="0" bIns="0" rtlCol="0">
            <a:spAutoFit/>
          </a:bodyPr>
          <a:lstStyle/>
          <a:p>
            <a:pPr algn="l"/>
            <a:r>
              <a:rPr lang="en-US" sz="2400" b="1" dirty="0">
                <a:solidFill>
                  <a:srgbClr val="FF0000"/>
                </a:solidFill>
              </a:rPr>
              <a:t>~100x</a:t>
            </a:r>
          </a:p>
        </p:txBody>
      </p:sp>
      <p:sp>
        <p:nvSpPr>
          <p:cNvPr id="23" name="TextBox 22">
            <a:extLst>
              <a:ext uri="{FF2B5EF4-FFF2-40B4-BE49-F238E27FC236}">
                <a16:creationId xmlns:a16="http://schemas.microsoft.com/office/drawing/2014/main" id="{D04B72B8-CAE2-4D0B-A514-9E1DB230F0A9}"/>
              </a:ext>
            </a:extLst>
          </p:cNvPr>
          <p:cNvSpPr txBox="1"/>
          <p:nvPr/>
        </p:nvSpPr>
        <p:spPr>
          <a:xfrm>
            <a:off x="7214771" y="2750059"/>
            <a:ext cx="916918" cy="369332"/>
          </a:xfrm>
          <a:prstGeom prst="rect">
            <a:avLst/>
          </a:prstGeom>
          <a:noFill/>
        </p:spPr>
        <p:txBody>
          <a:bodyPr wrap="none" lIns="0" tIns="0" rIns="0" bIns="0" rtlCol="0">
            <a:spAutoFit/>
          </a:bodyPr>
          <a:lstStyle/>
          <a:p>
            <a:pPr algn="l"/>
            <a:r>
              <a:rPr lang="en-US" sz="2400" b="1" dirty="0">
                <a:solidFill>
                  <a:srgbClr val="FF0000"/>
                </a:solidFill>
              </a:rPr>
              <a:t>~100x</a:t>
            </a:r>
          </a:p>
        </p:txBody>
      </p:sp>
    </p:spTree>
    <p:custDataLst>
      <p:tags r:id="rId1"/>
    </p:custDataLst>
    <p:extLst>
      <p:ext uri="{BB962C8B-B14F-4D97-AF65-F5344CB8AC3E}">
        <p14:creationId xmlns:p14="http://schemas.microsoft.com/office/powerpoint/2010/main" val="37234002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outVertical)">
                                      <p:cBhvr>
                                        <p:cTn id="7" dur="500"/>
                                        <p:tgtEl>
                                          <p:spTgt spid="11"/>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outVertic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4" grpId="0" animBg="1"/>
      <p:bldP spid="17" grpId="0" animBg="1"/>
      <p:bldP spid="18" grpId="0" animBg="1"/>
      <p:bldP spid="19" grpId="0" animBg="1"/>
      <p:bldP spid="20" grpId="0" animBg="1"/>
      <p:bldP spid="21" grpId="0" animBg="1"/>
      <p:bldP spid="22" grpId="0" animBg="1"/>
      <p:bldP spid="10" grpId="0" animBg="1"/>
      <p:bldP spid="11" grpId="0"/>
      <p:bldP spid="12" grpId="0"/>
      <p:bldP spid="2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5EE4F51-FEF3-46F1-A668-A3F04C16B92C}"/>
              </a:ext>
            </a:extLst>
          </p:cNvPr>
          <p:cNvSpPr>
            <a:spLocks noGrp="1"/>
          </p:cNvSpPr>
          <p:nvPr>
            <p:ph type="body" sz="quarter" idx="10"/>
          </p:nvPr>
        </p:nvSpPr>
        <p:spPr/>
        <p:txBody>
          <a:bodyPr>
            <a:normAutofit/>
          </a:bodyPr>
          <a:lstStyle/>
          <a:p>
            <a:r>
              <a:rPr lang="en-US" dirty="0"/>
              <a:t>Considering </a:t>
            </a:r>
            <a:r>
              <a:rPr lang="en-US" dirty="0" err="1"/>
              <a:t>bitvector</a:t>
            </a:r>
            <a:r>
              <a:rPr lang="en-US" dirty="0"/>
              <a:t> filters in QO results in cheaper plans</a:t>
            </a:r>
          </a:p>
          <a:p>
            <a:r>
              <a:rPr lang="en-US" dirty="0"/>
              <a:t>Conduct the first systematic analysis of </a:t>
            </a:r>
            <a:r>
              <a:rPr lang="en-US" dirty="0" err="1"/>
              <a:t>bitvector</a:t>
            </a:r>
            <a:r>
              <a:rPr lang="en-US" dirty="0"/>
              <a:t> filters in QO for a class of queries and plan space</a:t>
            </a:r>
          </a:p>
          <a:p>
            <a:r>
              <a:rPr lang="en-US" dirty="0"/>
              <a:t>Propose a join order algorithm for arbitrary decision support queries and integrate w/ Microsoft SQL Server</a:t>
            </a:r>
          </a:p>
          <a:p>
            <a:r>
              <a:rPr lang="en-US" dirty="0"/>
              <a:t>Lots of open problems: Broader analysis, comprehensive integration, </a:t>
            </a:r>
            <a:r>
              <a:rPr lang="en-US" dirty="0" err="1"/>
              <a:t>etc</a:t>
            </a:r>
            <a:endParaRPr lang="en-US" dirty="0"/>
          </a:p>
          <a:p>
            <a:endParaRPr lang="en-US" dirty="0"/>
          </a:p>
        </p:txBody>
      </p:sp>
      <p:sp>
        <p:nvSpPr>
          <p:cNvPr id="3" name="Title 2">
            <a:extLst>
              <a:ext uri="{FF2B5EF4-FFF2-40B4-BE49-F238E27FC236}">
                <a16:creationId xmlns:a16="http://schemas.microsoft.com/office/drawing/2014/main" id="{4C417005-317F-4815-B18D-AA4FECBCE7EF}"/>
              </a:ext>
            </a:extLst>
          </p:cNvPr>
          <p:cNvSpPr>
            <a:spLocks noGrp="1"/>
          </p:cNvSpPr>
          <p:nvPr>
            <p:ph type="title"/>
          </p:nvPr>
        </p:nvSpPr>
        <p:spPr/>
        <p:txBody>
          <a:bodyPr/>
          <a:lstStyle/>
          <a:p>
            <a:r>
              <a:rPr lang="en-US" dirty="0"/>
              <a:t>Conclusion</a:t>
            </a:r>
          </a:p>
        </p:txBody>
      </p:sp>
      <p:sp>
        <p:nvSpPr>
          <p:cNvPr id="5" name="TextBox 4">
            <a:extLst>
              <a:ext uri="{FF2B5EF4-FFF2-40B4-BE49-F238E27FC236}">
                <a16:creationId xmlns:a16="http://schemas.microsoft.com/office/drawing/2014/main" id="{D3B348F7-9C07-4033-990C-9BAEDBA76699}"/>
              </a:ext>
            </a:extLst>
          </p:cNvPr>
          <p:cNvSpPr txBox="1"/>
          <p:nvPr/>
        </p:nvSpPr>
        <p:spPr>
          <a:xfrm>
            <a:off x="7396710" y="5538925"/>
            <a:ext cx="3597894" cy="1126938"/>
          </a:xfrm>
          <a:prstGeom prst="rect">
            <a:avLst/>
          </a:prstGeom>
          <a:noFill/>
        </p:spPr>
        <p:txBody>
          <a:bodyPr wrap="none" lIns="179285" tIns="143428" rIns="179285" bIns="143428" rtlCol="0">
            <a:spAutoFit/>
          </a:bodyPr>
          <a:lstStyle/>
          <a:p>
            <a:pPr algn="ctr">
              <a:lnSpc>
                <a:spcPct val="90000"/>
              </a:lnSpc>
              <a:spcAft>
                <a:spcPts val="588"/>
              </a:spcAft>
            </a:pPr>
            <a:r>
              <a:rPr lang="en-US" sz="2745" dirty="0"/>
              <a:t>Bailu Ding</a:t>
            </a:r>
          </a:p>
          <a:p>
            <a:pPr algn="ctr">
              <a:lnSpc>
                <a:spcPct val="90000"/>
              </a:lnSpc>
              <a:spcAft>
                <a:spcPts val="588"/>
              </a:spcAft>
            </a:pPr>
            <a:r>
              <a:rPr lang="en-US" sz="2745" dirty="0"/>
              <a:t>badin</a:t>
            </a:r>
            <a:r>
              <a:rPr lang="en-US" sz="2745" dirty="0">
                <a:solidFill>
                  <a:schemeClr val="accent1"/>
                </a:solidFill>
              </a:rPr>
              <a:t>@</a:t>
            </a:r>
            <a:r>
              <a:rPr lang="en-US" sz="2400" dirty="0"/>
              <a:t>microsoft</a:t>
            </a:r>
            <a:r>
              <a:rPr lang="en-US" sz="2745" dirty="0"/>
              <a:t>.com</a:t>
            </a:r>
          </a:p>
        </p:txBody>
      </p:sp>
      <p:sp>
        <p:nvSpPr>
          <p:cNvPr id="7" name="TextBox 6">
            <a:extLst>
              <a:ext uri="{FF2B5EF4-FFF2-40B4-BE49-F238E27FC236}">
                <a16:creationId xmlns:a16="http://schemas.microsoft.com/office/drawing/2014/main" id="{9BBC8E41-E342-47EE-821F-CD565A979598}"/>
              </a:ext>
            </a:extLst>
          </p:cNvPr>
          <p:cNvSpPr txBox="1"/>
          <p:nvPr/>
        </p:nvSpPr>
        <p:spPr>
          <a:xfrm>
            <a:off x="11603736" y="6118553"/>
            <a:ext cx="333425" cy="369332"/>
          </a:xfrm>
          <a:prstGeom prst="rect">
            <a:avLst/>
          </a:prstGeom>
          <a:noFill/>
        </p:spPr>
        <p:txBody>
          <a:bodyPr wrap="none" lIns="0" tIns="0" rIns="0" bIns="0" rtlCol="0">
            <a:spAutoFit/>
          </a:bodyPr>
          <a:lstStyle/>
          <a:p>
            <a:pPr algn="l"/>
            <a:r>
              <a:rPr lang="en-US" sz="2400" dirty="0"/>
              <a:t>19</a:t>
            </a:r>
          </a:p>
        </p:txBody>
      </p:sp>
    </p:spTree>
    <p:custDataLst>
      <p:tags r:id="rId1"/>
    </p:custDataLst>
    <p:extLst>
      <p:ext uri="{BB962C8B-B14F-4D97-AF65-F5344CB8AC3E}">
        <p14:creationId xmlns:p14="http://schemas.microsoft.com/office/powerpoint/2010/main" val="27455303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363CE74-EEB5-4A85-B731-A8310221D53A}"/>
              </a:ext>
            </a:extLst>
          </p:cNvPr>
          <p:cNvSpPr>
            <a:spLocks noGrp="1"/>
          </p:cNvSpPr>
          <p:nvPr>
            <p:ph type="body" sz="quarter" idx="10"/>
          </p:nvPr>
        </p:nvSpPr>
        <p:spPr/>
        <p:txBody>
          <a:bodyPr>
            <a:normAutofit/>
          </a:bodyPr>
          <a:lstStyle/>
          <a:p>
            <a:r>
              <a:rPr lang="en-US" dirty="0" err="1"/>
              <a:t>Bitvector</a:t>
            </a:r>
            <a:r>
              <a:rPr lang="en-US" dirty="0"/>
              <a:t> filtering: Eliminate tuples that do not qualify join conditions early</a:t>
            </a:r>
          </a:p>
          <a:p>
            <a:pPr lvl="1"/>
            <a:r>
              <a:rPr lang="en-US" dirty="0"/>
              <a:t>A semi-join operator (</a:t>
            </a:r>
            <a:r>
              <a:rPr lang="en-US" dirty="0">
                <a:latin typeface="Cambria Math" panose="02040503050406030204" pitchFamily="18" charset="0"/>
                <a:ea typeface="Cambria Math" panose="02040503050406030204" pitchFamily="18" charset="0"/>
              </a:rPr>
              <a:t>⋉</a:t>
            </a:r>
            <a:r>
              <a:rPr lang="en-US" dirty="0"/>
              <a:t>) in relational algebra</a:t>
            </a:r>
          </a:p>
          <a:p>
            <a:r>
              <a:rPr lang="en-US" dirty="0"/>
              <a:t>Widely used in commercial database systems</a:t>
            </a:r>
          </a:p>
          <a:p>
            <a:r>
              <a:rPr lang="en-US" dirty="0"/>
              <a:t>Example of </a:t>
            </a:r>
            <a:r>
              <a:rPr lang="en-US" dirty="0" err="1"/>
              <a:t>bitvector</a:t>
            </a:r>
            <a:r>
              <a:rPr lang="en-US" dirty="0"/>
              <a:t> filters: Bloom filters and </a:t>
            </a:r>
            <a:r>
              <a:rPr lang="en-US"/>
              <a:t>bitmap filters</a:t>
            </a:r>
            <a:endParaRPr lang="en-US" dirty="0"/>
          </a:p>
        </p:txBody>
      </p:sp>
      <p:sp>
        <p:nvSpPr>
          <p:cNvPr id="4" name="Title 3">
            <a:extLst>
              <a:ext uri="{FF2B5EF4-FFF2-40B4-BE49-F238E27FC236}">
                <a16:creationId xmlns:a16="http://schemas.microsoft.com/office/drawing/2014/main" id="{56FEBCD6-6FCD-44AF-9A89-F47F03067FD7}"/>
              </a:ext>
            </a:extLst>
          </p:cNvPr>
          <p:cNvSpPr>
            <a:spLocks noGrp="1"/>
          </p:cNvSpPr>
          <p:nvPr>
            <p:ph type="title"/>
          </p:nvPr>
        </p:nvSpPr>
        <p:spPr/>
        <p:txBody>
          <a:bodyPr/>
          <a:lstStyle/>
          <a:p>
            <a:r>
              <a:rPr lang="en-US" dirty="0" err="1"/>
              <a:t>Bitvector</a:t>
            </a:r>
            <a:r>
              <a:rPr lang="en-US" dirty="0"/>
              <a:t> Filtering in Query Processing</a:t>
            </a:r>
          </a:p>
        </p:txBody>
      </p:sp>
      <p:sp>
        <p:nvSpPr>
          <p:cNvPr id="10" name="TextBox 9">
            <a:extLst>
              <a:ext uri="{FF2B5EF4-FFF2-40B4-BE49-F238E27FC236}">
                <a16:creationId xmlns:a16="http://schemas.microsoft.com/office/drawing/2014/main" id="{CE669D06-8476-42D3-9698-A5B9C1780802}"/>
              </a:ext>
            </a:extLst>
          </p:cNvPr>
          <p:cNvSpPr txBox="1"/>
          <p:nvPr/>
        </p:nvSpPr>
        <p:spPr>
          <a:xfrm>
            <a:off x="11603736" y="6118553"/>
            <a:ext cx="166712" cy="369332"/>
          </a:xfrm>
          <a:prstGeom prst="rect">
            <a:avLst/>
          </a:prstGeom>
          <a:noFill/>
        </p:spPr>
        <p:txBody>
          <a:bodyPr wrap="none" lIns="0" tIns="0" rIns="0" bIns="0" rtlCol="0">
            <a:spAutoFit/>
          </a:bodyPr>
          <a:lstStyle/>
          <a:p>
            <a:pPr algn="l"/>
            <a:r>
              <a:rPr lang="en-US" sz="2400" dirty="0"/>
              <a:t>2</a:t>
            </a:r>
          </a:p>
        </p:txBody>
      </p:sp>
    </p:spTree>
    <p:extLst>
      <p:ext uri="{BB962C8B-B14F-4D97-AF65-F5344CB8AC3E}">
        <p14:creationId xmlns:p14="http://schemas.microsoft.com/office/powerpoint/2010/main" val="3859887076"/>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A35146-75CD-4C40-B95B-3C394E4E8BE9}"/>
              </a:ext>
            </a:extLst>
          </p:cNvPr>
          <p:cNvSpPr>
            <a:spLocks noGrp="1"/>
          </p:cNvSpPr>
          <p:nvPr>
            <p:ph type="body" sz="quarter" idx="10"/>
          </p:nvPr>
        </p:nvSpPr>
        <p:spPr/>
        <p:txBody>
          <a:bodyPr/>
          <a:lstStyle/>
          <a:p>
            <a:pPr marL="0" indent="0">
              <a:buNone/>
            </a:pPr>
            <a:r>
              <a:rPr lang="en-US" sz="2800" dirty="0"/>
              <a:t>SELECT </a:t>
            </a:r>
            <a:r>
              <a:rPr lang="en-US" sz="2800" dirty="0" err="1">
                <a:solidFill>
                  <a:schemeClr val="accent1"/>
                </a:solidFill>
              </a:rPr>
              <a:t>c.zipcode</a:t>
            </a:r>
            <a:r>
              <a:rPr lang="en-US" sz="2800" dirty="0">
                <a:solidFill>
                  <a:schemeClr val="accent1"/>
                </a:solidFill>
              </a:rPr>
              <a:t>, </a:t>
            </a:r>
            <a:r>
              <a:rPr lang="en-US" sz="2800" dirty="0" err="1">
                <a:solidFill>
                  <a:schemeClr val="accent1"/>
                </a:solidFill>
              </a:rPr>
              <a:t>o.item</a:t>
            </a:r>
            <a:r>
              <a:rPr lang="en-US" sz="2800" dirty="0">
                <a:solidFill>
                  <a:schemeClr val="accent1"/>
                </a:solidFill>
              </a:rPr>
              <a:t> </a:t>
            </a:r>
            <a:r>
              <a:rPr lang="en-US" sz="2800" dirty="0"/>
              <a:t>FROM </a:t>
            </a:r>
            <a:r>
              <a:rPr lang="en-US" sz="2800" dirty="0">
                <a:solidFill>
                  <a:schemeClr val="accent1"/>
                </a:solidFill>
              </a:rPr>
              <a:t>customer c</a:t>
            </a:r>
            <a:r>
              <a:rPr lang="en-US" sz="2800" dirty="0"/>
              <a:t>, </a:t>
            </a:r>
            <a:r>
              <a:rPr lang="en-US" sz="2800" dirty="0">
                <a:solidFill>
                  <a:schemeClr val="accent1"/>
                </a:solidFill>
              </a:rPr>
              <a:t>order o</a:t>
            </a:r>
          </a:p>
          <a:p>
            <a:pPr marL="0" indent="0">
              <a:buNone/>
            </a:pPr>
            <a:r>
              <a:rPr lang="en-US" sz="2800" dirty="0"/>
              <a:t>WHERE </a:t>
            </a:r>
            <a:r>
              <a:rPr lang="en-US" sz="2800" dirty="0" err="1">
                <a:solidFill>
                  <a:schemeClr val="accent1"/>
                </a:solidFill>
              </a:rPr>
              <a:t>c.cid</a:t>
            </a:r>
            <a:r>
              <a:rPr lang="en-US" sz="2800" dirty="0"/>
              <a:t> = </a:t>
            </a:r>
            <a:r>
              <a:rPr lang="en-US" sz="2800" dirty="0" err="1">
                <a:solidFill>
                  <a:schemeClr val="accent1"/>
                </a:solidFill>
              </a:rPr>
              <a:t>o.cid</a:t>
            </a:r>
            <a:endParaRPr lang="en-US" sz="2800" dirty="0">
              <a:solidFill>
                <a:schemeClr val="accent1"/>
              </a:solidFill>
            </a:endParaRPr>
          </a:p>
          <a:p>
            <a:pPr marL="0" indent="0">
              <a:buNone/>
            </a:pPr>
            <a:r>
              <a:rPr lang="en-US" sz="2800" dirty="0"/>
              <a:t>AND </a:t>
            </a:r>
            <a:r>
              <a:rPr lang="en-US" sz="2800" dirty="0" err="1">
                <a:solidFill>
                  <a:schemeClr val="accent1"/>
                </a:solidFill>
              </a:rPr>
              <a:t>c.state</a:t>
            </a:r>
            <a:r>
              <a:rPr lang="en-US" sz="2800" dirty="0">
                <a:solidFill>
                  <a:schemeClr val="accent1"/>
                </a:solidFill>
              </a:rPr>
              <a:t> </a:t>
            </a:r>
            <a:r>
              <a:rPr lang="en-US" sz="2800" dirty="0"/>
              <a:t>= </a:t>
            </a:r>
            <a:r>
              <a:rPr lang="en-US" sz="2800" dirty="0">
                <a:solidFill>
                  <a:schemeClr val="accent1"/>
                </a:solidFill>
              </a:rPr>
              <a:t>‘WA’</a:t>
            </a:r>
          </a:p>
          <a:p>
            <a:pPr marL="0" indent="0">
              <a:buNone/>
            </a:pPr>
            <a:endParaRPr lang="en-US" dirty="0">
              <a:solidFill>
                <a:schemeClr val="accent1"/>
              </a:solidFill>
            </a:endParaRPr>
          </a:p>
        </p:txBody>
      </p:sp>
      <p:sp>
        <p:nvSpPr>
          <p:cNvPr id="3" name="Title 2">
            <a:extLst>
              <a:ext uri="{FF2B5EF4-FFF2-40B4-BE49-F238E27FC236}">
                <a16:creationId xmlns:a16="http://schemas.microsoft.com/office/drawing/2014/main" id="{C663AC7F-885B-4D6E-88F0-64332F1DA4CE}"/>
              </a:ext>
            </a:extLst>
          </p:cNvPr>
          <p:cNvSpPr>
            <a:spLocks noGrp="1"/>
          </p:cNvSpPr>
          <p:nvPr>
            <p:ph type="title"/>
          </p:nvPr>
        </p:nvSpPr>
        <p:spPr/>
        <p:txBody>
          <a:bodyPr/>
          <a:lstStyle/>
          <a:p>
            <a:r>
              <a:rPr lang="en-US" dirty="0"/>
              <a:t>Example: </a:t>
            </a:r>
            <a:r>
              <a:rPr lang="en-US" dirty="0" err="1"/>
              <a:t>Bitvector</a:t>
            </a:r>
            <a:r>
              <a:rPr lang="en-US" dirty="0"/>
              <a:t> Filtering in Hash Join</a:t>
            </a:r>
          </a:p>
        </p:txBody>
      </p:sp>
      <p:graphicFrame>
        <p:nvGraphicFramePr>
          <p:cNvPr id="4" name="Table 8">
            <a:extLst>
              <a:ext uri="{FF2B5EF4-FFF2-40B4-BE49-F238E27FC236}">
                <a16:creationId xmlns:a16="http://schemas.microsoft.com/office/drawing/2014/main" id="{D9CC0B5B-4C95-458E-A2CF-FF8D56181542}"/>
              </a:ext>
            </a:extLst>
          </p:cNvPr>
          <p:cNvGraphicFramePr>
            <a:graphicFrameLocks noGrp="1"/>
          </p:cNvGraphicFramePr>
          <p:nvPr>
            <p:extLst>
              <p:ext uri="{D42A27DB-BD31-4B8C-83A1-F6EECF244321}">
                <p14:modId xmlns:p14="http://schemas.microsoft.com/office/powerpoint/2010/main" val="3232257423"/>
              </p:ext>
            </p:extLst>
          </p:nvPr>
        </p:nvGraphicFramePr>
        <p:xfrm>
          <a:off x="3741467" y="4757268"/>
          <a:ext cx="1945863" cy="1828800"/>
        </p:xfrm>
        <a:graphic>
          <a:graphicData uri="http://schemas.openxmlformats.org/drawingml/2006/table">
            <a:tbl>
              <a:tblPr firstRow="1" bandRow="1">
                <a:tableStyleId>{5C22544A-7EE6-4342-B048-85BDC9FD1C3A}</a:tableStyleId>
              </a:tblPr>
              <a:tblGrid>
                <a:gridCol w="648621">
                  <a:extLst>
                    <a:ext uri="{9D8B030D-6E8A-4147-A177-3AD203B41FA5}">
                      <a16:colId xmlns:a16="http://schemas.microsoft.com/office/drawing/2014/main" val="3926327062"/>
                    </a:ext>
                  </a:extLst>
                </a:gridCol>
                <a:gridCol w="562912">
                  <a:extLst>
                    <a:ext uri="{9D8B030D-6E8A-4147-A177-3AD203B41FA5}">
                      <a16:colId xmlns:a16="http://schemas.microsoft.com/office/drawing/2014/main" val="4112233451"/>
                    </a:ext>
                  </a:extLst>
                </a:gridCol>
                <a:gridCol w="734330">
                  <a:extLst>
                    <a:ext uri="{9D8B030D-6E8A-4147-A177-3AD203B41FA5}">
                      <a16:colId xmlns:a16="http://schemas.microsoft.com/office/drawing/2014/main" val="2660916941"/>
                    </a:ext>
                  </a:extLst>
                </a:gridCol>
              </a:tblGrid>
              <a:tr h="345849">
                <a:tc>
                  <a:txBody>
                    <a:bodyPr/>
                    <a:lstStyle/>
                    <a:p>
                      <a:r>
                        <a:rPr lang="en-US" dirty="0" err="1"/>
                        <a:t>oid</a:t>
                      </a:r>
                      <a:endParaRPr lang="en-US" dirty="0"/>
                    </a:p>
                  </a:txBody>
                  <a:tcPr/>
                </a:tc>
                <a:tc>
                  <a:txBody>
                    <a:bodyPr/>
                    <a:lstStyle/>
                    <a:p>
                      <a:r>
                        <a:rPr lang="en-US" dirty="0" err="1"/>
                        <a:t>cid</a:t>
                      </a:r>
                      <a:endParaRPr lang="en-US" dirty="0"/>
                    </a:p>
                  </a:txBody>
                  <a:tcPr/>
                </a:tc>
                <a:tc>
                  <a:txBody>
                    <a:bodyPr/>
                    <a:lstStyle/>
                    <a:p>
                      <a:r>
                        <a:rPr lang="en-US" dirty="0"/>
                        <a:t>item</a:t>
                      </a:r>
                    </a:p>
                  </a:txBody>
                  <a:tcPr/>
                </a:tc>
                <a:extLst>
                  <a:ext uri="{0D108BD9-81ED-4DB2-BD59-A6C34878D82A}">
                    <a16:rowId xmlns:a16="http://schemas.microsoft.com/office/drawing/2014/main" val="3275026953"/>
                  </a:ext>
                </a:extLst>
              </a:tr>
              <a:tr h="345849">
                <a:tc>
                  <a:txBody>
                    <a:bodyPr/>
                    <a:lstStyle/>
                    <a:p>
                      <a:r>
                        <a:rPr lang="en-US" dirty="0"/>
                        <a:t>1</a:t>
                      </a:r>
                    </a:p>
                  </a:txBody>
                  <a:tcPr/>
                </a:tc>
                <a:tc>
                  <a:txBody>
                    <a:bodyPr/>
                    <a:lstStyle/>
                    <a:p>
                      <a:r>
                        <a:rPr lang="en-US" dirty="0"/>
                        <a:t>1</a:t>
                      </a:r>
                    </a:p>
                  </a:txBody>
                  <a:tcPr/>
                </a:tc>
                <a:tc>
                  <a:txBody>
                    <a:bodyPr/>
                    <a:lstStyle/>
                    <a:p>
                      <a:r>
                        <a:rPr lang="en-US" dirty="0"/>
                        <a:t>A</a:t>
                      </a:r>
                    </a:p>
                  </a:txBody>
                  <a:tcPr/>
                </a:tc>
                <a:extLst>
                  <a:ext uri="{0D108BD9-81ED-4DB2-BD59-A6C34878D82A}">
                    <a16:rowId xmlns:a16="http://schemas.microsoft.com/office/drawing/2014/main" val="1915067482"/>
                  </a:ext>
                </a:extLst>
              </a:tr>
              <a:tr h="345849">
                <a:tc>
                  <a:txBody>
                    <a:bodyPr/>
                    <a:lstStyle/>
                    <a:p>
                      <a:r>
                        <a:rPr lang="en-US" dirty="0"/>
                        <a:t>2</a:t>
                      </a:r>
                    </a:p>
                  </a:txBody>
                  <a:tcPr/>
                </a:tc>
                <a:tc>
                  <a:txBody>
                    <a:bodyPr/>
                    <a:lstStyle/>
                    <a:p>
                      <a:r>
                        <a:rPr lang="en-US" dirty="0"/>
                        <a:t>1</a:t>
                      </a:r>
                    </a:p>
                  </a:txBody>
                  <a:tcPr/>
                </a:tc>
                <a:tc>
                  <a:txBody>
                    <a:bodyPr/>
                    <a:lstStyle/>
                    <a:p>
                      <a:r>
                        <a:rPr lang="en-US" dirty="0"/>
                        <a:t>A</a:t>
                      </a:r>
                    </a:p>
                  </a:txBody>
                  <a:tcPr/>
                </a:tc>
                <a:extLst>
                  <a:ext uri="{0D108BD9-81ED-4DB2-BD59-A6C34878D82A}">
                    <a16:rowId xmlns:a16="http://schemas.microsoft.com/office/drawing/2014/main" val="381052776"/>
                  </a:ext>
                </a:extLst>
              </a:tr>
              <a:tr h="345849">
                <a:tc>
                  <a:txBody>
                    <a:bodyPr/>
                    <a:lstStyle/>
                    <a:p>
                      <a:r>
                        <a:rPr lang="en-US" dirty="0"/>
                        <a:t>3</a:t>
                      </a:r>
                    </a:p>
                  </a:txBody>
                  <a:tcPr/>
                </a:tc>
                <a:tc>
                  <a:txBody>
                    <a:bodyPr/>
                    <a:lstStyle/>
                    <a:p>
                      <a:r>
                        <a:rPr lang="en-US" dirty="0"/>
                        <a:t>3</a:t>
                      </a:r>
                    </a:p>
                  </a:txBody>
                  <a:tcPr/>
                </a:tc>
                <a:tc>
                  <a:txBody>
                    <a:bodyPr/>
                    <a:lstStyle/>
                    <a:p>
                      <a:r>
                        <a:rPr lang="en-US" dirty="0"/>
                        <a:t>B</a:t>
                      </a:r>
                    </a:p>
                  </a:txBody>
                  <a:tcPr/>
                </a:tc>
                <a:extLst>
                  <a:ext uri="{0D108BD9-81ED-4DB2-BD59-A6C34878D82A}">
                    <a16:rowId xmlns:a16="http://schemas.microsoft.com/office/drawing/2014/main" val="3801980627"/>
                  </a:ext>
                </a:extLst>
              </a:tr>
              <a:tr h="345849">
                <a:tc>
                  <a:txBody>
                    <a:bodyPr/>
                    <a:lstStyle/>
                    <a:p>
                      <a:r>
                        <a:rPr lang="en-US" dirty="0"/>
                        <a:t>4</a:t>
                      </a:r>
                    </a:p>
                  </a:txBody>
                  <a:tcPr/>
                </a:tc>
                <a:tc>
                  <a:txBody>
                    <a:bodyPr/>
                    <a:lstStyle/>
                    <a:p>
                      <a:r>
                        <a:rPr lang="en-US" dirty="0"/>
                        <a:t>2</a:t>
                      </a:r>
                    </a:p>
                  </a:txBody>
                  <a:tcPr/>
                </a:tc>
                <a:tc>
                  <a:txBody>
                    <a:bodyPr/>
                    <a:lstStyle/>
                    <a:p>
                      <a:r>
                        <a:rPr lang="en-US" dirty="0"/>
                        <a:t>B</a:t>
                      </a:r>
                    </a:p>
                  </a:txBody>
                  <a:tcPr/>
                </a:tc>
                <a:extLst>
                  <a:ext uri="{0D108BD9-81ED-4DB2-BD59-A6C34878D82A}">
                    <a16:rowId xmlns:a16="http://schemas.microsoft.com/office/drawing/2014/main" val="2018008608"/>
                  </a:ext>
                </a:extLst>
              </a:tr>
            </a:tbl>
          </a:graphicData>
        </a:graphic>
      </p:graphicFrame>
      <p:graphicFrame>
        <p:nvGraphicFramePr>
          <p:cNvPr id="5" name="Table 8">
            <a:extLst>
              <a:ext uri="{FF2B5EF4-FFF2-40B4-BE49-F238E27FC236}">
                <a16:creationId xmlns:a16="http://schemas.microsoft.com/office/drawing/2014/main" id="{F0506889-FAFC-4EFA-B14B-262962855738}"/>
              </a:ext>
            </a:extLst>
          </p:cNvPr>
          <p:cNvGraphicFramePr>
            <a:graphicFrameLocks noGrp="1"/>
          </p:cNvGraphicFramePr>
          <p:nvPr>
            <p:extLst>
              <p:ext uri="{D42A27DB-BD31-4B8C-83A1-F6EECF244321}">
                <p14:modId xmlns:p14="http://schemas.microsoft.com/office/powerpoint/2010/main" val="1319444799"/>
              </p:ext>
            </p:extLst>
          </p:nvPr>
        </p:nvGraphicFramePr>
        <p:xfrm>
          <a:off x="3673279" y="2594204"/>
          <a:ext cx="2374744" cy="1568103"/>
        </p:xfrm>
        <a:graphic>
          <a:graphicData uri="http://schemas.openxmlformats.org/drawingml/2006/table">
            <a:tbl>
              <a:tblPr firstRow="1" bandRow="1">
                <a:tableStyleId>{5C22544A-7EE6-4342-B048-85BDC9FD1C3A}</a:tableStyleId>
              </a:tblPr>
              <a:tblGrid>
                <a:gridCol w="562259">
                  <a:extLst>
                    <a:ext uri="{9D8B030D-6E8A-4147-A177-3AD203B41FA5}">
                      <a16:colId xmlns:a16="http://schemas.microsoft.com/office/drawing/2014/main" val="3926327062"/>
                    </a:ext>
                  </a:extLst>
                </a:gridCol>
                <a:gridCol w="768350">
                  <a:extLst>
                    <a:ext uri="{9D8B030D-6E8A-4147-A177-3AD203B41FA5}">
                      <a16:colId xmlns:a16="http://schemas.microsoft.com/office/drawing/2014/main" val="1053315849"/>
                    </a:ext>
                  </a:extLst>
                </a:gridCol>
                <a:gridCol w="1044135">
                  <a:extLst>
                    <a:ext uri="{9D8B030D-6E8A-4147-A177-3AD203B41FA5}">
                      <a16:colId xmlns:a16="http://schemas.microsoft.com/office/drawing/2014/main" val="1733165497"/>
                    </a:ext>
                  </a:extLst>
                </a:gridCol>
              </a:tblGrid>
              <a:tr h="470823">
                <a:tc>
                  <a:txBody>
                    <a:bodyPr/>
                    <a:lstStyle/>
                    <a:p>
                      <a:r>
                        <a:rPr lang="en-US" dirty="0" err="1"/>
                        <a:t>cid</a:t>
                      </a:r>
                      <a:endParaRPr lang="en-US" dirty="0"/>
                    </a:p>
                  </a:txBody>
                  <a:tcPr/>
                </a:tc>
                <a:tc>
                  <a:txBody>
                    <a:bodyPr/>
                    <a:lstStyle/>
                    <a:p>
                      <a:r>
                        <a:rPr lang="en-US" dirty="0"/>
                        <a:t>state</a:t>
                      </a:r>
                    </a:p>
                  </a:txBody>
                  <a:tcPr/>
                </a:tc>
                <a:tc>
                  <a:txBody>
                    <a:bodyPr/>
                    <a:lstStyle/>
                    <a:p>
                      <a:r>
                        <a:rPr lang="en-US" dirty="0" err="1"/>
                        <a:t>zipcode</a:t>
                      </a:r>
                      <a:endParaRPr lang="en-US" dirty="0"/>
                    </a:p>
                  </a:txBody>
                  <a:tcPr/>
                </a:tc>
                <a:extLst>
                  <a:ext uri="{0D108BD9-81ED-4DB2-BD59-A6C34878D82A}">
                    <a16:rowId xmlns:a16="http://schemas.microsoft.com/office/drawing/2014/main" val="3275026953"/>
                  </a:ext>
                </a:extLst>
              </a:tr>
              <a:tr h="322525">
                <a:tc>
                  <a:txBody>
                    <a:bodyPr/>
                    <a:lstStyle/>
                    <a:p>
                      <a:r>
                        <a:rPr lang="en-US" dirty="0"/>
                        <a:t>1</a:t>
                      </a:r>
                    </a:p>
                  </a:txBody>
                  <a:tcPr/>
                </a:tc>
                <a:tc>
                  <a:txBody>
                    <a:bodyPr/>
                    <a:lstStyle/>
                    <a:p>
                      <a:r>
                        <a:rPr lang="en-US" dirty="0"/>
                        <a:t>CA</a:t>
                      </a:r>
                    </a:p>
                  </a:txBody>
                  <a:tcPr/>
                </a:tc>
                <a:tc>
                  <a:txBody>
                    <a:bodyPr/>
                    <a:lstStyle/>
                    <a:p>
                      <a:r>
                        <a:rPr lang="en-US" dirty="0"/>
                        <a:t>94041</a:t>
                      </a:r>
                    </a:p>
                  </a:txBody>
                  <a:tcPr/>
                </a:tc>
                <a:extLst>
                  <a:ext uri="{0D108BD9-81ED-4DB2-BD59-A6C34878D82A}">
                    <a16:rowId xmlns:a16="http://schemas.microsoft.com/office/drawing/2014/main" val="1915067482"/>
                  </a:ext>
                </a:extLst>
              </a:tr>
              <a:tr h="322525">
                <a:tc>
                  <a:txBody>
                    <a:bodyPr/>
                    <a:lstStyle/>
                    <a:p>
                      <a:r>
                        <a:rPr lang="en-US" dirty="0"/>
                        <a:t>2</a:t>
                      </a:r>
                    </a:p>
                  </a:txBody>
                  <a:tcPr/>
                </a:tc>
                <a:tc>
                  <a:txBody>
                    <a:bodyPr/>
                    <a:lstStyle/>
                    <a:p>
                      <a:r>
                        <a:rPr lang="en-US" dirty="0"/>
                        <a:t>CA</a:t>
                      </a:r>
                    </a:p>
                  </a:txBody>
                  <a:tcPr/>
                </a:tc>
                <a:tc>
                  <a:txBody>
                    <a:bodyPr/>
                    <a:lstStyle/>
                    <a:p>
                      <a:r>
                        <a:rPr lang="en-US" dirty="0"/>
                        <a:t>90024</a:t>
                      </a:r>
                    </a:p>
                  </a:txBody>
                  <a:tcPr/>
                </a:tc>
                <a:extLst>
                  <a:ext uri="{0D108BD9-81ED-4DB2-BD59-A6C34878D82A}">
                    <a16:rowId xmlns:a16="http://schemas.microsoft.com/office/drawing/2014/main" val="381052776"/>
                  </a:ext>
                </a:extLst>
              </a:tr>
              <a:tr h="322525">
                <a:tc>
                  <a:txBody>
                    <a:bodyPr/>
                    <a:lstStyle/>
                    <a:p>
                      <a:r>
                        <a:rPr lang="en-US" dirty="0"/>
                        <a:t>3</a:t>
                      </a:r>
                    </a:p>
                  </a:txBody>
                  <a:tcPr/>
                </a:tc>
                <a:tc>
                  <a:txBody>
                    <a:bodyPr/>
                    <a:lstStyle/>
                    <a:p>
                      <a:r>
                        <a:rPr lang="en-US" dirty="0"/>
                        <a:t>WA</a:t>
                      </a:r>
                    </a:p>
                  </a:txBody>
                  <a:tcPr/>
                </a:tc>
                <a:tc>
                  <a:txBody>
                    <a:bodyPr/>
                    <a:lstStyle/>
                    <a:p>
                      <a:r>
                        <a:rPr lang="en-US" dirty="0"/>
                        <a:t>98052</a:t>
                      </a:r>
                    </a:p>
                  </a:txBody>
                  <a:tcPr/>
                </a:tc>
                <a:extLst>
                  <a:ext uri="{0D108BD9-81ED-4DB2-BD59-A6C34878D82A}">
                    <a16:rowId xmlns:a16="http://schemas.microsoft.com/office/drawing/2014/main" val="3801980627"/>
                  </a:ext>
                </a:extLst>
              </a:tr>
            </a:tbl>
          </a:graphicData>
        </a:graphic>
      </p:graphicFrame>
      <p:graphicFrame>
        <p:nvGraphicFramePr>
          <p:cNvPr id="6" name="Table 8">
            <a:extLst>
              <a:ext uri="{FF2B5EF4-FFF2-40B4-BE49-F238E27FC236}">
                <a16:creationId xmlns:a16="http://schemas.microsoft.com/office/drawing/2014/main" id="{396F9ED3-AE77-4B94-96A0-194EF094EDDF}"/>
              </a:ext>
            </a:extLst>
          </p:cNvPr>
          <p:cNvGraphicFramePr>
            <a:graphicFrameLocks noGrp="1"/>
          </p:cNvGraphicFramePr>
          <p:nvPr>
            <p:extLst>
              <p:ext uri="{D42A27DB-BD31-4B8C-83A1-F6EECF244321}">
                <p14:modId xmlns:p14="http://schemas.microsoft.com/office/powerpoint/2010/main" val="3192063259"/>
              </p:ext>
            </p:extLst>
          </p:nvPr>
        </p:nvGraphicFramePr>
        <p:xfrm>
          <a:off x="6744432" y="2574739"/>
          <a:ext cx="1599468" cy="741680"/>
        </p:xfrm>
        <a:graphic>
          <a:graphicData uri="http://schemas.openxmlformats.org/drawingml/2006/table">
            <a:tbl>
              <a:tblPr firstRow="1" bandRow="1">
                <a:tableStyleId>{5C22544A-7EE6-4342-B048-85BDC9FD1C3A}</a:tableStyleId>
              </a:tblPr>
              <a:tblGrid>
                <a:gridCol w="562018">
                  <a:extLst>
                    <a:ext uri="{9D8B030D-6E8A-4147-A177-3AD203B41FA5}">
                      <a16:colId xmlns:a16="http://schemas.microsoft.com/office/drawing/2014/main" val="3926327062"/>
                    </a:ext>
                  </a:extLst>
                </a:gridCol>
                <a:gridCol w="1037450">
                  <a:extLst>
                    <a:ext uri="{9D8B030D-6E8A-4147-A177-3AD203B41FA5}">
                      <a16:colId xmlns:a16="http://schemas.microsoft.com/office/drawing/2014/main" val="1053315849"/>
                    </a:ext>
                  </a:extLst>
                </a:gridCol>
              </a:tblGrid>
              <a:tr h="370840">
                <a:tc>
                  <a:txBody>
                    <a:bodyPr/>
                    <a:lstStyle/>
                    <a:p>
                      <a:r>
                        <a:rPr lang="en-US" dirty="0" err="1"/>
                        <a:t>cid</a:t>
                      </a:r>
                      <a:endParaRPr lang="en-US" dirty="0"/>
                    </a:p>
                  </a:txBody>
                  <a:tcPr/>
                </a:tc>
                <a:tc>
                  <a:txBody>
                    <a:bodyPr/>
                    <a:lstStyle/>
                    <a:p>
                      <a:r>
                        <a:rPr lang="en-US" dirty="0" err="1"/>
                        <a:t>zipcode</a:t>
                      </a:r>
                      <a:endParaRPr lang="en-US" dirty="0"/>
                    </a:p>
                  </a:txBody>
                  <a:tcPr/>
                </a:tc>
                <a:extLst>
                  <a:ext uri="{0D108BD9-81ED-4DB2-BD59-A6C34878D82A}">
                    <a16:rowId xmlns:a16="http://schemas.microsoft.com/office/drawing/2014/main" val="3275026953"/>
                  </a:ext>
                </a:extLst>
              </a:tr>
              <a:tr h="370840">
                <a:tc>
                  <a:txBody>
                    <a:bodyPr/>
                    <a:lstStyle/>
                    <a:p>
                      <a:r>
                        <a:rPr lang="en-US" dirty="0"/>
                        <a:t>3</a:t>
                      </a:r>
                    </a:p>
                  </a:txBody>
                  <a:tcPr/>
                </a:tc>
                <a:tc>
                  <a:txBody>
                    <a:bodyPr/>
                    <a:lstStyle/>
                    <a:p>
                      <a:r>
                        <a:rPr lang="en-US" dirty="0"/>
                        <a:t>98052</a:t>
                      </a:r>
                    </a:p>
                  </a:txBody>
                  <a:tcPr/>
                </a:tc>
                <a:extLst>
                  <a:ext uri="{0D108BD9-81ED-4DB2-BD59-A6C34878D82A}">
                    <a16:rowId xmlns:a16="http://schemas.microsoft.com/office/drawing/2014/main" val="1915067482"/>
                  </a:ext>
                </a:extLst>
              </a:tr>
            </a:tbl>
          </a:graphicData>
        </a:graphic>
      </p:graphicFrame>
      <p:sp>
        <p:nvSpPr>
          <p:cNvPr id="7" name="Text Placeholder 1">
            <a:extLst>
              <a:ext uri="{FF2B5EF4-FFF2-40B4-BE49-F238E27FC236}">
                <a16:creationId xmlns:a16="http://schemas.microsoft.com/office/drawing/2014/main" id="{956B69E7-1686-40CD-910C-FF20EC88BFB2}"/>
              </a:ext>
            </a:extLst>
          </p:cNvPr>
          <p:cNvSpPr txBox="1">
            <a:spLocks/>
          </p:cNvSpPr>
          <p:nvPr/>
        </p:nvSpPr>
        <p:spPr>
          <a:xfrm>
            <a:off x="819562" y="4079141"/>
            <a:ext cx="3669848" cy="1589683"/>
          </a:xfrm>
          <a:prstGeom prst="rect">
            <a:avLst/>
          </a:prstGeom>
        </p:spPr>
        <p:txBody>
          <a:bodyPr vert="horz" wrap="square" lIns="0" tIns="0" rIns="0" bIns="0" rtlCol="0">
            <a:normAutofit/>
          </a:bodyPr>
          <a:lstStyle>
            <a:lvl1pPr marL="228600" marR="0" indent="-228600" algn="l" defTabSz="932742" rtl="0" eaLnBrk="1" fontAlgn="auto" latinLnBrk="0" hangingPunct="1">
              <a:lnSpc>
                <a:spcPct val="100000"/>
              </a:lnSpc>
              <a:spcBef>
                <a:spcPct val="20000"/>
              </a:spcBef>
              <a:spcAft>
                <a:spcPts val="0"/>
              </a:spcAft>
              <a:buClr>
                <a:schemeClr val="tx2"/>
              </a:buClr>
              <a:buSzPct val="90000"/>
              <a:buFont typeface="Wingdings" panose="05000000000000000000" pitchFamily="2" charset="2"/>
              <a:buChar char=""/>
              <a:tabLst/>
              <a:defRPr sz="3137" b="0" kern="1200" spc="0" baseline="0">
                <a:solidFill>
                  <a:srgbClr val="002060"/>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353"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961"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961"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n-US" dirty="0">
              <a:solidFill>
                <a:schemeClr val="accent1"/>
              </a:solidFill>
            </a:endParaRPr>
          </a:p>
        </p:txBody>
      </p:sp>
      <p:sp>
        <p:nvSpPr>
          <p:cNvPr id="10" name="TextBox 9">
            <a:extLst>
              <a:ext uri="{FF2B5EF4-FFF2-40B4-BE49-F238E27FC236}">
                <a16:creationId xmlns:a16="http://schemas.microsoft.com/office/drawing/2014/main" id="{7CB17704-28FE-4E97-974C-28A8B18511CB}"/>
              </a:ext>
            </a:extLst>
          </p:cNvPr>
          <p:cNvSpPr txBox="1"/>
          <p:nvPr/>
        </p:nvSpPr>
        <p:spPr>
          <a:xfrm>
            <a:off x="6113762" y="2643107"/>
            <a:ext cx="514180" cy="307777"/>
          </a:xfrm>
          <a:prstGeom prst="rect">
            <a:avLst/>
          </a:prstGeom>
          <a:noFill/>
        </p:spPr>
        <p:txBody>
          <a:bodyPr wrap="none" lIns="0" tIns="0" rIns="0" bIns="0" rtlCol="0">
            <a:spAutoFit/>
          </a:bodyPr>
          <a:lstStyle/>
          <a:p>
            <a:pPr algn="l"/>
            <a:r>
              <a:rPr lang="en-US" sz="2000" dirty="0"/>
              <a:t>filter</a:t>
            </a:r>
          </a:p>
        </p:txBody>
      </p:sp>
      <p:sp>
        <p:nvSpPr>
          <p:cNvPr id="11" name="Rectangle 10">
            <a:extLst>
              <a:ext uri="{FF2B5EF4-FFF2-40B4-BE49-F238E27FC236}">
                <a16:creationId xmlns:a16="http://schemas.microsoft.com/office/drawing/2014/main" id="{F9C391DB-772B-4694-A06C-DFE4985493C4}"/>
              </a:ext>
            </a:extLst>
          </p:cNvPr>
          <p:cNvSpPr/>
          <p:nvPr/>
        </p:nvSpPr>
        <p:spPr bwMode="auto">
          <a:xfrm>
            <a:off x="8843205" y="2594204"/>
            <a:ext cx="964767" cy="3991864"/>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spcBef>
                <a:spcPct val="0"/>
              </a:spcBef>
              <a:spcAft>
                <a:spcPct val="0"/>
              </a:spcAft>
            </a:pPr>
            <a:endParaRPr lang="en-US" sz="2000" dirty="0">
              <a:solidFill>
                <a:srgbClr val="FFFFFF"/>
              </a:solidFill>
              <a:ea typeface="Segoe UI" pitchFamily="34" charset="0"/>
              <a:cs typeface="Segoe UI" pitchFamily="34" charset="0"/>
            </a:endParaRPr>
          </a:p>
          <a:p>
            <a:pPr algn="ctr" defTabSz="932472" fontAlgn="base">
              <a:spcBef>
                <a:spcPct val="0"/>
              </a:spcBef>
              <a:spcAft>
                <a:spcPct val="0"/>
              </a:spcAft>
            </a:pPr>
            <a:endParaRPr lang="en-US" sz="2000" dirty="0">
              <a:solidFill>
                <a:srgbClr val="FFFFFF"/>
              </a:solidFill>
              <a:ea typeface="Segoe UI" pitchFamily="34" charset="0"/>
              <a:cs typeface="Segoe UI" pitchFamily="34" charset="0"/>
            </a:endParaRPr>
          </a:p>
          <a:p>
            <a:pPr algn="ctr" defTabSz="932472" fontAlgn="base">
              <a:spcBef>
                <a:spcPct val="0"/>
              </a:spcBef>
              <a:spcAft>
                <a:spcPct val="0"/>
              </a:spcAft>
            </a:pPr>
            <a:endParaRPr lang="en-US" sz="2000" dirty="0">
              <a:solidFill>
                <a:srgbClr val="FFFFFF"/>
              </a:solidFill>
              <a:ea typeface="Segoe UI" pitchFamily="34" charset="0"/>
              <a:cs typeface="Segoe UI" pitchFamily="34" charset="0"/>
            </a:endParaRPr>
          </a:p>
          <a:p>
            <a:pPr algn="ctr" defTabSz="932472" fontAlgn="base">
              <a:spcBef>
                <a:spcPct val="0"/>
              </a:spcBef>
              <a:spcAft>
                <a:spcPct val="0"/>
              </a:spcAft>
            </a:pPr>
            <a:r>
              <a:rPr lang="en-US" sz="2000" dirty="0">
                <a:solidFill>
                  <a:srgbClr val="FFFFFF"/>
                </a:solidFill>
                <a:ea typeface="Segoe UI" pitchFamily="34" charset="0"/>
                <a:cs typeface="Segoe UI" pitchFamily="34" charset="0"/>
              </a:rPr>
              <a:t>Hash Join</a:t>
            </a:r>
          </a:p>
        </p:txBody>
      </p:sp>
      <p:graphicFrame>
        <p:nvGraphicFramePr>
          <p:cNvPr id="16" name="Table 8">
            <a:extLst>
              <a:ext uri="{FF2B5EF4-FFF2-40B4-BE49-F238E27FC236}">
                <a16:creationId xmlns:a16="http://schemas.microsoft.com/office/drawing/2014/main" id="{343895E0-FCCF-4041-94BE-EAE24AA6319E}"/>
              </a:ext>
            </a:extLst>
          </p:cNvPr>
          <p:cNvGraphicFramePr>
            <a:graphicFrameLocks noGrp="1"/>
          </p:cNvGraphicFramePr>
          <p:nvPr>
            <p:extLst>
              <p:ext uri="{D42A27DB-BD31-4B8C-83A1-F6EECF244321}">
                <p14:modId xmlns:p14="http://schemas.microsoft.com/office/powerpoint/2010/main" val="2022781107"/>
              </p:ext>
            </p:extLst>
          </p:nvPr>
        </p:nvGraphicFramePr>
        <p:xfrm>
          <a:off x="10159122" y="4060175"/>
          <a:ext cx="1733550" cy="811287"/>
        </p:xfrm>
        <a:graphic>
          <a:graphicData uri="http://schemas.openxmlformats.org/drawingml/2006/table">
            <a:tbl>
              <a:tblPr firstRow="1" bandRow="1">
                <a:tableStyleId>{5C22544A-7EE6-4342-B048-85BDC9FD1C3A}</a:tableStyleId>
              </a:tblPr>
              <a:tblGrid>
                <a:gridCol w="1041400">
                  <a:extLst>
                    <a:ext uri="{9D8B030D-6E8A-4147-A177-3AD203B41FA5}">
                      <a16:colId xmlns:a16="http://schemas.microsoft.com/office/drawing/2014/main" val="4112233451"/>
                    </a:ext>
                  </a:extLst>
                </a:gridCol>
                <a:gridCol w="692150">
                  <a:extLst>
                    <a:ext uri="{9D8B030D-6E8A-4147-A177-3AD203B41FA5}">
                      <a16:colId xmlns:a16="http://schemas.microsoft.com/office/drawing/2014/main" val="2660916941"/>
                    </a:ext>
                  </a:extLst>
                </a:gridCol>
              </a:tblGrid>
              <a:tr h="445527">
                <a:tc>
                  <a:txBody>
                    <a:bodyPr/>
                    <a:lstStyle/>
                    <a:p>
                      <a:r>
                        <a:rPr lang="en-US" dirty="0" err="1"/>
                        <a:t>zipcode</a:t>
                      </a:r>
                      <a:endParaRPr lang="en-US" dirty="0"/>
                    </a:p>
                  </a:txBody>
                  <a:tcPr/>
                </a:tc>
                <a:tc>
                  <a:txBody>
                    <a:bodyPr/>
                    <a:lstStyle/>
                    <a:p>
                      <a:r>
                        <a:rPr lang="en-US" dirty="0"/>
                        <a:t>item</a:t>
                      </a:r>
                    </a:p>
                  </a:txBody>
                  <a:tcPr/>
                </a:tc>
                <a:extLst>
                  <a:ext uri="{0D108BD9-81ED-4DB2-BD59-A6C34878D82A}">
                    <a16:rowId xmlns:a16="http://schemas.microsoft.com/office/drawing/2014/main" val="3275026953"/>
                  </a:ext>
                </a:extLst>
              </a:tr>
              <a:tr h="258123">
                <a:tc>
                  <a:txBody>
                    <a:bodyPr/>
                    <a:lstStyle/>
                    <a:p>
                      <a:r>
                        <a:rPr lang="en-US" dirty="0"/>
                        <a:t>98052</a:t>
                      </a:r>
                    </a:p>
                  </a:txBody>
                  <a:tcPr/>
                </a:tc>
                <a:tc>
                  <a:txBody>
                    <a:bodyPr/>
                    <a:lstStyle/>
                    <a:p>
                      <a:r>
                        <a:rPr lang="en-US" dirty="0"/>
                        <a:t>B</a:t>
                      </a:r>
                    </a:p>
                  </a:txBody>
                  <a:tcPr/>
                </a:tc>
                <a:extLst>
                  <a:ext uri="{0D108BD9-81ED-4DB2-BD59-A6C34878D82A}">
                    <a16:rowId xmlns:a16="http://schemas.microsoft.com/office/drawing/2014/main" val="3801980627"/>
                  </a:ext>
                </a:extLst>
              </a:tr>
            </a:tbl>
          </a:graphicData>
        </a:graphic>
      </p:graphicFrame>
      <p:pic>
        <p:nvPicPr>
          <p:cNvPr id="18" name="Picture 17">
            <a:extLst>
              <a:ext uri="{FF2B5EF4-FFF2-40B4-BE49-F238E27FC236}">
                <a16:creationId xmlns:a16="http://schemas.microsoft.com/office/drawing/2014/main" id="{A92BA345-C56D-407F-AEC2-8B407D79B1DE}"/>
              </a:ext>
            </a:extLst>
          </p:cNvPr>
          <p:cNvPicPr>
            <a:picLocks noChangeAspect="1"/>
          </p:cNvPicPr>
          <p:nvPr/>
        </p:nvPicPr>
        <p:blipFill>
          <a:blip r:embed="rId3"/>
          <a:stretch>
            <a:fillRect/>
          </a:stretch>
        </p:blipFill>
        <p:spPr>
          <a:xfrm>
            <a:off x="557571" y="3446424"/>
            <a:ext cx="1748800" cy="1325052"/>
          </a:xfrm>
          <a:prstGeom prst="rect">
            <a:avLst/>
          </a:prstGeom>
        </p:spPr>
      </p:pic>
      <p:sp>
        <p:nvSpPr>
          <p:cNvPr id="19" name="TextBox 18">
            <a:extLst>
              <a:ext uri="{FF2B5EF4-FFF2-40B4-BE49-F238E27FC236}">
                <a16:creationId xmlns:a16="http://schemas.microsoft.com/office/drawing/2014/main" id="{17C8CC5F-2CD5-4E5A-908E-ADCF28A816C1}"/>
              </a:ext>
            </a:extLst>
          </p:cNvPr>
          <p:cNvSpPr txBox="1"/>
          <p:nvPr/>
        </p:nvSpPr>
        <p:spPr>
          <a:xfrm>
            <a:off x="2505093" y="3136889"/>
            <a:ext cx="530594" cy="307777"/>
          </a:xfrm>
          <a:prstGeom prst="rect">
            <a:avLst/>
          </a:prstGeom>
          <a:noFill/>
        </p:spPr>
        <p:txBody>
          <a:bodyPr wrap="none" lIns="0" tIns="0" rIns="0" bIns="0" rtlCol="0">
            <a:spAutoFit/>
          </a:bodyPr>
          <a:lstStyle/>
          <a:p>
            <a:pPr algn="l"/>
            <a:r>
              <a:rPr lang="en-US" sz="2000" dirty="0"/>
              <a:t>Scan</a:t>
            </a:r>
          </a:p>
        </p:txBody>
      </p:sp>
      <p:sp>
        <p:nvSpPr>
          <p:cNvPr id="20" name="TextBox 19">
            <a:extLst>
              <a:ext uri="{FF2B5EF4-FFF2-40B4-BE49-F238E27FC236}">
                <a16:creationId xmlns:a16="http://schemas.microsoft.com/office/drawing/2014/main" id="{7BBC61BB-0438-43C0-AFFF-E0C73668AD0C}"/>
              </a:ext>
            </a:extLst>
          </p:cNvPr>
          <p:cNvSpPr txBox="1"/>
          <p:nvPr/>
        </p:nvSpPr>
        <p:spPr>
          <a:xfrm>
            <a:off x="2683101" y="5509513"/>
            <a:ext cx="530594" cy="307777"/>
          </a:xfrm>
          <a:prstGeom prst="rect">
            <a:avLst/>
          </a:prstGeom>
          <a:noFill/>
        </p:spPr>
        <p:txBody>
          <a:bodyPr wrap="none" lIns="0" tIns="0" rIns="0" bIns="0" rtlCol="0">
            <a:spAutoFit/>
          </a:bodyPr>
          <a:lstStyle/>
          <a:p>
            <a:pPr algn="l"/>
            <a:r>
              <a:rPr lang="en-US" sz="2000" dirty="0"/>
              <a:t>Scan</a:t>
            </a:r>
          </a:p>
        </p:txBody>
      </p:sp>
      <p:sp>
        <p:nvSpPr>
          <p:cNvPr id="21" name="Arrow: Right 20">
            <a:extLst>
              <a:ext uri="{FF2B5EF4-FFF2-40B4-BE49-F238E27FC236}">
                <a16:creationId xmlns:a16="http://schemas.microsoft.com/office/drawing/2014/main" id="{FA94EC77-60B5-444D-A7DD-E977E0B5E54A}"/>
              </a:ext>
            </a:extLst>
          </p:cNvPr>
          <p:cNvSpPr/>
          <p:nvPr/>
        </p:nvSpPr>
        <p:spPr bwMode="auto">
          <a:xfrm>
            <a:off x="5780235" y="4871462"/>
            <a:ext cx="2970065" cy="295328"/>
          </a:xfrm>
          <a:prstGeom prst="rightArrow">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23" name="Arrow: Right 22">
            <a:extLst>
              <a:ext uri="{FF2B5EF4-FFF2-40B4-BE49-F238E27FC236}">
                <a16:creationId xmlns:a16="http://schemas.microsoft.com/office/drawing/2014/main" id="{0C8DFA82-F31E-456B-8314-00CE6C11FD5E}"/>
              </a:ext>
            </a:extLst>
          </p:cNvPr>
          <p:cNvSpPr/>
          <p:nvPr/>
        </p:nvSpPr>
        <p:spPr bwMode="auto">
          <a:xfrm>
            <a:off x="6133541" y="3009096"/>
            <a:ext cx="514180" cy="295328"/>
          </a:xfrm>
          <a:prstGeom prst="rightArrow">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24" name="Arrow: Right 23">
            <a:extLst>
              <a:ext uri="{FF2B5EF4-FFF2-40B4-BE49-F238E27FC236}">
                <a16:creationId xmlns:a16="http://schemas.microsoft.com/office/drawing/2014/main" id="{13411814-A1CB-43FA-8E06-3B663A71002F}"/>
              </a:ext>
            </a:extLst>
          </p:cNvPr>
          <p:cNvSpPr/>
          <p:nvPr/>
        </p:nvSpPr>
        <p:spPr bwMode="auto">
          <a:xfrm>
            <a:off x="8440611" y="3026515"/>
            <a:ext cx="309689" cy="295328"/>
          </a:xfrm>
          <a:prstGeom prst="rightArrow">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25" name="TextBox 24">
            <a:extLst>
              <a:ext uri="{FF2B5EF4-FFF2-40B4-BE49-F238E27FC236}">
                <a16:creationId xmlns:a16="http://schemas.microsoft.com/office/drawing/2014/main" id="{C6E017C8-7952-45E0-A9B9-90E578730A66}"/>
              </a:ext>
            </a:extLst>
          </p:cNvPr>
          <p:cNvSpPr txBox="1"/>
          <p:nvPr/>
        </p:nvSpPr>
        <p:spPr>
          <a:xfrm>
            <a:off x="819562" y="4782071"/>
            <a:ext cx="1257395" cy="307777"/>
          </a:xfrm>
          <a:prstGeom prst="rect">
            <a:avLst/>
          </a:prstGeom>
          <a:noFill/>
        </p:spPr>
        <p:txBody>
          <a:bodyPr wrap="none" lIns="0" tIns="0" rIns="0" bIns="0" rtlCol="0">
            <a:spAutoFit/>
          </a:bodyPr>
          <a:lstStyle/>
          <a:p>
            <a:pPr algn="l"/>
            <a:r>
              <a:rPr lang="en-US" sz="2000" dirty="0">
                <a:solidFill>
                  <a:schemeClr val="accent2"/>
                </a:solidFill>
              </a:rPr>
              <a:t>Query plan</a:t>
            </a:r>
          </a:p>
        </p:txBody>
      </p:sp>
      <p:sp>
        <p:nvSpPr>
          <p:cNvPr id="32" name="Arrow: Right 31">
            <a:extLst>
              <a:ext uri="{FF2B5EF4-FFF2-40B4-BE49-F238E27FC236}">
                <a16:creationId xmlns:a16="http://schemas.microsoft.com/office/drawing/2014/main" id="{A8272EBD-DAD0-4745-B981-1804E7D74910}"/>
              </a:ext>
            </a:extLst>
          </p:cNvPr>
          <p:cNvSpPr/>
          <p:nvPr/>
        </p:nvSpPr>
        <p:spPr bwMode="auto">
          <a:xfrm>
            <a:off x="9847914" y="4344159"/>
            <a:ext cx="245967" cy="295328"/>
          </a:xfrm>
          <a:prstGeom prst="rightArrow">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34" name="Oval 33">
            <a:extLst>
              <a:ext uri="{FF2B5EF4-FFF2-40B4-BE49-F238E27FC236}">
                <a16:creationId xmlns:a16="http://schemas.microsoft.com/office/drawing/2014/main" id="{002A7177-78E1-4383-BFE5-C28A9C886F21}"/>
              </a:ext>
            </a:extLst>
          </p:cNvPr>
          <p:cNvSpPr/>
          <p:nvPr/>
        </p:nvSpPr>
        <p:spPr bwMode="auto">
          <a:xfrm>
            <a:off x="6524983" y="2245128"/>
            <a:ext cx="2124767" cy="1402043"/>
          </a:xfrm>
          <a:prstGeom prst="ellipse">
            <a:avLst/>
          </a:prstGeom>
          <a:noFill/>
          <a:ln w="28575" cap="flat" cmpd="sng" algn="ctr">
            <a:solidFill>
              <a:srgbClr val="FF330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35" name="Flowchart: Connector 34">
            <a:extLst>
              <a:ext uri="{FF2B5EF4-FFF2-40B4-BE49-F238E27FC236}">
                <a16:creationId xmlns:a16="http://schemas.microsoft.com/office/drawing/2014/main" id="{A9FA1895-4154-4440-A3D0-3AFDD9EF49BB}"/>
              </a:ext>
            </a:extLst>
          </p:cNvPr>
          <p:cNvSpPr/>
          <p:nvPr/>
        </p:nvSpPr>
        <p:spPr bwMode="auto">
          <a:xfrm>
            <a:off x="550424" y="4190311"/>
            <a:ext cx="520234" cy="539524"/>
          </a:xfrm>
          <a:prstGeom prst="flowChartConnector">
            <a:avLst/>
          </a:prstGeom>
          <a:solidFill>
            <a:schemeClr val="accent1">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36" name="Flowchart: Connector 35">
            <a:extLst>
              <a:ext uri="{FF2B5EF4-FFF2-40B4-BE49-F238E27FC236}">
                <a16:creationId xmlns:a16="http://schemas.microsoft.com/office/drawing/2014/main" id="{82E97E90-B91A-4CF6-BA5E-1DB45423B88F}"/>
              </a:ext>
            </a:extLst>
          </p:cNvPr>
          <p:cNvSpPr/>
          <p:nvPr/>
        </p:nvSpPr>
        <p:spPr bwMode="auto">
          <a:xfrm>
            <a:off x="1782504" y="4190311"/>
            <a:ext cx="520234" cy="539524"/>
          </a:xfrm>
          <a:prstGeom prst="flowChartConnector">
            <a:avLst/>
          </a:prstGeom>
          <a:solidFill>
            <a:schemeClr val="accent1">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37" name="Flowchart: Connector 36">
            <a:extLst>
              <a:ext uri="{FF2B5EF4-FFF2-40B4-BE49-F238E27FC236}">
                <a16:creationId xmlns:a16="http://schemas.microsoft.com/office/drawing/2014/main" id="{0DB69F5F-1436-4BC2-A7B9-63B4D84FD2E0}"/>
              </a:ext>
            </a:extLst>
          </p:cNvPr>
          <p:cNvSpPr/>
          <p:nvPr/>
        </p:nvSpPr>
        <p:spPr bwMode="auto">
          <a:xfrm>
            <a:off x="1115888" y="3444665"/>
            <a:ext cx="520234" cy="539524"/>
          </a:xfrm>
          <a:prstGeom prst="flowChartConnector">
            <a:avLst/>
          </a:prstGeom>
          <a:solidFill>
            <a:schemeClr val="accent1">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graphicFrame>
        <p:nvGraphicFramePr>
          <p:cNvPr id="26" name="Table 25">
            <a:extLst>
              <a:ext uri="{FF2B5EF4-FFF2-40B4-BE49-F238E27FC236}">
                <a16:creationId xmlns:a16="http://schemas.microsoft.com/office/drawing/2014/main" id="{46327029-7772-43B5-841A-35ADBE845C82}"/>
              </a:ext>
            </a:extLst>
          </p:cNvPr>
          <p:cNvGraphicFramePr>
            <a:graphicFrameLocks noGrp="1"/>
          </p:cNvGraphicFramePr>
          <p:nvPr/>
        </p:nvGraphicFramePr>
        <p:xfrm>
          <a:off x="6758410" y="3795891"/>
          <a:ext cx="523382" cy="1463040"/>
        </p:xfrm>
        <a:graphic>
          <a:graphicData uri="http://schemas.openxmlformats.org/drawingml/2006/table">
            <a:tbl>
              <a:tblPr firstRow="1" bandRow="1">
                <a:tableStyleId>{5C22544A-7EE6-4342-B048-85BDC9FD1C3A}</a:tableStyleId>
              </a:tblPr>
              <a:tblGrid>
                <a:gridCol w="523382">
                  <a:extLst>
                    <a:ext uri="{9D8B030D-6E8A-4147-A177-3AD203B41FA5}">
                      <a16:colId xmlns:a16="http://schemas.microsoft.com/office/drawing/2014/main" val="3926327062"/>
                    </a:ext>
                  </a:extLst>
                </a:gridCol>
              </a:tblGrid>
              <a:tr h="339203">
                <a:tc>
                  <a:txBody>
                    <a:bodyPr/>
                    <a:lstStyle/>
                    <a:p>
                      <a:r>
                        <a:rPr lang="en-US" dirty="0" err="1"/>
                        <a:t>cid</a:t>
                      </a:r>
                      <a:endParaRPr lang="en-US" dirty="0"/>
                    </a:p>
                  </a:txBody>
                  <a:tcPr/>
                </a:tc>
                <a:extLst>
                  <a:ext uri="{0D108BD9-81ED-4DB2-BD59-A6C34878D82A}">
                    <a16:rowId xmlns:a16="http://schemas.microsoft.com/office/drawing/2014/main" val="3275026953"/>
                  </a:ext>
                </a:extLst>
              </a:tr>
              <a:tr h="339203">
                <a:tc>
                  <a:txBody>
                    <a:bodyPr/>
                    <a:lstStyle/>
                    <a:p>
                      <a:r>
                        <a:rPr lang="en-US" dirty="0"/>
                        <a:t>0</a:t>
                      </a:r>
                    </a:p>
                  </a:txBody>
                  <a:tcPr/>
                </a:tc>
                <a:extLst>
                  <a:ext uri="{0D108BD9-81ED-4DB2-BD59-A6C34878D82A}">
                    <a16:rowId xmlns:a16="http://schemas.microsoft.com/office/drawing/2014/main" val="1915067482"/>
                  </a:ext>
                </a:extLst>
              </a:tr>
              <a:tr h="339203">
                <a:tc>
                  <a:txBody>
                    <a:bodyPr/>
                    <a:lstStyle/>
                    <a:p>
                      <a:r>
                        <a:rPr lang="en-US" dirty="0"/>
                        <a:t>0</a:t>
                      </a:r>
                    </a:p>
                  </a:txBody>
                  <a:tcPr/>
                </a:tc>
                <a:extLst>
                  <a:ext uri="{0D108BD9-81ED-4DB2-BD59-A6C34878D82A}">
                    <a16:rowId xmlns:a16="http://schemas.microsoft.com/office/drawing/2014/main" val="381052776"/>
                  </a:ext>
                </a:extLst>
              </a:tr>
              <a:tr h="339203">
                <a:tc>
                  <a:txBody>
                    <a:bodyPr/>
                    <a:lstStyle/>
                    <a:p>
                      <a:r>
                        <a:rPr lang="en-US" dirty="0"/>
                        <a:t>1</a:t>
                      </a:r>
                    </a:p>
                  </a:txBody>
                  <a:tcPr/>
                </a:tc>
                <a:extLst>
                  <a:ext uri="{0D108BD9-81ED-4DB2-BD59-A6C34878D82A}">
                    <a16:rowId xmlns:a16="http://schemas.microsoft.com/office/drawing/2014/main" val="3801980627"/>
                  </a:ext>
                </a:extLst>
              </a:tr>
            </a:tbl>
          </a:graphicData>
        </a:graphic>
      </p:graphicFrame>
      <p:sp>
        <p:nvSpPr>
          <p:cNvPr id="27" name="Arrow: Down 26">
            <a:extLst>
              <a:ext uri="{FF2B5EF4-FFF2-40B4-BE49-F238E27FC236}">
                <a16:creationId xmlns:a16="http://schemas.microsoft.com/office/drawing/2014/main" id="{21EB759A-CD94-48E6-A9C1-4660910D03D9}"/>
              </a:ext>
            </a:extLst>
          </p:cNvPr>
          <p:cNvSpPr/>
          <p:nvPr/>
        </p:nvSpPr>
        <p:spPr bwMode="auto">
          <a:xfrm rot="5400000">
            <a:off x="7907936" y="3798376"/>
            <a:ext cx="297774" cy="1374445"/>
          </a:xfrm>
          <a:prstGeom prst="downArrow">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28" name="TextBox 27">
            <a:extLst>
              <a:ext uri="{FF2B5EF4-FFF2-40B4-BE49-F238E27FC236}">
                <a16:creationId xmlns:a16="http://schemas.microsoft.com/office/drawing/2014/main" id="{4C9210C4-7664-4AD0-A621-B1EDF2B4A912}"/>
              </a:ext>
            </a:extLst>
          </p:cNvPr>
          <p:cNvSpPr txBox="1"/>
          <p:nvPr/>
        </p:nvSpPr>
        <p:spPr>
          <a:xfrm>
            <a:off x="7658904" y="3726582"/>
            <a:ext cx="801502" cy="615553"/>
          </a:xfrm>
          <a:prstGeom prst="rect">
            <a:avLst/>
          </a:prstGeom>
          <a:noFill/>
        </p:spPr>
        <p:txBody>
          <a:bodyPr wrap="none" lIns="0" tIns="0" rIns="0" bIns="0" rtlCol="0">
            <a:spAutoFit/>
          </a:bodyPr>
          <a:lstStyle/>
          <a:p>
            <a:pPr algn="ctr"/>
            <a:r>
              <a:rPr lang="en-US" sz="2000" dirty="0"/>
              <a:t>bitmap</a:t>
            </a:r>
          </a:p>
          <a:p>
            <a:pPr algn="ctr"/>
            <a:r>
              <a:rPr lang="en-US" sz="2000" dirty="0"/>
              <a:t>filter</a:t>
            </a:r>
          </a:p>
        </p:txBody>
      </p:sp>
      <p:sp>
        <p:nvSpPr>
          <p:cNvPr id="29" name="Arrow: Down 28">
            <a:extLst>
              <a:ext uri="{FF2B5EF4-FFF2-40B4-BE49-F238E27FC236}">
                <a16:creationId xmlns:a16="http://schemas.microsoft.com/office/drawing/2014/main" id="{3451B02B-79A3-4679-BC17-F088F1D5700E}"/>
              </a:ext>
            </a:extLst>
          </p:cNvPr>
          <p:cNvSpPr/>
          <p:nvPr/>
        </p:nvSpPr>
        <p:spPr bwMode="auto">
          <a:xfrm>
            <a:off x="6829374" y="5407651"/>
            <a:ext cx="297774" cy="353568"/>
          </a:xfrm>
          <a:prstGeom prst="downArrow">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graphicFrame>
        <p:nvGraphicFramePr>
          <p:cNvPr id="30" name="Table 8">
            <a:extLst>
              <a:ext uri="{FF2B5EF4-FFF2-40B4-BE49-F238E27FC236}">
                <a16:creationId xmlns:a16="http://schemas.microsoft.com/office/drawing/2014/main" id="{F3913BE3-8ED1-4E3C-95CC-05738C569216}"/>
              </a:ext>
            </a:extLst>
          </p:cNvPr>
          <p:cNvGraphicFramePr>
            <a:graphicFrameLocks noGrp="1"/>
          </p:cNvGraphicFramePr>
          <p:nvPr/>
        </p:nvGraphicFramePr>
        <p:xfrm>
          <a:off x="6133541" y="5836109"/>
          <a:ext cx="1898658" cy="731520"/>
        </p:xfrm>
        <a:graphic>
          <a:graphicData uri="http://schemas.openxmlformats.org/drawingml/2006/table">
            <a:tbl>
              <a:tblPr firstRow="1" bandRow="1">
                <a:tableStyleId>{5C22544A-7EE6-4342-B048-85BDC9FD1C3A}</a:tableStyleId>
              </a:tblPr>
              <a:tblGrid>
                <a:gridCol w="539758">
                  <a:extLst>
                    <a:ext uri="{9D8B030D-6E8A-4147-A177-3AD203B41FA5}">
                      <a16:colId xmlns:a16="http://schemas.microsoft.com/office/drawing/2014/main" val="3926327062"/>
                    </a:ext>
                  </a:extLst>
                </a:gridCol>
                <a:gridCol w="603250">
                  <a:extLst>
                    <a:ext uri="{9D8B030D-6E8A-4147-A177-3AD203B41FA5}">
                      <a16:colId xmlns:a16="http://schemas.microsoft.com/office/drawing/2014/main" val="4112233451"/>
                    </a:ext>
                  </a:extLst>
                </a:gridCol>
                <a:gridCol w="755650">
                  <a:extLst>
                    <a:ext uri="{9D8B030D-6E8A-4147-A177-3AD203B41FA5}">
                      <a16:colId xmlns:a16="http://schemas.microsoft.com/office/drawing/2014/main" val="2660916941"/>
                    </a:ext>
                  </a:extLst>
                </a:gridCol>
              </a:tblGrid>
              <a:tr h="345849">
                <a:tc>
                  <a:txBody>
                    <a:bodyPr/>
                    <a:lstStyle/>
                    <a:p>
                      <a:r>
                        <a:rPr lang="en-US" dirty="0" err="1"/>
                        <a:t>oid</a:t>
                      </a:r>
                      <a:endParaRPr lang="en-US" dirty="0"/>
                    </a:p>
                  </a:txBody>
                  <a:tcPr/>
                </a:tc>
                <a:tc>
                  <a:txBody>
                    <a:bodyPr/>
                    <a:lstStyle/>
                    <a:p>
                      <a:r>
                        <a:rPr lang="en-US" dirty="0" err="1"/>
                        <a:t>cid</a:t>
                      </a:r>
                      <a:endParaRPr lang="en-US" dirty="0"/>
                    </a:p>
                  </a:txBody>
                  <a:tcPr/>
                </a:tc>
                <a:tc>
                  <a:txBody>
                    <a:bodyPr/>
                    <a:lstStyle/>
                    <a:p>
                      <a:r>
                        <a:rPr lang="en-US" dirty="0"/>
                        <a:t>item</a:t>
                      </a:r>
                    </a:p>
                  </a:txBody>
                  <a:tcPr/>
                </a:tc>
                <a:extLst>
                  <a:ext uri="{0D108BD9-81ED-4DB2-BD59-A6C34878D82A}">
                    <a16:rowId xmlns:a16="http://schemas.microsoft.com/office/drawing/2014/main" val="3275026953"/>
                  </a:ext>
                </a:extLst>
              </a:tr>
              <a:tr h="345849">
                <a:tc>
                  <a:txBody>
                    <a:bodyPr/>
                    <a:lstStyle/>
                    <a:p>
                      <a:r>
                        <a:rPr lang="en-US" dirty="0"/>
                        <a:t>3</a:t>
                      </a:r>
                    </a:p>
                  </a:txBody>
                  <a:tcPr/>
                </a:tc>
                <a:tc>
                  <a:txBody>
                    <a:bodyPr/>
                    <a:lstStyle/>
                    <a:p>
                      <a:r>
                        <a:rPr lang="en-US" dirty="0"/>
                        <a:t>3</a:t>
                      </a:r>
                    </a:p>
                  </a:txBody>
                  <a:tcPr/>
                </a:tc>
                <a:tc>
                  <a:txBody>
                    <a:bodyPr/>
                    <a:lstStyle/>
                    <a:p>
                      <a:r>
                        <a:rPr lang="en-US" dirty="0"/>
                        <a:t>B</a:t>
                      </a:r>
                    </a:p>
                  </a:txBody>
                  <a:tcPr/>
                </a:tc>
                <a:extLst>
                  <a:ext uri="{0D108BD9-81ED-4DB2-BD59-A6C34878D82A}">
                    <a16:rowId xmlns:a16="http://schemas.microsoft.com/office/drawing/2014/main" val="3801980627"/>
                  </a:ext>
                </a:extLst>
              </a:tr>
            </a:tbl>
          </a:graphicData>
        </a:graphic>
      </p:graphicFrame>
      <p:sp>
        <p:nvSpPr>
          <p:cNvPr id="31" name="Arrow: Right 30">
            <a:extLst>
              <a:ext uri="{FF2B5EF4-FFF2-40B4-BE49-F238E27FC236}">
                <a16:creationId xmlns:a16="http://schemas.microsoft.com/office/drawing/2014/main" id="{76DBFCBF-DE6A-4967-9491-82B2B4ED7626}"/>
              </a:ext>
            </a:extLst>
          </p:cNvPr>
          <p:cNvSpPr/>
          <p:nvPr/>
        </p:nvSpPr>
        <p:spPr bwMode="auto">
          <a:xfrm>
            <a:off x="5718023" y="6082885"/>
            <a:ext cx="372415" cy="295328"/>
          </a:xfrm>
          <a:prstGeom prst="rightArrow">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33" name="Arrow: Right 32">
            <a:extLst>
              <a:ext uri="{FF2B5EF4-FFF2-40B4-BE49-F238E27FC236}">
                <a16:creationId xmlns:a16="http://schemas.microsoft.com/office/drawing/2014/main" id="{E2B6EDF9-B226-4806-90E6-D6241E12AB2B}"/>
              </a:ext>
            </a:extLst>
          </p:cNvPr>
          <p:cNvSpPr/>
          <p:nvPr/>
        </p:nvSpPr>
        <p:spPr bwMode="auto">
          <a:xfrm>
            <a:off x="8134348" y="5836109"/>
            <a:ext cx="609698" cy="295328"/>
          </a:xfrm>
          <a:prstGeom prst="rightArrow">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cxnSp>
        <p:nvCxnSpPr>
          <p:cNvPr id="9" name="Straight Arrow Connector 8">
            <a:extLst>
              <a:ext uri="{FF2B5EF4-FFF2-40B4-BE49-F238E27FC236}">
                <a16:creationId xmlns:a16="http://schemas.microsoft.com/office/drawing/2014/main" id="{0FE9CAC3-44A7-4359-A4ED-6F6F868E8908}"/>
              </a:ext>
            </a:extLst>
          </p:cNvPr>
          <p:cNvCxnSpPr/>
          <p:nvPr/>
        </p:nvCxnSpPr>
        <p:spPr>
          <a:xfrm>
            <a:off x="1739383" y="3609146"/>
            <a:ext cx="409853" cy="539524"/>
          </a:xfrm>
          <a:prstGeom prst="straightConnector1">
            <a:avLst/>
          </a:prstGeom>
          <a:ln w="28575">
            <a:solidFill>
              <a:srgbClr val="FF0000"/>
            </a:solidFill>
            <a:headEnd type="none" w="lg" len="med"/>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D6C10C19-C88C-4CB0-AE38-3428BBA9B353}"/>
              </a:ext>
            </a:extLst>
          </p:cNvPr>
          <p:cNvSpPr txBox="1"/>
          <p:nvPr/>
        </p:nvSpPr>
        <p:spPr>
          <a:xfrm>
            <a:off x="11603736" y="6118553"/>
            <a:ext cx="166712" cy="369332"/>
          </a:xfrm>
          <a:prstGeom prst="rect">
            <a:avLst/>
          </a:prstGeom>
          <a:noFill/>
        </p:spPr>
        <p:txBody>
          <a:bodyPr wrap="none" lIns="0" tIns="0" rIns="0" bIns="0" rtlCol="0">
            <a:spAutoFit/>
          </a:bodyPr>
          <a:lstStyle/>
          <a:p>
            <a:pPr algn="l"/>
            <a:r>
              <a:rPr lang="en-US" sz="2400" dirty="0"/>
              <a:t>3</a:t>
            </a:r>
          </a:p>
        </p:txBody>
      </p:sp>
      <p:sp>
        <p:nvSpPr>
          <p:cNvPr id="39" name="TextBox 38">
            <a:extLst>
              <a:ext uri="{FF2B5EF4-FFF2-40B4-BE49-F238E27FC236}">
                <a16:creationId xmlns:a16="http://schemas.microsoft.com/office/drawing/2014/main" id="{E9888468-55CD-4E57-9ABA-7C31D07D2BF0}"/>
              </a:ext>
            </a:extLst>
          </p:cNvPr>
          <p:cNvSpPr txBox="1"/>
          <p:nvPr/>
        </p:nvSpPr>
        <p:spPr>
          <a:xfrm>
            <a:off x="2365377" y="3518898"/>
            <a:ext cx="1054391" cy="307777"/>
          </a:xfrm>
          <a:prstGeom prst="rect">
            <a:avLst/>
          </a:prstGeom>
          <a:noFill/>
        </p:spPr>
        <p:txBody>
          <a:bodyPr wrap="none" lIns="0" tIns="0" rIns="0" bIns="0" rtlCol="0">
            <a:spAutoFit/>
          </a:bodyPr>
          <a:lstStyle/>
          <a:p>
            <a:pPr algn="l"/>
            <a:r>
              <a:rPr lang="en-US" sz="2000" dirty="0"/>
              <a:t>customer</a:t>
            </a:r>
          </a:p>
        </p:txBody>
      </p:sp>
      <p:sp>
        <p:nvSpPr>
          <p:cNvPr id="40" name="TextBox 39">
            <a:extLst>
              <a:ext uri="{FF2B5EF4-FFF2-40B4-BE49-F238E27FC236}">
                <a16:creationId xmlns:a16="http://schemas.microsoft.com/office/drawing/2014/main" id="{B064A0C0-3132-4AC6-B00F-C06F3B27999A}"/>
              </a:ext>
            </a:extLst>
          </p:cNvPr>
          <p:cNvSpPr txBox="1"/>
          <p:nvPr/>
        </p:nvSpPr>
        <p:spPr>
          <a:xfrm>
            <a:off x="2594559" y="5920663"/>
            <a:ext cx="612155" cy="307777"/>
          </a:xfrm>
          <a:prstGeom prst="rect">
            <a:avLst/>
          </a:prstGeom>
          <a:noFill/>
        </p:spPr>
        <p:txBody>
          <a:bodyPr wrap="none" lIns="0" tIns="0" rIns="0" bIns="0" rtlCol="0">
            <a:spAutoFit/>
          </a:bodyPr>
          <a:lstStyle/>
          <a:p>
            <a:pPr algn="l"/>
            <a:r>
              <a:rPr lang="en-US" sz="2000" dirty="0"/>
              <a:t>order</a:t>
            </a:r>
          </a:p>
        </p:txBody>
      </p:sp>
    </p:spTree>
    <p:custDataLst>
      <p:tags r:id="rId1"/>
    </p:custDataLst>
    <p:extLst>
      <p:ext uri="{BB962C8B-B14F-4D97-AF65-F5344CB8AC3E}">
        <p14:creationId xmlns:p14="http://schemas.microsoft.com/office/powerpoint/2010/main" val="118247793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wipe(left)">
                                      <p:cBhvr>
                                        <p:cTn id="27" dur="500"/>
                                        <p:tgtEl>
                                          <p:spTgt spid="24"/>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left)">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wipe(left)">
                                      <p:cBhvr>
                                        <p:cTn id="41" dur="500"/>
                                        <p:tgtEl>
                                          <p:spTgt spid="21"/>
                                        </p:tgtEl>
                                      </p:cBhvr>
                                    </p:animEffect>
                                  </p:childTnLst>
                                </p:cTn>
                              </p:par>
                              <p:par>
                                <p:cTn id="42" presetID="22" presetClass="entr" presetSubtype="8" fill="hold" grpId="0" nodeType="withEffect">
                                  <p:stCondLst>
                                    <p:cond delay="0"/>
                                  </p:stCondLst>
                                  <p:childTnLst>
                                    <p:set>
                                      <p:cBhvr>
                                        <p:cTn id="43" dur="1" fill="hold">
                                          <p:stCondLst>
                                            <p:cond delay="0"/>
                                          </p:stCondLst>
                                        </p:cTn>
                                        <p:tgtEl>
                                          <p:spTgt spid="37"/>
                                        </p:tgtEl>
                                        <p:attrNameLst>
                                          <p:attrName>style.visibility</p:attrName>
                                        </p:attrNameLst>
                                      </p:cBhvr>
                                      <p:to>
                                        <p:strVal val="visible"/>
                                      </p:to>
                                    </p:set>
                                    <p:animEffect transition="in" filter="wipe(left)">
                                      <p:cBhvr>
                                        <p:cTn id="44" dur="500"/>
                                        <p:tgtEl>
                                          <p:spTgt spid="37"/>
                                        </p:tgtEl>
                                      </p:cBhvr>
                                    </p:animEffec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2"/>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xit" presetSubtype="0" fill="hold" grpId="1" nodeType="clickEffect">
                                  <p:stCondLst>
                                    <p:cond delay="0"/>
                                  </p:stCondLst>
                                  <p:childTnLst>
                                    <p:set>
                                      <p:cBhvr>
                                        <p:cTn id="58" dur="1" fill="hold">
                                          <p:stCondLst>
                                            <p:cond delay="0"/>
                                          </p:stCondLst>
                                        </p:cTn>
                                        <p:tgtEl>
                                          <p:spTgt spid="34"/>
                                        </p:tgtEl>
                                        <p:attrNameLst>
                                          <p:attrName>style.visibility</p:attrName>
                                        </p:attrNameLst>
                                      </p:cBhvr>
                                      <p:to>
                                        <p:strVal val="hidden"/>
                                      </p:to>
                                    </p:set>
                                  </p:childTnLst>
                                </p:cTn>
                              </p:par>
                              <p:par>
                                <p:cTn id="59" presetID="1" presetClass="exit" presetSubtype="0" fill="hold" grpId="1" nodeType="withEffect">
                                  <p:stCondLst>
                                    <p:cond delay="0"/>
                                  </p:stCondLst>
                                  <p:childTnLst>
                                    <p:set>
                                      <p:cBhvr>
                                        <p:cTn id="60" dur="1" fill="hold">
                                          <p:stCondLst>
                                            <p:cond delay="0"/>
                                          </p:stCondLst>
                                        </p:cTn>
                                        <p:tgtEl>
                                          <p:spTgt spid="21"/>
                                        </p:tgtEl>
                                        <p:attrNameLst>
                                          <p:attrName>style.visibility</p:attrName>
                                        </p:attrNameLst>
                                      </p:cBhvr>
                                      <p:to>
                                        <p:strVal val="hidden"/>
                                      </p:to>
                                    </p:set>
                                  </p:childTnLst>
                                </p:cTn>
                              </p:par>
                              <p:par>
                                <p:cTn id="61" presetID="1" presetClass="exit" presetSubtype="0" fill="hold" grpId="1" nodeType="withEffect">
                                  <p:stCondLst>
                                    <p:cond delay="0"/>
                                  </p:stCondLst>
                                  <p:childTnLst>
                                    <p:set>
                                      <p:cBhvr>
                                        <p:cTn id="62" dur="1" fill="hold">
                                          <p:stCondLst>
                                            <p:cond delay="0"/>
                                          </p:stCondLst>
                                        </p:cTn>
                                        <p:tgtEl>
                                          <p:spTgt spid="32"/>
                                        </p:tgtEl>
                                        <p:attrNameLst>
                                          <p:attrName>style.visibility</p:attrName>
                                        </p:attrNameLst>
                                      </p:cBhvr>
                                      <p:to>
                                        <p:strVal val="hidden"/>
                                      </p:to>
                                    </p:set>
                                  </p:childTnLst>
                                </p:cTn>
                              </p:par>
                              <p:par>
                                <p:cTn id="63" presetID="1" presetClass="exit" presetSubtype="0" fill="hold" nodeType="withEffect">
                                  <p:stCondLst>
                                    <p:cond delay="0"/>
                                  </p:stCondLst>
                                  <p:childTnLst>
                                    <p:set>
                                      <p:cBhvr>
                                        <p:cTn id="64" dur="1" fill="hold">
                                          <p:stCondLst>
                                            <p:cond delay="0"/>
                                          </p:stCondLst>
                                        </p:cTn>
                                        <p:tgtEl>
                                          <p:spTgt spid="16"/>
                                        </p:tgtEl>
                                        <p:attrNameLst>
                                          <p:attrName>style.visibility</p:attrName>
                                        </p:attrNameLst>
                                      </p:cBhvr>
                                      <p:to>
                                        <p:strVal val="hidden"/>
                                      </p:to>
                                    </p:set>
                                  </p:childTnLst>
                                </p:cTn>
                              </p:par>
                              <p:par>
                                <p:cTn id="65" presetID="1" presetClass="exit" presetSubtype="0" fill="hold" grpId="1" nodeType="withEffect">
                                  <p:stCondLst>
                                    <p:cond delay="0"/>
                                  </p:stCondLst>
                                  <p:childTnLst>
                                    <p:set>
                                      <p:cBhvr>
                                        <p:cTn id="66" dur="1" fill="hold">
                                          <p:stCondLst>
                                            <p:cond delay="0"/>
                                          </p:stCondLst>
                                        </p:cTn>
                                        <p:tgtEl>
                                          <p:spTgt spid="36"/>
                                        </p:tgtEl>
                                        <p:attrNameLst>
                                          <p:attrName>style.visibility</p:attrName>
                                        </p:attrNameLst>
                                      </p:cBhvr>
                                      <p:to>
                                        <p:strVal val="hidden"/>
                                      </p:to>
                                    </p:set>
                                  </p:childTnLst>
                                </p:cTn>
                              </p:par>
                              <p:par>
                                <p:cTn id="67" presetID="1" presetClass="exit" presetSubtype="0" fill="hold" grpId="1" nodeType="withEffect">
                                  <p:stCondLst>
                                    <p:cond delay="0"/>
                                  </p:stCondLst>
                                  <p:childTnLst>
                                    <p:set>
                                      <p:cBhvr>
                                        <p:cTn id="68" dur="1" fill="hold">
                                          <p:stCondLst>
                                            <p:cond delay="0"/>
                                          </p:stCondLst>
                                        </p:cTn>
                                        <p:tgtEl>
                                          <p:spTgt spid="37"/>
                                        </p:tgtEl>
                                        <p:attrNameLst>
                                          <p:attrName>style.visibility</p:attrName>
                                        </p:attrNameLst>
                                      </p:cBhvr>
                                      <p:to>
                                        <p:strVal val="hidden"/>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28"/>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27"/>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26"/>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29"/>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30"/>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31"/>
                                        </p:tgtEl>
                                        <p:attrNameLst>
                                          <p:attrName>style.visibility</p:attrName>
                                        </p:attrNameLst>
                                      </p:cBhvr>
                                      <p:to>
                                        <p:strVal val="visible"/>
                                      </p:to>
                                    </p:set>
                                  </p:childTnLst>
                                </p:cTn>
                              </p:par>
                              <p:par>
                                <p:cTn id="85" presetID="1" presetClass="entr" presetSubtype="0" fill="hold" grpId="2" nodeType="withEffect">
                                  <p:stCondLst>
                                    <p:cond delay="0"/>
                                  </p:stCondLst>
                                  <p:childTnLst>
                                    <p:set>
                                      <p:cBhvr>
                                        <p:cTn id="86" dur="1" fill="hold">
                                          <p:stCondLst>
                                            <p:cond delay="0"/>
                                          </p:stCondLst>
                                        </p:cTn>
                                        <p:tgtEl>
                                          <p:spTgt spid="36"/>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33"/>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2" nodeType="clickEffect">
                                  <p:stCondLst>
                                    <p:cond delay="0"/>
                                  </p:stCondLst>
                                  <p:childTnLst>
                                    <p:set>
                                      <p:cBhvr>
                                        <p:cTn id="94" dur="1" fill="hold">
                                          <p:stCondLst>
                                            <p:cond delay="0"/>
                                          </p:stCondLst>
                                        </p:cTn>
                                        <p:tgtEl>
                                          <p:spTgt spid="37"/>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2" nodeType="clickEffect">
                                  <p:stCondLst>
                                    <p:cond delay="0"/>
                                  </p:stCondLst>
                                  <p:childTnLst>
                                    <p:set>
                                      <p:cBhvr>
                                        <p:cTn id="98" dur="1" fill="hold">
                                          <p:stCondLst>
                                            <p:cond delay="0"/>
                                          </p:stCondLst>
                                        </p:cTn>
                                        <p:tgtEl>
                                          <p:spTgt spid="32"/>
                                        </p:tgtEl>
                                        <p:attrNameLst>
                                          <p:attrName>style.visibility</p:attrName>
                                        </p:attrNameLst>
                                      </p:cBhvr>
                                      <p:to>
                                        <p:strVal val="visible"/>
                                      </p:to>
                                    </p:set>
                                  </p:childTnLst>
                                </p:cTn>
                              </p:par>
                              <p:par>
                                <p:cTn id="99" presetID="1" presetClass="entr" presetSubtype="0" fill="hold" nodeType="withEffect">
                                  <p:stCondLst>
                                    <p:cond delay="0"/>
                                  </p:stCondLst>
                                  <p:childTnLst>
                                    <p:set>
                                      <p:cBhvr>
                                        <p:cTn id="100" dur="1" fill="hold">
                                          <p:stCondLst>
                                            <p:cond delay="0"/>
                                          </p:stCondLst>
                                        </p:cTn>
                                        <p:tgtEl>
                                          <p:spTgt spid="16"/>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1" presetClass="entr" presetSubtype="0" fill="hold" nodeType="clickEffect">
                                  <p:stCondLst>
                                    <p:cond delay="0"/>
                                  </p:stCondLst>
                                  <p:childTnLst>
                                    <p:set>
                                      <p:cBhvr>
                                        <p:cTn id="10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19" grpId="0"/>
      <p:bldP spid="20" grpId="0"/>
      <p:bldP spid="21" grpId="0" animBg="1"/>
      <p:bldP spid="21" grpId="1" animBg="1"/>
      <p:bldP spid="23" grpId="0" animBg="1"/>
      <p:bldP spid="24" grpId="0" animBg="1"/>
      <p:bldP spid="25" grpId="0"/>
      <p:bldP spid="32" grpId="0" animBg="1"/>
      <p:bldP spid="32" grpId="1" animBg="1"/>
      <p:bldP spid="32" grpId="2" animBg="1"/>
      <p:bldP spid="34" grpId="0" animBg="1"/>
      <p:bldP spid="34" grpId="1" animBg="1"/>
      <p:bldP spid="35" grpId="0" animBg="1"/>
      <p:bldP spid="36" grpId="0" animBg="1"/>
      <p:bldP spid="36" grpId="1" animBg="1"/>
      <p:bldP spid="36" grpId="2" animBg="1"/>
      <p:bldP spid="37" grpId="0" animBg="1"/>
      <p:bldP spid="37" grpId="1" animBg="1"/>
      <p:bldP spid="37" grpId="2" animBg="1"/>
      <p:bldP spid="27" grpId="0" animBg="1"/>
      <p:bldP spid="28" grpId="0"/>
      <p:bldP spid="29" grpId="0" animBg="1"/>
      <p:bldP spid="31" grpId="0" animBg="1"/>
      <p:bldP spid="3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Oval 18">
            <a:extLst>
              <a:ext uri="{FF2B5EF4-FFF2-40B4-BE49-F238E27FC236}">
                <a16:creationId xmlns:a16="http://schemas.microsoft.com/office/drawing/2014/main" id="{0241F137-54A4-47DA-AC89-30D0D04D7F0E}"/>
              </a:ext>
            </a:extLst>
          </p:cNvPr>
          <p:cNvSpPr/>
          <p:nvPr/>
        </p:nvSpPr>
        <p:spPr bwMode="auto">
          <a:xfrm>
            <a:off x="3145966" y="4652863"/>
            <a:ext cx="1642737" cy="1082239"/>
          </a:xfrm>
          <a:prstGeom prst="ellipse">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pic>
        <p:nvPicPr>
          <p:cNvPr id="4" name="Picture 3">
            <a:extLst>
              <a:ext uri="{FF2B5EF4-FFF2-40B4-BE49-F238E27FC236}">
                <a16:creationId xmlns:a16="http://schemas.microsoft.com/office/drawing/2014/main" id="{79B5BD99-793F-40E0-B0AF-2F7A2B0A4D1B}"/>
              </a:ext>
            </a:extLst>
          </p:cNvPr>
          <p:cNvPicPr>
            <a:picLocks noChangeAspect="1"/>
          </p:cNvPicPr>
          <p:nvPr/>
        </p:nvPicPr>
        <p:blipFill>
          <a:blip r:embed="rId3"/>
          <a:stretch>
            <a:fillRect/>
          </a:stretch>
        </p:blipFill>
        <p:spPr>
          <a:xfrm>
            <a:off x="1861716" y="2883853"/>
            <a:ext cx="2956157" cy="2811312"/>
          </a:xfrm>
          <a:prstGeom prst="rect">
            <a:avLst/>
          </a:prstGeom>
        </p:spPr>
      </p:pic>
      <p:sp>
        <p:nvSpPr>
          <p:cNvPr id="8" name="Oval 7">
            <a:extLst>
              <a:ext uri="{FF2B5EF4-FFF2-40B4-BE49-F238E27FC236}">
                <a16:creationId xmlns:a16="http://schemas.microsoft.com/office/drawing/2014/main" id="{C8468B3D-74E9-48B3-8280-9CEDF509047D}"/>
              </a:ext>
            </a:extLst>
          </p:cNvPr>
          <p:cNvSpPr/>
          <p:nvPr/>
        </p:nvSpPr>
        <p:spPr bwMode="auto">
          <a:xfrm>
            <a:off x="8365285" y="4681431"/>
            <a:ext cx="1777712" cy="1082239"/>
          </a:xfrm>
          <a:prstGeom prst="ellipse">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3" name="Title 2">
            <a:extLst>
              <a:ext uri="{FF2B5EF4-FFF2-40B4-BE49-F238E27FC236}">
                <a16:creationId xmlns:a16="http://schemas.microsoft.com/office/drawing/2014/main" id="{B7F48B13-5070-434B-912A-65F27455F057}"/>
              </a:ext>
            </a:extLst>
          </p:cNvPr>
          <p:cNvSpPr>
            <a:spLocks noGrp="1"/>
          </p:cNvSpPr>
          <p:nvPr>
            <p:ph type="title"/>
          </p:nvPr>
        </p:nvSpPr>
        <p:spPr/>
        <p:txBody>
          <a:bodyPr/>
          <a:lstStyle/>
          <a:p>
            <a:r>
              <a:rPr lang="en-US" dirty="0"/>
              <a:t>Example: </a:t>
            </a:r>
            <a:r>
              <a:rPr lang="en-US" dirty="0" err="1"/>
              <a:t>Bitvector</a:t>
            </a:r>
            <a:r>
              <a:rPr lang="en-US" dirty="0"/>
              <a:t> Filtering in Query Processing</a:t>
            </a:r>
          </a:p>
        </p:txBody>
      </p:sp>
      <p:sp>
        <p:nvSpPr>
          <p:cNvPr id="2" name="Text Placeholder 1">
            <a:extLst>
              <a:ext uri="{FF2B5EF4-FFF2-40B4-BE49-F238E27FC236}">
                <a16:creationId xmlns:a16="http://schemas.microsoft.com/office/drawing/2014/main" id="{8BCFEB35-D955-4C5E-93E7-093773E5C76C}"/>
              </a:ext>
            </a:extLst>
          </p:cNvPr>
          <p:cNvSpPr>
            <a:spLocks noGrp="1"/>
          </p:cNvSpPr>
          <p:nvPr>
            <p:ph type="body" sz="quarter" idx="10"/>
          </p:nvPr>
        </p:nvSpPr>
        <p:spPr>
          <a:xfrm>
            <a:off x="588263" y="1436688"/>
            <a:ext cx="11018520" cy="1255728"/>
          </a:xfrm>
        </p:spPr>
        <p:txBody>
          <a:bodyPr/>
          <a:lstStyle/>
          <a:p>
            <a:r>
              <a:rPr lang="en-US" dirty="0">
                <a:solidFill>
                  <a:schemeClr val="tx2"/>
                </a:solidFill>
              </a:rPr>
              <a:t>SELECT</a:t>
            </a:r>
            <a:r>
              <a:rPr lang="en-US" dirty="0"/>
              <a:t> </a:t>
            </a:r>
            <a:r>
              <a:rPr lang="en-US" dirty="0">
                <a:solidFill>
                  <a:schemeClr val="tx2"/>
                </a:solidFill>
              </a:rPr>
              <a:t>COUNT(</a:t>
            </a:r>
            <a:r>
              <a:rPr lang="en-US" dirty="0"/>
              <a:t>*</a:t>
            </a:r>
            <a:r>
              <a:rPr lang="en-US" dirty="0">
                <a:solidFill>
                  <a:schemeClr val="tx2"/>
                </a:solidFill>
              </a:rPr>
              <a:t>)</a:t>
            </a:r>
            <a:r>
              <a:rPr lang="en-US" dirty="0"/>
              <a:t> </a:t>
            </a:r>
            <a:r>
              <a:rPr lang="en-US" dirty="0">
                <a:solidFill>
                  <a:schemeClr val="tx2"/>
                </a:solidFill>
              </a:rPr>
              <a:t>FROM</a:t>
            </a:r>
            <a:r>
              <a:rPr lang="en-US" dirty="0"/>
              <a:t> </a:t>
            </a:r>
            <a:r>
              <a:rPr lang="en-US" dirty="0" err="1"/>
              <a:t>movie_keyword</a:t>
            </a:r>
            <a:r>
              <a:rPr lang="en-US" dirty="0"/>
              <a:t> </a:t>
            </a:r>
            <a:r>
              <a:rPr lang="en-US" dirty="0" err="1"/>
              <a:t>mk</a:t>
            </a:r>
            <a:r>
              <a:rPr lang="en-US" dirty="0">
                <a:solidFill>
                  <a:schemeClr val="tx2"/>
                </a:solidFill>
              </a:rPr>
              <a:t>,</a:t>
            </a:r>
            <a:r>
              <a:rPr lang="en-US" dirty="0"/>
              <a:t> title t</a:t>
            </a:r>
            <a:r>
              <a:rPr lang="en-US" dirty="0">
                <a:solidFill>
                  <a:schemeClr val="tx2"/>
                </a:solidFill>
              </a:rPr>
              <a:t>,</a:t>
            </a:r>
            <a:r>
              <a:rPr lang="en-US" dirty="0"/>
              <a:t> keyword k</a:t>
            </a:r>
          </a:p>
          <a:p>
            <a:r>
              <a:rPr lang="en-US" dirty="0">
                <a:solidFill>
                  <a:schemeClr val="tx2"/>
                </a:solidFill>
              </a:rPr>
              <a:t>WHERE</a:t>
            </a:r>
            <a:r>
              <a:rPr lang="en-US" dirty="0"/>
              <a:t> </a:t>
            </a:r>
            <a:r>
              <a:rPr lang="en-US" dirty="0" err="1"/>
              <a:t>mk.movie_id</a:t>
            </a:r>
            <a:r>
              <a:rPr lang="en-US" dirty="0"/>
              <a:t> </a:t>
            </a:r>
            <a:r>
              <a:rPr lang="en-US" dirty="0">
                <a:solidFill>
                  <a:schemeClr val="tx2"/>
                </a:solidFill>
              </a:rPr>
              <a:t>=</a:t>
            </a:r>
            <a:r>
              <a:rPr lang="en-US" dirty="0"/>
              <a:t> t.id </a:t>
            </a:r>
            <a:r>
              <a:rPr lang="en-US" dirty="0">
                <a:solidFill>
                  <a:schemeClr val="tx2"/>
                </a:solidFill>
              </a:rPr>
              <a:t>AND</a:t>
            </a:r>
            <a:r>
              <a:rPr lang="en-US" dirty="0"/>
              <a:t> </a:t>
            </a:r>
            <a:r>
              <a:rPr lang="en-US" dirty="0" err="1"/>
              <a:t>mk.keyword_id</a:t>
            </a:r>
            <a:r>
              <a:rPr lang="en-US" dirty="0"/>
              <a:t> </a:t>
            </a:r>
            <a:r>
              <a:rPr lang="en-US" dirty="0">
                <a:solidFill>
                  <a:schemeClr val="tx2"/>
                </a:solidFill>
              </a:rPr>
              <a:t>=</a:t>
            </a:r>
            <a:r>
              <a:rPr lang="en-US" dirty="0"/>
              <a:t> k.id</a:t>
            </a:r>
          </a:p>
          <a:p>
            <a:r>
              <a:rPr lang="en-US" dirty="0">
                <a:solidFill>
                  <a:schemeClr val="tx2"/>
                </a:solidFill>
              </a:rPr>
              <a:t>AND</a:t>
            </a:r>
            <a:r>
              <a:rPr lang="en-US" dirty="0"/>
              <a:t> </a:t>
            </a:r>
            <a:r>
              <a:rPr lang="en-US" dirty="0" err="1"/>
              <a:t>t.title</a:t>
            </a:r>
            <a:r>
              <a:rPr lang="en-US" dirty="0"/>
              <a:t> </a:t>
            </a:r>
            <a:r>
              <a:rPr lang="en-US" dirty="0">
                <a:solidFill>
                  <a:schemeClr val="tx2"/>
                </a:solidFill>
              </a:rPr>
              <a:t>LIKE</a:t>
            </a:r>
            <a:r>
              <a:rPr lang="en-US" dirty="0"/>
              <a:t> '%(' </a:t>
            </a:r>
            <a:r>
              <a:rPr lang="en-US" dirty="0">
                <a:solidFill>
                  <a:schemeClr val="tx2"/>
                </a:solidFill>
              </a:rPr>
              <a:t>AND</a:t>
            </a:r>
            <a:r>
              <a:rPr lang="en-US" dirty="0"/>
              <a:t> </a:t>
            </a:r>
            <a:r>
              <a:rPr lang="en-US" dirty="0" err="1"/>
              <a:t>k.keyword</a:t>
            </a:r>
            <a:r>
              <a:rPr lang="en-US" dirty="0"/>
              <a:t> </a:t>
            </a:r>
            <a:r>
              <a:rPr lang="en-US" dirty="0">
                <a:solidFill>
                  <a:schemeClr val="tx2"/>
                </a:solidFill>
              </a:rPr>
              <a:t>LIKE</a:t>
            </a:r>
            <a:r>
              <a:rPr lang="en-US" dirty="0"/>
              <a:t> '%</a:t>
            </a:r>
            <a:r>
              <a:rPr lang="en-US" dirty="0" err="1"/>
              <a:t>ge</a:t>
            </a:r>
            <a:r>
              <a:rPr lang="en-US" dirty="0"/>
              <a:t>%'</a:t>
            </a:r>
          </a:p>
        </p:txBody>
      </p:sp>
      <p:sp>
        <p:nvSpPr>
          <p:cNvPr id="6" name="TextBox 5">
            <a:extLst>
              <a:ext uri="{FF2B5EF4-FFF2-40B4-BE49-F238E27FC236}">
                <a16:creationId xmlns:a16="http://schemas.microsoft.com/office/drawing/2014/main" id="{3001FA42-F511-4A67-919A-7A395510D2C4}"/>
              </a:ext>
            </a:extLst>
          </p:cNvPr>
          <p:cNvSpPr txBox="1"/>
          <p:nvPr/>
        </p:nvSpPr>
        <p:spPr>
          <a:xfrm>
            <a:off x="2061443" y="5837949"/>
            <a:ext cx="2279271" cy="561207"/>
          </a:xfrm>
          <a:prstGeom prst="rect">
            <a:avLst/>
          </a:prstGeom>
          <a:noFill/>
        </p:spPr>
        <p:txBody>
          <a:bodyPr wrap="square" lIns="179285" tIns="143428" rIns="179285" bIns="143428" rtlCol="0">
            <a:spAutoFit/>
          </a:bodyPr>
          <a:lstStyle/>
          <a:p>
            <a:pPr algn="ctr">
              <a:lnSpc>
                <a:spcPct val="90000"/>
              </a:lnSpc>
              <a:spcAft>
                <a:spcPts val="588"/>
              </a:spcAft>
            </a:pPr>
            <a:r>
              <a:rPr lang="en-US" sz="2000" dirty="0">
                <a:solidFill>
                  <a:schemeClr val="tx2"/>
                </a:solidFill>
              </a:rPr>
              <a:t>Query plan P1</a:t>
            </a:r>
          </a:p>
        </p:txBody>
      </p:sp>
      <p:sp>
        <p:nvSpPr>
          <p:cNvPr id="7" name="TextBox 6">
            <a:extLst>
              <a:ext uri="{FF2B5EF4-FFF2-40B4-BE49-F238E27FC236}">
                <a16:creationId xmlns:a16="http://schemas.microsoft.com/office/drawing/2014/main" id="{E4E5AF0E-BD92-406E-88E3-A33E9C49C182}"/>
              </a:ext>
            </a:extLst>
          </p:cNvPr>
          <p:cNvSpPr txBox="1"/>
          <p:nvPr/>
        </p:nvSpPr>
        <p:spPr>
          <a:xfrm>
            <a:off x="7055163" y="5837949"/>
            <a:ext cx="3087834" cy="561207"/>
          </a:xfrm>
          <a:prstGeom prst="rect">
            <a:avLst/>
          </a:prstGeom>
          <a:noFill/>
        </p:spPr>
        <p:txBody>
          <a:bodyPr wrap="square" lIns="179285" tIns="143428" rIns="179285" bIns="143428" rtlCol="0">
            <a:spAutoFit/>
          </a:bodyPr>
          <a:lstStyle/>
          <a:p>
            <a:pPr algn="ctr">
              <a:lnSpc>
                <a:spcPct val="90000"/>
              </a:lnSpc>
              <a:spcAft>
                <a:spcPts val="588"/>
              </a:spcAft>
            </a:pPr>
            <a:r>
              <a:rPr lang="en-US" sz="2000" dirty="0">
                <a:solidFill>
                  <a:schemeClr val="tx2"/>
                </a:solidFill>
              </a:rPr>
              <a:t>P1 w/ </a:t>
            </a:r>
            <a:r>
              <a:rPr lang="en-US" sz="2000" dirty="0" err="1">
                <a:solidFill>
                  <a:schemeClr val="tx2"/>
                </a:solidFill>
              </a:rPr>
              <a:t>bitvector</a:t>
            </a:r>
            <a:r>
              <a:rPr lang="en-US" sz="2000" dirty="0">
                <a:solidFill>
                  <a:schemeClr val="tx2"/>
                </a:solidFill>
              </a:rPr>
              <a:t> filters</a:t>
            </a:r>
          </a:p>
        </p:txBody>
      </p:sp>
      <p:sp>
        <p:nvSpPr>
          <p:cNvPr id="10" name="TextBox 9">
            <a:extLst>
              <a:ext uri="{FF2B5EF4-FFF2-40B4-BE49-F238E27FC236}">
                <a16:creationId xmlns:a16="http://schemas.microsoft.com/office/drawing/2014/main" id="{BF97C69A-BE9D-4A20-9BEE-34403EE082A2}"/>
              </a:ext>
            </a:extLst>
          </p:cNvPr>
          <p:cNvSpPr txBox="1"/>
          <p:nvPr/>
        </p:nvSpPr>
        <p:spPr>
          <a:xfrm>
            <a:off x="11603736" y="6118553"/>
            <a:ext cx="166712" cy="369332"/>
          </a:xfrm>
          <a:prstGeom prst="rect">
            <a:avLst/>
          </a:prstGeom>
          <a:noFill/>
        </p:spPr>
        <p:txBody>
          <a:bodyPr wrap="none" lIns="0" tIns="0" rIns="0" bIns="0" rtlCol="0">
            <a:spAutoFit/>
          </a:bodyPr>
          <a:lstStyle/>
          <a:p>
            <a:pPr algn="l"/>
            <a:r>
              <a:rPr lang="en-US" sz="2400" dirty="0"/>
              <a:t>4</a:t>
            </a:r>
          </a:p>
        </p:txBody>
      </p:sp>
      <p:sp>
        <p:nvSpPr>
          <p:cNvPr id="9" name="Oval 8">
            <a:extLst>
              <a:ext uri="{FF2B5EF4-FFF2-40B4-BE49-F238E27FC236}">
                <a16:creationId xmlns:a16="http://schemas.microsoft.com/office/drawing/2014/main" id="{46B1BF2B-7E87-42E0-9D5B-FE75536738B6}"/>
              </a:ext>
            </a:extLst>
          </p:cNvPr>
          <p:cNvSpPr/>
          <p:nvPr/>
        </p:nvSpPr>
        <p:spPr bwMode="auto">
          <a:xfrm>
            <a:off x="3598606" y="4022900"/>
            <a:ext cx="1245382" cy="533215"/>
          </a:xfrm>
          <a:prstGeom prst="ellipse">
            <a:avLst/>
          </a:prstGeom>
          <a:noFill/>
          <a:ln w="28575" cap="flat" cmpd="sng" algn="ctr">
            <a:solidFill>
              <a:srgbClr val="FF33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11" name="Oval 10">
            <a:extLst>
              <a:ext uri="{FF2B5EF4-FFF2-40B4-BE49-F238E27FC236}">
                <a16:creationId xmlns:a16="http://schemas.microsoft.com/office/drawing/2014/main" id="{F04C52EF-3693-45D0-9321-56785F4D051B}"/>
              </a:ext>
            </a:extLst>
          </p:cNvPr>
          <p:cNvSpPr/>
          <p:nvPr/>
        </p:nvSpPr>
        <p:spPr bwMode="auto">
          <a:xfrm>
            <a:off x="9025029" y="3988144"/>
            <a:ext cx="1245382" cy="533215"/>
          </a:xfrm>
          <a:prstGeom prst="ellipse">
            <a:avLst/>
          </a:prstGeom>
          <a:noFill/>
          <a:ln w="2857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12" name="Oval 11">
            <a:extLst>
              <a:ext uri="{FF2B5EF4-FFF2-40B4-BE49-F238E27FC236}">
                <a16:creationId xmlns:a16="http://schemas.microsoft.com/office/drawing/2014/main" id="{A0F31E5B-7B6E-4663-BC93-08F8636DF2EA}"/>
              </a:ext>
            </a:extLst>
          </p:cNvPr>
          <p:cNvSpPr/>
          <p:nvPr/>
        </p:nvSpPr>
        <p:spPr bwMode="auto">
          <a:xfrm>
            <a:off x="8568726" y="5265374"/>
            <a:ext cx="1370830" cy="464044"/>
          </a:xfrm>
          <a:prstGeom prst="ellipse">
            <a:avLst/>
          </a:prstGeom>
          <a:noFill/>
          <a:ln w="2857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13" name="Oval 12">
            <a:extLst>
              <a:ext uri="{FF2B5EF4-FFF2-40B4-BE49-F238E27FC236}">
                <a16:creationId xmlns:a16="http://schemas.microsoft.com/office/drawing/2014/main" id="{900AF905-042B-4414-8D2E-C0C0AD654092}"/>
              </a:ext>
            </a:extLst>
          </p:cNvPr>
          <p:cNvSpPr/>
          <p:nvPr/>
        </p:nvSpPr>
        <p:spPr bwMode="auto">
          <a:xfrm>
            <a:off x="3281920" y="5265374"/>
            <a:ext cx="1370830" cy="464044"/>
          </a:xfrm>
          <a:prstGeom prst="ellipse">
            <a:avLst/>
          </a:prstGeom>
          <a:noFill/>
          <a:ln w="2857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14" name="TextBox 13">
            <a:extLst>
              <a:ext uri="{FF2B5EF4-FFF2-40B4-BE49-F238E27FC236}">
                <a16:creationId xmlns:a16="http://schemas.microsoft.com/office/drawing/2014/main" id="{D7F0637F-D4BE-483C-854F-DDFFB41B9E21}"/>
              </a:ext>
            </a:extLst>
          </p:cNvPr>
          <p:cNvSpPr txBox="1"/>
          <p:nvPr/>
        </p:nvSpPr>
        <p:spPr>
          <a:xfrm>
            <a:off x="340490" y="3429000"/>
            <a:ext cx="1665521" cy="307777"/>
          </a:xfrm>
          <a:prstGeom prst="rect">
            <a:avLst/>
          </a:prstGeom>
          <a:noFill/>
        </p:spPr>
        <p:txBody>
          <a:bodyPr wrap="none" lIns="0" tIns="0" rIns="0" bIns="0" rtlCol="0">
            <a:spAutoFit/>
          </a:bodyPr>
          <a:lstStyle/>
          <a:p>
            <a:pPr algn="l"/>
            <a:r>
              <a:rPr lang="en-US" sz="2000" b="1" dirty="0">
                <a:solidFill>
                  <a:schemeClr val="accent1"/>
                </a:solidFill>
              </a:rPr>
              <a:t>Tuple # / Cost</a:t>
            </a:r>
          </a:p>
        </p:txBody>
      </p:sp>
      <p:sp>
        <p:nvSpPr>
          <p:cNvPr id="15" name="Oval 14">
            <a:extLst>
              <a:ext uri="{FF2B5EF4-FFF2-40B4-BE49-F238E27FC236}">
                <a16:creationId xmlns:a16="http://schemas.microsoft.com/office/drawing/2014/main" id="{A7D478B7-E7E9-48A6-8664-085696749243}"/>
              </a:ext>
            </a:extLst>
          </p:cNvPr>
          <p:cNvSpPr/>
          <p:nvPr/>
        </p:nvSpPr>
        <p:spPr bwMode="auto">
          <a:xfrm>
            <a:off x="2101232" y="2789743"/>
            <a:ext cx="1739247" cy="533215"/>
          </a:xfrm>
          <a:prstGeom prst="ellipse">
            <a:avLst/>
          </a:prstGeom>
          <a:noFill/>
          <a:ln w="28575" cap="flat" cmpd="sng" algn="ctr">
            <a:solidFill>
              <a:srgbClr val="FF33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16" name="Oval 15">
            <a:extLst>
              <a:ext uri="{FF2B5EF4-FFF2-40B4-BE49-F238E27FC236}">
                <a16:creationId xmlns:a16="http://schemas.microsoft.com/office/drawing/2014/main" id="{EF4DC1D9-5F77-44BC-BF15-D91871C520A7}"/>
              </a:ext>
            </a:extLst>
          </p:cNvPr>
          <p:cNvSpPr/>
          <p:nvPr/>
        </p:nvSpPr>
        <p:spPr bwMode="auto">
          <a:xfrm>
            <a:off x="7203191" y="2769384"/>
            <a:ext cx="1739247" cy="533215"/>
          </a:xfrm>
          <a:prstGeom prst="ellipse">
            <a:avLst/>
          </a:prstGeom>
          <a:noFill/>
          <a:ln w="28575" cap="flat" cmpd="sng" algn="ctr">
            <a:solidFill>
              <a:srgbClr val="FF33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17" name="TextBox 16">
            <a:extLst>
              <a:ext uri="{FF2B5EF4-FFF2-40B4-BE49-F238E27FC236}">
                <a16:creationId xmlns:a16="http://schemas.microsoft.com/office/drawing/2014/main" id="{CB8A4F0F-A899-47EC-8C44-55BAB7E8B1CA}"/>
              </a:ext>
            </a:extLst>
          </p:cNvPr>
          <p:cNvSpPr txBox="1"/>
          <p:nvPr/>
        </p:nvSpPr>
        <p:spPr>
          <a:xfrm>
            <a:off x="4465543" y="2909392"/>
            <a:ext cx="2402414" cy="430887"/>
          </a:xfrm>
          <a:prstGeom prst="rect">
            <a:avLst/>
          </a:prstGeom>
          <a:noFill/>
        </p:spPr>
        <p:txBody>
          <a:bodyPr wrap="square" lIns="0" tIns="0" rIns="0" bIns="0" rtlCol="0">
            <a:spAutoFit/>
          </a:bodyPr>
          <a:lstStyle/>
          <a:p>
            <a:pPr algn="l"/>
            <a:r>
              <a:rPr lang="en-US" sz="2800" dirty="0">
                <a:solidFill>
                  <a:srgbClr val="FF0000"/>
                </a:solidFill>
              </a:rPr>
              <a:t>~5x reduction</a:t>
            </a:r>
          </a:p>
        </p:txBody>
      </p:sp>
      <p:sp>
        <p:nvSpPr>
          <p:cNvPr id="18" name="Arrow: Right 17">
            <a:extLst>
              <a:ext uri="{FF2B5EF4-FFF2-40B4-BE49-F238E27FC236}">
                <a16:creationId xmlns:a16="http://schemas.microsoft.com/office/drawing/2014/main" id="{7C62797D-E14C-4936-878A-E0E046F52209}"/>
              </a:ext>
            </a:extLst>
          </p:cNvPr>
          <p:cNvSpPr/>
          <p:nvPr/>
        </p:nvSpPr>
        <p:spPr bwMode="auto">
          <a:xfrm>
            <a:off x="5546912" y="4081182"/>
            <a:ext cx="699247" cy="430887"/>
          </a:xfrm>
          <a:prstGeom prst="rightArrow">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pic>
        <p:nvPicPr>
          <p:cNvPr id="5" name="Picture 4">
            <a:extLst>
              <a:ext uri="{FF2B5EF4-FFF2-40B4-BE49-F238E27FC236}">
                <a16:creationId xmlns:a16="http://schemas.microsoft.com/office/drawing/2014/main" id="{A86E9729-033B-40FF-AFDA-38D2B21AAD79}"/>
              </a:ext>
            </a:extLst>
          </p:cNvPr>
          <p:cNvPicPr>
            <a:picLocks noChangeAspect="1"/>
          </p:cNvPicPr>
          <p:nvPr/>
        </p:nvPicPr>
        <p:blipFill>
          <a:blip r:embed="rId4"/>
          <a:stretch>
            <a:fillRect/>
          </a:stretch>
        </p:blipFill>
        <p:spPr>
          <a:xfrm>
            <a:off x="7002932" y="2883852"/>
            <a:ext cx="3087835" cy="2811313"/>
          </a:xfrm>
          <a:prstGeom prst="rect">
            <a:avLst/>
          </a:prstGeom>
        </p:spPr>
      </p:pic>
      <p:sp>
        <p:nvSpPr>
          <p:cNvPr id="24" name="Oval 23">
            <a:extLst>
              <a:ext uri="{FF2B5EF4-FFF2-40B4-BE49-F238E27FC236}">
                <a16:creationId xmlns:a16="http://schemas.microsoft.com/office/drawing/2014/main" id="{38E3E555-A12C-424D-94A1-4D2909ABD81C}"/>
              </a:ext>
            </a:extLst>
          </p:cNvPr>
          <p:cNvSpPr/>
          <p:nvPr/>
        </p:nvSpPr>
        <p:spPr bwMode="auto">
          <a:xfrm>
            <a:off x="3864156" y="1270471"/>
            <a:ext cx="6678070" cy="719860"/>
          </a:xfrm>
          <a:prstGeom prst="ellipse">
            <a:avLst/>
          </a:prstGeom>
          <a:noFill/>
          <a:ln w="2857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25" name="Oval 24">
            <a:extLst>
              <a:ext uri="{FF2B5EF4-FFF2-40B4-BE49-F238E27FC236}">
                <a16:creationId xmlns:a16="http://schemas.microsoft.com/office/drawing/2014/main" id="{15C86244-DB8A-4395-90C5-56CE618A89C6}"/>
              </a:ext>
            </a:extLst>
          </p:cNvPr>
          <p:cNvSpPr/>
          <p:nvPr/>
        </p:nvSpPr>
        <p:spPr bwMode="auto">
          <a:xfrm>
            <a:off x="1386315" y="1764861"/>
            <a:ext cx="3510150" cy="719860"/>
          </a:xfrm>
          <a:prstGeom prst="ellipse">
            <a:avLst/>
          </a:prstGeom>
          <a:noFill/>
          <a:ln w="2857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26" name="Oval 25">
            <a:extLst>
              <a:ext uri="{FF2B5EF4-FFF2-40B4-BE49-F238E27FC236}">
                <a16:creationId xmlns:a16="http://schemas.microsoft.com/office/drawing/2014/main" id="{4FB6A567-F267-45C1-9092-A2514EC67783}"/>
              </a:ext>
            </a:extLst>
          </p:cNvPr>
          <p:cNvSpPr/>
          <p:nvPr/>
        </p:nvSpPr>
        <p:spPr bwMode="auto">
          <a:xfrm>
            <a:off x="5247857" y="1704622"/>
            <a:ext cx="3777172" cy="719860"/>
          </a:xfrm>
          <a:prstGeom prst="ellipse">
            <a:avLst/>
          </a:prstGeom>
          <a:noFill/>
          <a:ln w="2857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Tree>
    <p:custDataLst>
      <p:tags r:id="rId1"/>
    </p:custDataLst>
    <p:extLst>
      <p:ext uri="{BB962C8B-B14F-4D97-AF65-F5344CB8AC3E}">
        <p14:creationId xmlns:p14="http://schemas.microsoft.com/office/powerpoint/2010/main" val="31071630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par>
                                <p:cTn id="21" presetID="1" presetClass="exit" presetSubtype="0" fill="hold" grpId="1" nodeType="withEffect">
                                  <p:stCondLst>
                                    <p:cond delay="0"/>
                                  </p:stCondLst>
                                  <p:childTnLst>
                                    <p:set>
                                      <p:cBhvr>
                                        <p:cTn id="22" dur="1" fill="hold">
                                          <p:stCondLst>
                                            <p:cond delay="0"/>
                                          </p:stCondLst>
                                        </p:cTn>
                                        <p:tgtEl>
                                          <p:spTgt spid="24"/>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par>
                                <p:cTn id="29" presetID="1" presetClass="exit" presetSubtype="0" fill="hold" grpId="1" nodeType="withEffect">
                                  <p:stCondLst>
                                    <p:cond delay="0"/>
                                  </p:stCondLst>
                                  <p:childTnLst>
                                    <p:set>
                                      <p:cBhvr>
                                        <p:cTn id="30" dur="1" fill="hold">
                                          <p:stCondLst>
                                            <p:cond delay="0"/>
                                          </p:stCondLst>
                                        </p:cTn>
                                        <p:tgtEl>
                                          <p:spTgt spid="25"/>
                                        </p:tgtEl>
                                        <p:attrNameLst>
                                          <p:attrName>style.visibility</p:attrName>
                                        </p:attrNameLst>
                                      </p:cBhvr>
                                      <p:to>
                                        <p:strVal val="hidden"/>
                                      </p:to>
                                    </p:set>
                                  </p:childTnLst>
                                </p:cTn>
                              </p:par>
                              <p:par>
                                <p:cTn id="31" presetID="1" presetClass="exit" presetSubtype="0" fill="hold" grpId="1" nodeType="withEffect">
                                  <p:stCondLst>
                                    <p:cond delay="0"/>
                                  </p:stCondLst>
                                  <p:childTnLst>
                                    <p:set>
                                      <p:cBhvr>
                                        <p:cTn id="32" dur="1" fill="hold">
                                          <p:stCondLst>
                                            <p:cond delay="0"/>
                                          </p:stCondLst>
                                        </p:cTn>
                                        <p:tgtEl>
                                          <p:spTgt spid="26"/>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6"/>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8" grpId="0" animBg="1"/>
      <p:bldP spid="7" grpId="0"/>
      <p:bldP spid="9" grpId="0" animBg="1"/>
      <p:bldP spid="11" grpId="0" animBg="1"/>
      <p:bldP spid="12" grpId="0" animBg="1"/>
      <p:bldP spid="13" grpId="0" animBg="1"/>
      <p:bldP spid="15" grpId="0" animBg="1"/>
      <p:bldP spid="16" grpId="0" animBg="1"/>
      <p:bldP spid="17" grpId="0"/>
      <p:bldP spid="18" grpId="0" animBg="1"/>
      <p:bldP spid="24" grpId="0" animBg="1"/>
      <p:bldP spid="24" grpId="1" animBg="1"/>
      <p:bldP spid="25" grpId="0" animBg="1"/>
      <p:bldP spid="25" grpId="1" animBg="1"/>
      <p:bldP spid="26" grpId="0" animBg="1"/>
      <p:bldP spid="26"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86E9729-033B-40FF-AFDA-38D2B21AAD79}"/>
              </a:ext>
            </a:extLst>
          </p:cNvPr>
          <p:cNvPicPr>
            <a:picLocks noChangeAspect="1"/>
          </p:cNvPicPr>
          <p:nvPr/>
        </p:nvPicPr>
        <p:blipFill>
          <a:blip r:embed="rId3"/>
          <a:stretch>
            <a:fillRect/>
          </a:stretch>
        </p:blipFill>
        <p:spPr>
          <a:xfrm>
            <a:off x="3330420" y="2865549"/>
            <a:ext cx="2895782" cy="2636458"/>
          </a:xfrm>
          <a:prstGeom prst="rect">
            <a:avLst/>
          </a:prstGeom>
        </p:spPr>
      </p:pic>
      <p:pic>
        <p:nvPicPr>
          <p:cNvPr id="10" name="Picture 9">
            <a:extLst>
              <a:ext uri="{FF2B5EF4-FFF2-40B4-BE49-F238E27FC236}">
                <a16:creationId xmlns:a16="http://schemas.microsoft.com/office/drawing/2014/main" id="{D117A078-AB0C-4DC0-BE30-96B1D8EC7A8A}"/>
              </a:ext>
            </a:extLst>
          </p:cNvPr>
          <p:cNvPicPr>
            <a:picLocks noChangeAspect="1"/>
          </p:cNvPicPr>
          <p:nvPr/>
        </p:nvPicPr>
        <p:blipFill>
          <a:blip r:embed="rId4"/>
          <a:stretch>
            <a:fillRect/>
          </a:stretch>
        </p:blipFill>
        <p:spPr>
          <a:xfrm>
            <a:off x="6292770" y="2876441"/>
            <a:ext cx="2505528" cy="2628650"/>
          </a:xfrm>
          <a:prstGeom prst="rect">
            <a:avLst/>
          </a:prstGeom>
        </p:spPr>
      </p:pic>
      <p:sp>
        <p:nvSpPr>
          <p:cNvPr id="21" name="TextBox 20">
            <a:extLst>
              <a:ext uri="{FF2B5EF4-FFF2-40B4-BE49-F238E27FC236}">
                <a16:creationId xmlns:a16="http://schemas.microsoft.com/office/drawing/2014/main" id="{25070501-38ED-4FD2-A464-2C846EB9B1D4}"/>
              </a:ext>
            </a:extLst>
          </p:cNvPr>
          <p:cNvSpPr txBox="1"/>
          <p:nvPr/>
        </p:nvSpPr>
        <p:spPr>
          <a:xfrm>
            <a:off x="1008529" y="6134150"/>
            <a:ext cx="9898647" cy="430887"/>
          </a:xfrm>
          <a:prstGeom prst="rect">
            <a:avLst/>
          </a:prstGeom>
          <a:noFill/>
        </p:spPr>
        <p:txBody>
          <a:bodyPr wrap="square" lIns="0" tIns="0" rIns="0" bIns="0" rtlCol="0">
            <a:spAutoFit/>
          </a:bodyPr>
          <a:lstStyle/>
          <a:p>
            <a:pPr algn="ctr"/>
            <a:r>
              <a:rPr lang="en-US" sz="2800" dirty="0">
                <a:solidFill>
                  <a:srgbClr val="FF0000"/>
                </a:solidFill>
              </a:rPr>
              <a:t>The query optimizer must have thought P2 is more expensive</a:t>
            </a:r>
          </a:p>
        </p:txBody>
      </p:sp>
      <p:sp>
        <p:nvSpPr>
          <p:cNvPr id="3" name="Title 2">
            <a:extLst>
              <a:ext uri="{FF2B5EF4-FFF2-40B4-BE49-F238E27FC236}">
                <a16:creationId xmlns:a16="http://schemas.microsoft.com/office/drawing/2014/main" id="{B7F48B13-5070-434B-912A-65F27455F057}"/>
              </a:ext>
            </a:extLst>
          </p:cNvPr>
          <p:cNvSpPr>
            <a:spLocks noGrp="1"/>
          </p:cNvSpPr>
          <p:nvPr>
            <p:ph type="title"/>
          </p:nvPr>
        </p:nvSpPr>
        <p:spPr/>
        <p:txBody>
          <a:bodyPr/>
          <a:lstStyle/>
          <a:p>
            <a:r>
              <a:rPr lang="en-US" dirty="0"/>
              <a:t>Example: </a:t>
            </a:r>
            <a:r>
              <a:rPr lang="en-US" dirty="0" err="1"/>
              <a:t>Bitvector</a:t>
            </a:r>
            <a:r>
              <a:rPr lang="en-US" dirty="0"/>
              <a:t> Filters in QP vs. in QO </a:t>
            </a:r>
          </a:p>
        </p:txBody>
      </p:sp>
      <p:sp>
        <p:nvSpPr>
          <p:cNvPr id="2" name="Text Placeholder 1">
            <a:extLst>
              <a:ext uri="{FF2B5EF4-FFF2-40B4-BE49-F238E27FC236}">
                <a16:creationId xmlns:a16="http://schemas.microsoft.com/office/drawing/2014/main" id="{8BCFEB35-D955-4C5E-93E7-093773E5C76C}"/>
              </a:ext>
            </a:extLst>
          </p:cNvPr>
          <p:cNvSpPr>
            <a:spLocks noGrp="1"/>
          </p:cNvSpPr>
          <p:nvPr>
            <p:ph type="body" sz="quarter" idx="10"/>
          </p:nvPr>
        </p:nvSpPr>
        <p:spPr/>
        <p:txBody>
          <a:bodyPr>
            <a:normAutofit/>
          </a:bodyPr>
          <a:lstStyle/>
          <a:p>
            <a:r>
              <a:rPr lang="en-US" sz="2400" dirty="0">
                <a:solidFill>
                  <a:schemeClr val="tx2"/>
                </a:solidFill>
              </a:rPr>
              <a:t>SELECT COUNT(</a:t>
            </a:r>
            <a:r>
              <a:rPr lang="en-US" sz="2400" dirty="0"/>
              <a:t>*</a:t>
            </a:r>
            <a:r>
              <a:rPr lang="en-US" sz="2400" dirty="0">
                <a:solidFill>
                  <a:schemeClr val="tx2"/>
                </a:solidFill>
              </a:rPr>
              <a:t>) FROM </a:t>
            </a:r>
            <a:r>
              <a:rPr lang="en-US" sz="2400" dirty="0" err="1"/>
              <a:t>movie_keyword</a:t>
            </a:r>
            <a:r>
              <a:rPr lang="en-US" sz="2400" dirty="0"/>
              <a:t> </a:t>
            </a:r>
            <a:r>
              <a:rPr lang="en-US" sz="2400" dirty="0" err="1"/>
              <a:t>mk</a:t>
            </a:r>
            <a:r>
              <a:rPr lang="en-US" sz="2400" dirty="0">
                <a:solidFill>
                  <a:schemeClr val="tx2"/>
                </a:solidFill>
              </a:rPr>
              <a:t>,</a:t>
            </a:r>
            <a:r>
              <a:rPr lang="en-US" sz="2400" dirty="0"/>
              <a:t> title t</a:t>
            </a:r>
            <a:r>
              <a:rPr lang="en-US" sz="2400" dirty="0">
                <a:solidFill>
                  <a:schemeClr val="tx2"/>
                </a:solidFill>
              </a:rPr>
              <a:t>,</a:t>
            </a:r>
            <a:r>
              <a:rPr lang="en-US" sz="2400" dirty="0"/>
              <a:t> keyword k</a:t>
            </a:r>
          </a:p>
          <a:p>
            <a:r>
              <a:rPr lang="en-US" sz="2400" dirty="0">
                <a:solidFill>
                  <a:schemeClr val="tx2"/>
                </a:solidFill>
              </a:rPr>
              <a:t>WHERE</a:t>
            </a:r>
            <a:r>
              <a:rPr lang="en-US" sz="2400" dirty="0"/>
              <a:t> </a:t>
            </a:r>
            <a:r>
              <a:rPr lang="en-US" sz="2400" dirty="0" err="1"/>
              <a:t>mk.movie_id</a:t>
            </a:r>
            <a:r>
              <a:rPr lang="en-US" sz="2400" dirty="0">
                <a:solidFill>
                  <a:schemeClr val="tx2"/>
                </a:solidFill>
              </a:rPr>
              <a:t> = </a:t>
            </a:r>
            <a:r>
              <a:rPr lang="en-US" sz="2400" dirty="0"/>
              <a:t>t.id </a:t>
            </a:r>
            <a:r>
              <a:rPr lang="en-US" sz="2400" dirty="0">
                <a:solidFill>
                  <a:schemeClr val="tx2"/>
                </a:solidFill>
              </a:rPr>
              <a:t>AND</a:t>
            </a:r>
            <a:r>
              <a:rPr lang="en-US" sz="2400" dirty="0"/>
              <a:t> </a:t>
            </a:r>
            <a:r>
              <a:rPr lang="en-US" sz="2400" dirty="0" err="1"/>
              <a:t>mk.keyword_id</a:t>
            </a:r>
            <a:r>
              <a:rPr lang="en-US" sz="2400" dirty="0"/>
              <a:t> </a:t>
            </a:r>
            <a:r>
              <a:rPr lang="en-US" sz="2400" dirty="0">
                <a:solidFill>
                  <a:schemeClr val="tx2"/>
                </a:solidFill>
              </a:rPr>
              <a:t>= </a:t>
            </a:r>
            <a:r>
              <a:rPr lang="en-US" sz="2400" dirty="0"/>
              <a:t>k.id</a:t>
            </a:r>
          </a:p>
          <a:p>
            <a:r>
              <a:rPr lang="en-US" sz="2400" dirty="0">
                <a:solidFill>
                  <a:schemeClr val="tx2"/>
                </a:solidFill>
              </a:rPr>
              <a:t>AND</a:t>
            </a:r>
            <a:r>
              <a:rPr lang="en-US" sz="2400" dirty="0"/>
              <a:t> </a:t>
            </a:r>
            <a:r>
              <a:rPr lang="en-US" sz="2400" dirty="0" err="1"/>
              <a:t>t.title</a:t>
            </a:r>
            <a:r>
              <a:rPr lang="en-US" sz="2400" dirty="0"/>
              <a:t> </a:t>
            </a:r>
            <a:r>
              <a:rPr lang="en-US" sz="2400" dirty="0">
                <a:solidFill>
                  <a:schemeClr val="tx2"/>
                </a:solidFill>
              </a:rPr>
              <a:t>LIKE</a:t>
            </a:r>
            <a:r>
              <a:rPr lang="en-US" sz="2400" dirty="0"/>
              <a:t> '%('</a:t>
            </a:r>
            <a:r>
              <a:rPr lang="en-US" sz="2400" dirty="0">
                <a:solidFill>
                  <a:schemeClr val="tx2"/>
                </a:solidFill>
              </a:rPr>
              <a:t> AND </a:t>
            </a:r>
            <a:r>
              <a:rPr lang="en-US" sz="2400" dirty="0" err="1"/>
              <a:t>k.keyword</a:t>
            </a:r>
            <a:r>
              <a:rPr lang="en-US" sz="2400" dirty="0"/>
              <a:t> </a:t>
            </a:r>
            <a:r>
              <a:rPr lang="en-US" sz="2400" dirty="0">
                <a:solidFill>
                  <a:schemeClr val="tx2"/>
                </a:solidFill>
              </a:rPr>
              <a:t>LIKE</a:t>
            </a:r>
            <a:r>
              <a:rPr lang="en-US" sz="2400" dirty="0"/>
              <a:t> '%</a:t>
            </a:r>
            <a:r>
              <a:rPr lang="en-US" sz="2400" dirty="0" err="1"/>
              <a:t>ge</a:t>
            </a:r>
            <a:r>
              <a:rPr lang="en-US" sz="2400" dirty="0"/>
              <a:t>%'</a:t>
            </a:r>
          </a:p>
        </p:txBody>
      </p:sp>
      <p:pic>
        <p:nvPicPr>
          <p:cNvPr id="4" name="Picture 3">
            <a:extLst>
              <a:ext uri="{FF2B5EF4-FFF2-40B4-BE49-F238E27FC236}">
                <a16:creationId xmlns:a16="http://schemas.microsoft.com/office/drawing/2014/main" id="{79B5BD99-793F-40E0-B0AF-2F7A2B0A4D1B}"/>
              </a:ext>
            </a:extLst>
          </p:cNvPr>
          <p:cNvPicPr>
            <a:picLocks noChangeAspect="1"/>
          </p:cNvPicPr>
          <p:nvPr/>
        </p:nvPicPr>
        <p:blipFill>
          <a:blip r:embed="rId5"/>
          <a:stretch>
            <a:fillRect/>
          </a:stretch>
        </p:blipFill>
        <p:spPr>
          <a:xfrm>
            <a:off x="309808" y="2865548"/>
            <a:ext cx="2956486" cy="2811625"/>
          </a:xfrm>
          <a:prstGeom prst="rect">
            <a:avLst/>
          </a:prstGeom>
        </p:spPr>
      </p:pic>
      <p:sp>
        <p:nvSpPr>
          <p:cNvPr id="6" name="TextBox 5">
            <a:extLst>
              <a:ext uri="{FF2B5EF4-FFF2-40B4-BE49-F238E27FC236}">
                <a16:creationId xmlns:a16="http://schemas.microsoft.com/office/drawing/2014/main" id="{3001FA42-F511-4A67-919A-7A395510D2C4}"/>
              </a:ext>
            </a:extLst>
          </p:cNvPr>
          <p:cNvSpPr txBox="1"/>
          <p:nvPr/>
        </p:nvSpPr>
        <p:spPr>
          <a:xfrm>
            <a:off x="510073" y="5502816"/>
            <a:ext cx="2191961" cy="566656"/>
          </a:xfrm>
          <a:prstGeom prst="rect">
            <a:avLst/>
          </a:prstGeom>
          <a:noFill/>
        </p:spPr>
        <p:txBody>
          <a:bodyPr wrap="square" lIns="179285" tIns="143428" rIns="179285" bIns="143428" rtlCol="0">
            <a:spAutoFit/>
          </a:bodyPr>
          <a:lstStyle/>
          <a:p>
            <a:pPr algn="ctr">
              <a:lnSpc>
                <a:spcPct val="90000"/>
              </a:lnSpc>
              <a:spcAft>
                <a:spcPts val="588"/>
              </a:spcAft>
            </a:pPr>
            <a:r>
              <a:rPr lang="en-US" sz="2000" dirty="0">
                <a:solidFill>
                  <a:schemeClr val="tx2"/>
                </a:solidFill>
              </a:rPr>
              <a:t>Query plan P1</a:t>
            </a:r>
          </a:p>
        </p:txBody>
      </p:sp>
      <p:sp>
        <p:nvSpPr>
          <p:cNvPr id="7" name="TextBox 6">
            <a:extLst>
              <a:ext uri="{FF2B5EF4-FFF2-40B4-BE49-F238E27FC236}">
                <a16:creationId xmlns:a16="http://schemas.microsoft.com/office/drawing/2014/main" id="{E4E5AF0E-BD92-406E-88E3-A33E9C49C182}"/>
              </a:ext>
            </a:extLst>
          </p:cNvPr>
          <p:cNvSpPr txBox="1"/>
          <p:nvPr/>
        </p:nvSpPr>
        <p:spPr>
          <a:xfrm>
            <a:off x="3138544" y="5502816"/>
            <a:ext cx="2742278" cy="561207"/>
          </a:xfrm>
          <a:prstGeom prst="rect">
            <a:avLst/>
          </a:prstGeom>
          <a:noFill/>
        </p:spPr>
        <p:txBody>
          <a:bodyPr wrap="square" lIns="179285" tIns="143428" rIns="179285" bIns="143428" rtlCol="0">
            <a:spAutoFit/>
          </a:bodyPr>
          <a:lstStyle/>
          <a:p>
            <a:pPr algn="ctr">
              <a:lnSpc>
                <a:spcPct val="90000"/>
              </a:lnSpc>
              <a:spcAft>
                <a:spcPts val="588"/>
              </a:spcAft>
            </a:pPr>
            <a:r>
              <a:rPr lang="en-US" sz="2000" dirty="0">
                <a:solidFill>
                  <a:schemeClr val="tx2"/>
                </a:solidFill>
              </a:rPr>
              <a:t>P1 w/ </a:t>
            </a:r>
            <a:r>
              <a:rPr lang="en-US" sz="2000" dirty="0" err="1">
                <a:solidFill>
                  <a:schemeClr val="tx2"/>
                </a:solidFill>
              </a:rPr>
              <a:t>bitvector</a:t>
            </a:r>
            <a:r>
              <a:rPr lang="en-US" sz="2000" dirty="0">
                <a:solidFill>
                  <a:schemeClr val="tx2"/>
                </a:solidFill>
              </a:rPr>
              <a:t> filters</a:t>
            </a:r>
          </a:p>
        </p:txBody>
      </p:sp>
      <p:sp>
        <p:nvSpPr>
          <p:cNvPr id="14" name="TextBox 13">
            <a:extLst>
              <a:ext uri="{FF2B5EF4-FFF2-40B4-BE49-F238E27FC236}">
                <a16:creationId xmlns:a16="http://schemas.microsoft.com/office/drawing/2014/main" id="{CEBE60B3-46D6-4835-B623-6E6CC80F0012}"/>
              </a:ext>
            </a:extLst>
          </p:cNvPr>
          <p:cNvSpPr txBox="1"/>
          <p:nvPr/>
        </p:nvSpPr>
        <p:spPr>
          <a:xfrm>
            <a:off x="11603736" y="6118553"/>
            <a:ext cx="166712" cy="369332"/>
          </a:xfrm>
          <a:prstGeom prst="rect">
            <a:avLst/>
          </a:prstGeom>
          <a:noFill/>
        </p:spPr>
        <p:txBody>
          <a:bodyPr wrap="none" lIns="0" tIns="0" rIns="0" bIns="0" rtlCol="0">
            <a:spAutoFit/>
          </a:bodyPr>
          <a:lstStyle/>
          <a:p>
            <a:pPr algn="l"/>
            <a:r>
              <a:rPr lang="en-US" sz="2400" dirty="0"/>
              <a:t>5</a:t>
            </a:r>
          </a:p>
        </p:txBody>
      </p:sp>
      <p:sp>
        <p:nvSpPr>
          <p:cNvPr id="19" name="Oval 18">
            <a:extLst>
              <a:ext uri="{FF2B5EF4-FFF2-40B4-BE49-F238E27FC236}">
                <a16:creationId xmlns:a16="http://schemas.microsoft.com/office/drawing/2014/main" id="{41F854E2-B4C7-4EF5-870D-61F6210F0826}"/>
              </a:ext>
            </a:extLst>
          </p:cNvPr>
          <p:cNvSpPr/>
          <p:nvPr/>
        </p:nvSpPr>
        <p:spPr bwMode="auto">
          <a:xfrm>
            <a:off x="6503897" y="2802086"/>
            <a:ext cx="1539732" cy="443990"/>
          </a:xfrm>
          <a:prstGeom prst="ellipse">
            <a:avLst/>
          </a:prstGeom>
          <a:noFill/>
          <a:ln w="2857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20" name="Oval 19">
            <a:extLst>
              <a:ext uri="{FF2B5EF4-FFF2-40B4-BE49-F238E27FC236}">
                <a16:creationId xmlns:a16="http://schemas.microsoft.com/office/drawing/2014/main" id="{7296088F-EA65-402F-B3EE-47F01E241856}"/>
              </a:ext>
            </a:extLst>
          </p:cNvPr>
          <p:cNvSpPr/>
          <p:nvPr/>
        </p:nvSpPr>
        <p:spPr bwMode="auto">
          <a:xfrm>
            <a:off x="444417" y="2850820"/>
            <a:ext cx="1831184" cy="420877"/>
          </a:xfrm>
          <a:prstGeom prst="ellipse">
            <a:avLst/>
          </a:prstGeom>
          <a:noFill/>
          <a:ln w="28575" cap="flat" cmpd="sng" algn="ctr">
            <a:solidFill>
              <a:srgbClr val="FF330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22" name="TextBox 21">
            <a:extLst>
              <a:ext uri="{FF2B5EF4-FFF2-40B4-BE49-F238E27FC236}">
                <a16:creationId xmlns:a16="http://schemas.microsoft.com/office/drawing/2014/main" id="{C2B0B81D-1EF0-41AC-851E-D633F4E174D9}"/>
              </a:ext>
            </a:extLst>
          </p:cNvPr>
          <p:cNvSpPr txBox="1"/>
          <p:nvPr/>
        </p:nvSpPr>
        <p:spPr>
          <a:xfrm>
            <a:off x="2821095" y="6204475"/>
            <a:ext cx="3632675" cy="430887"/>
          </a:xfrm>
          <a:prstGeom prst="rect">
            <a:avLst/>
          </a:prstGeom>
          <a:noFill/>
        </p:spPr>
        <p:txBody>
          <a:bodyPr wrap="square" lIns="0" tIns="0" rIns="0" bIns="0" rtlCol="0">
            <a:spAutoFit/>
          </a:bodyPr>
          <a:lstStyle/>
          <a:p>
            <a:pPr algn="ctr"/>
            <a:r>
              <a:rPr lang="en-US" sz="2800" dirty="0">
                <a:solidFill>
                  <a:srgbClr val="FF0000"/>
                </a:solidFill>
              </a:rPr>
              <a:t>~15x reduction</a:t>
            </a:r>
          </a:p>
        </p:txBody>
      </p:sp>
      <p:sp>
        <p:nvSpPr>
          <p:cNvPr id="24" name="TextBox 23">
            <a:extLst>
              <a:ext uri="{FF2B5EF4-FFF2-40B4-BE49-F238E27FC236}">
                <a16:creationId xmlns:a16="http://schemas.microsoft.com/office/drawing/2014/main" id="{C70D1A45-6523-4AC1-BA99-853F73C48813}"/>
              </a:ext>
            </a:extLst>
          </p:cNvPr>
          <p:cNvSpPr txBox="1"/>
          <p:nvPr/>
        </p:nvSpPr>
        <p:spPr>
          <a:xfrm>
            <a:off x="6008571" y="5502817"/>
            <a:ext cx="3296794" cy="566656"/>
          </a:xfrm>
          <a:prstGeom prst="rect">
            <a:avLst/>
          </a:prstGeom>
          <a:noFill/>
        </p:spPr>
        <p:txBody>
          <a:bodyPr wrap="square" lIns="179285" tIns="143428" rIns="179285" bIns="143428" rtlCol="0">
            <a:spAutoFit/>
          </a:bodyPr>
          <a:lstStyle/>
          <a:p>
            <a:pPr algn="ctr">
              <a:lnSpc>
                <a:spcPct val="90000"/>
              </a:lnSpc>
              <a:spcAft>
                <a:spcPts val="588"/>
              </a:spcAft>
            </a:pPr>
            <a:r>
              <a:rPr lang="en-US" sz="2000" dirty="0">
                <a:solidFill>
                  <a:schemeClr val="tx2"/>
                </a:solidFill>
              </a:rPr>
              <a:t>P2 w/ </a:t>
            </a:r>
            <a:r>
              <a:rPr lang="en-US" sz="2000" dirty="0" err="1">
                <a:solidFill>
                  <a:schemeClr val="tx2"/>
                </a:solidFill>
              </a:rPr>
              <a:t>bitvector</a:t>
            </a:r>
            <a:r>
              <a:rPr lang="en-US" sz="2000" dirty="0">
                <a:solidFill>
                  <a:schemeClr val="tx2"/>
                </a:solidFill>
              </a:rPr>
              <a:t> filters</a:t>
            </a:r>
          </a:p>
        </p:txBody>
      </p:sp>
      <p:sp>
        <p:nvSpPr>
          <p:cNvPr id="23" name="Oval 22">
            <a:extLst>
              <a:ext uri="{FF2B5EF4-FFF2-40B4-BE49-F238E27FC236}">
                <a16:creationId xmlns:a16="http://schemas.microsoft.com/office/drawing/2014/main" id="{3FD3EFEB-3762-472D-94D4-0092769A8084}"/>
              </a:ext>
            </a:extLst>
          </p:cNvPr>
          <p:cNvSpPr/>
          <p:nvPr/>
        </p:nvSpPr>
        <p:spPr bwMode="auto">
          <a:xfrm>
            <a:off x="3016657" y="5432717"/>
            <a:ext cx="6026572" cy="714466"/>
          </a:xfrm>
          <a:prstGeom prst="ellipse">
            <a:avLst/>
          </a:prstGeom>
          <a:noFill/>
          <a:ln w="2857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pic>
        <p:nvPicPr>
          <p:cNvPr id="25" name="Picture 24">
            <a:extLst>
              <a:ext uri="{FF2B5EF4-FFF2-40B4-BE49-F238E27FC236}">
                <a16:creationId xmlns:a16="http://schemas.microsoft.com/office/drawing/2014/main" id="{CFFA9969-5566-45C3-A427-47DDCCC986F4}"/>
              </a:ext>
            </a:extLst>
          </p:cNvPr>
          <p:cNvPicPr>
            <a:picLocks noChangeAspect="1"/>
          </p:cNvPicPr>
          <p:nvPr/>
        </p:nvPicPr>
        <p:blipFill>
          <a:blip r:embed="rId6"/>
          <a:stretch>
            <a:fillRect/>
          </a:stretch>
        </p:blipFill>
        <p:spPr>
          <a:xfrm>
            <a:off x="8954602" y="2870995"/>
            <a:ext cx="2764084" cy="2628650"/>
          </a:xfrm>
          <a:prstGeom prst="rect">
            <a:avLst/>
          </a:prstGeom>
        </p:spPr>
      </p:pic>
      <p:sp>
        <p:nvSpPr>
          <p:cNvPr id="26" name="TextBox 25">
            <a:extLst>
              <a:ext uri="{FF2B5EF4-FFF2-40B4-BE49-F238E27FC236}">
                <a16:creationId xmlns:a16="http://schemas.microsoft.com/office/drawing/2014/main" id="{D83134F5-2F80-48A7-8DC8-0B79040F418B}"/>
              </a:ext>
            </a:extLst>
          </p:cNvPr>
          <p:cNvSpPr txBox="1"/>
          <p:nvPr/>
        </p:nvSpPr>
        <p:spPr>
          <a:xfrm>
            <a:off x="8891095" y="5500091"/>
            <a:ext cx="3013280" cy="566656"/>
          </a:xfrm>
          <a:prstGeom prst="rect">
            <a:avLst/>
          </a:prstGeom>
          <a:noFill/>
        </p:spPr>
        <p:txBody>
          <a:bodyPr wrap="square" lIns="179285" tIns="143428" rIns="179285" bIns="143428" rtlCol="0">
            <a:spAutoFit/>
          </a:bodyPr>
          <a:lstStyle/>
          <a:p>
            <a:pPr algn="ctr">
              <a:lnSpc>
                <a:spcPct val="90000"/>
              </a:lnSpc>
              <a:spcAft>
                <a:spcPts val="588"/>
              </a:spcAft>
            </a:pPr>
            <a:r>
              <a:rPr lang="en-US" sz="2000" dirty="0">
                <a:solidFill>
                  <a:schemeClr val="tx2"/>
                </a:solidFill>
              </a:rPr>
              <a:t>P2 w/o </a:t>
            </a:r>
            <a:r>
              <a:rPr lang="en-US" sz="2000" dirty="0" err="1">
                <a:solidFill>
                  <a:schemeClr val="tx2"/>
                </a:solidFill>
              </a:rPr>
              <a:t>bitvector</a:t>
            </a:r>
            <a:r>
              <a:rPr lang="en-US" sz="2000" dirty="0">
                <a:solidFill>
                  <a:schemeClr val="tx2"/>
                </a:solidFill>
              </a:rPr>
              <a:t> filters</a:t>
            </a:r>
          </a:p>
        </p:txBody>
      </p:sp>
      <p:sp>
        <p:nvSpPr>
          <p:cNvPr id="27" name="Oval 26">
            <a:extLst>
              <a:ext uri="{FF2B5EF4-FFF2-40B4-BE49-F238E27FC236}">
                <a16:creationId xmlns:a16="http://schemas.microsoft.com/office/drawing/2014/main" id="{8C61384A-8F91-40DD-9D03-74E6263B1994}"/>
              </a:ext>
            </a:extLst>
          </p:cNvPr>
          <p:cNvSpPr/>
          <p:nvPr/>
        </p:nvSpPr>
        <p:spPr bwMode="auto">
          <a:xfrm>
            <a:off x="9075993" y="2850820"/>
            <a:ext cx="1831184" cy="395256"/>
          </a:xfrm>
          <a:prstGeom prst="ellipse">
            <a:avLst/>
          </a:prstGeom>
          <a:noFill/>
          <a:ln w="28575" cap="flat" cmpd="sng" algn="ctr">
            <a:solidFill>
              <a:srgbClr val="FF330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28" name="TextBox 27">
            <a:extLst>
              <a:ext uri="{FF2B5EF4-FFF2-40B4-BE49-F238E27FC236}">
                <a16:creationId xmlns:a16="http://schemas.microsoft.com/office/drawing/2014/main" id="{AE974939-B977-4783-88E7-F78ABF76D5A6}"/>
              </a:ext>
            </a:extLst>
          </p:cNvPr>
          <p:cNvSpPr txBox="1"/>
          <p:nvPr/>
        </p:nvSpPr>
        <p:spPr>
          <a:xfrm>
            <a:off x="3179558" y="3552935"/>
            <a:ext cx="5711537" cy="861774"/>
          </a:xfrm>
          <a:prstGeom prst="rect">
            <a:avLst/>
          </a:prstGeom>
          <a:noFill/>
        </p:spPr>
        <p:txBody>
          <a:bodyPr wrap="square" lIns="0" tIns="0" rIns="0" bIns="0" rtlCol="0">
            <a:spAutoFit/>
          </a:bodyPr>
          <a:lstStyle/>
          <a:p>
            <a:pPr algn="ctr"/>
            <a:r>
              <a:rPr lang="en-US" sz="2800" dirty="0">
                <a:solidFill>
                  <a:srgbClr val="FF0000"/>
                </a:solidFill>
              </a:rPr>
              <a:t>P2 is indeed more expensive than P1 w/o </a:t>
            </a:r>
            <a:r>
              <a:rPr lang="en-US" sz="2800" dirty="0" err="1">
                <a:solidFill>
                  <a:srgbClr val="FF0000"/>
                </a:solidFill>
              </a:rPr>
              <a:t>bitvector</a:t>
            </a:r>
            <a:r>
              <a:rPr lang="en-US" sz="2800" dirty="0">
                <a:solidFill>
                  <a:srgbClr val="FF0000"/>
                </a:solidFill>
              </a:rPr>
              <a:t> filters</a:t>
            </a:r>
          </a:p>
        </p:txBody>
      </p:sp>
      <p:sp>
        <p:nvSpPr>
          <p:cNvPr id="29" name="TextBox 28">
            <a:extLst>
              <a:ext uri="{FF2B5EF4-FFF2-40B4-BE49-F238E27FC236}">
                <a16:creationId xmlns:a16="http://schemas.microsoft.com/office/drawing/2014/main" id="{0F87566E-CC4B-4564-86C9-36BC1A4A4F0C}"/>
              </a:ext>
            </a:extLst>
          </p:cNvPr>
          <p:cNvSpPr txBox="1"/>
          <p:nvPr/>
        </p:nvSpPr>
        <p:spPr>
          <a:xfrm>
            <a:off x="3222926" y="4660456"/>
            <a:ext cx="5711537" cy="861774"/>
          </a:xfrm>
          <a:prstGeom prst="rect">
            <a:avLst/>
          </a:prstGeom>
          <a:noFill/>
        </p:spPr>
        <p:txBody>
          <a:bodyPr wrap="square" lIns="0" tIns="0" rIns="0" bIns="0" rtlCol="0">
            <a:spAutoFit/>
          </a:bodyPr>
          <a:lstStyle/>
          <a:p>
            <a:pPr algn="ctr"/>
            <a:r>
              <a:rPr lang="en-US" sz="2800" dirty="0">
                <a:solidFill>
                  <a:srgbClr val="FF0000"/>
                </a:solidFill>
              </a:rPr>
              <a:t>But P2 becomes cheaper w/ </a:t>
            </a:r>
            <a:r>
              <a:rPr lang="en-US" sz="2800" dirty="0" err="1">
                <a:solidFill>
                  <a:srgbClr val="FF0000"/>
                </a:solidFill>
              </a:rPr>
              <a:t>bitvector</a:t>
            </a:r>
            <a:r>
              <a:rPr lang="en-US" sz="2800" dirty="0">
                <a:solidFill>
                  <a:srgbClr val="FF0000"/>
                </a:solidFill>
              </a:rPr>
              <a:t> filters added</a:t>
            </a:r>
          </a:p>
        </p:txBody>
      </p:sp>
    </p:spTree>
    <p:custDataLst>
      <p:tags r:id="rId1"/>
    </p:custDataLst>
    <p:extLst>
      <p:ext uri="{BB962C8B-B14F-4D97-AF65-F5344CB8AC3E}">
        <p14:creationId xmlns:p14="http://schemas.microsoft.com/office/powerpoint/2010/main" val="285329805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22"/>
                                        </p:tgtEl>
                                        <p:attrNameLst>
                                          <p:attrName>style.visibility</p:attrName>
                                        </p:attrNameLst>
                                      </p:cBhvr>
                                      <p:to>
                                        <p:strVal val="hidden"/>
                                      </p:to>
                                    </p:set>
                                  </p:childTnLst>
                                </p:cTn>
                              </p:par>
                              <p:par>
                                <p:cTn id="21" presetID="1" presetClass="exit" presetSubtype="0" fill="hold" grpId="1" nodeType="withEffect">
                                  <p:stCondLst>
                                    <p:cond delay="0"/>
                                  </p:stCondLst>
                                  <p:childTnLst>
                                    <p:set>
                                      <p:cBhvr>
                                        <p:cTn id="22" dur="1" fill="hold">
                                          <p:stCondLst>
                                            <p:cond delay="0"/>
                                          </p:stCondLst>
                                        </p:cTn>
                                        <p:tgtEl>
                                          <p:spTgt spid="19"/>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20"/>
                                        </p:tgtEl>
                                        <p:attrNameLst>
                                          <p:attrName>style.visibility</p:attrName>
                                        </p:attrNameLst>
                                      </p:cBhvr>
                                      <p:to>
                                        <p:strVal val="hidden"/>
                                      </p:to>
                                    </p:set>
                                  </p:childTnLst>
                                </p:cTn>
                              </p:par>
                              <p:par>
                                <p:cTn id="25" presetID="1"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23"/>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10"/>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24"/>
                                        </p:tgtEl>
                                        <p:attrNameLst>
                                          <p:attrName>style.visibility</p:attrName>
                                        </p:attrNameLst>
                                      </p:cBhvr>
                                      <p:to>
                                        <p:strVal val="hidden"/>
                                      </p:to>
                                    </p:set>
                                  </p:childTnLst>
                                </p:cTn>
                              </p:par>
                              <p:par>
                                <p:cTn id="39" presetID="1" presetClass="exit" presetSubtype="0" fill="hold" grpId="0" nodeType="withEffect">
                                  <p:stCondLst>
                                    <p:cond delay="0"/>
                                  </p:stCondLst>
                                  <p:childTnLst>
                                    <p:set>
                                      <p:cBhvr>
                                        <p:cTn id="40" dur="1" fill="hold">
                                          <p:stCondLst>
                                            <p:cond delay="0"/>
                                          </p:stCondLst>
                                        </p:cTn>
                                        <p:tgtEl>
                                          <p:spTgt spid="7"/>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5"/>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5"/>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6"/>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7"/>
                                        </p:tgtEl>
                                        <p:attrNameLst>
                                          <p:attrName>style.visibility</p:attrName>
                                        </p:attrNameLst>
                                      </p:cBhvr>
                                      <p:to>
                                        <p:strVal val="visible"/>
                                      </p:to>
                                    </p:set>
                                  </p:childTnLst>
                                </p:cTn>
                              </p:par>
                              <p:par>
                                <p:cTn id="53" presetID="1" presetClass="entr" presetSubtype="0" fill="hold" grpId="2" nodeType="withEffect">
                                  <p:stCondLst>
                                    <p:cond delay="0"/>
                                  </p:stCondLst>
                                  <p:childTnLst>
                                    <p:set>
                                      <p:cBhvr>
                                        <p:cTn id="54" dur="1" fill="hold">
                                          <p:stCondLst>
                                            <p:cond delay="0"/>
                                          </p:stCondLst>
                                        </p:cTn>
                                        <p:tgtEl>
                                          <p:spTgt spid="20"/>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8"/>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7" grpId="0"/>
      <p:bldP spid="19" grpId="0" animBg="1"/>
      <p:bldP spid="19" grpId="1" animBg="1"/>
      <p:bldP spid="20" grpId="0" animBg="1"/>
      <p:bldP spid="20" grpId="1" animBg="1"/>
      <p:bldP spid="20" grpId="2" animBg="1"/>
      <p:bldP spid="22" grpId="0"/>
      <p:bldP spid="22" grpId="1"/>
      <p:bldP spid="24" grpId="0"/>
      <p:bldP spid="24" grpId="1"/>
      <p:bldP spid="23" grpId="0" animBg="1"/>
      <p:bldP spid="23" grpId="1" animBg="1"/>
      <p:bldP spid="26" grpId="0"/>
      <p:bldP spid="27" grpId="0" animBg="1"/>
      <p:bldP spid="28" grpId="0"/>
      <p:bldP spid="2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B889F2-9C3F-457D-B3FC-AA5BAE122FB1}"/>
              </a:ext>
            </a:extLst>
          </p:cNvPr>
          <p:cNvSpPr>
            <a:spLocks noGrp="1"/>
          </p:cNvSpPr>
          <p:nvPr>
            <p:ph type="body" sz="quarter" idx="10"/>
          </p:nvPr>
        </p:nvSpPr>
        <p:spPr/>
        <p:txBody>
          <a:bodyPr>
            <a:normAutofit/>
          </a:bodyPr>
          <a:lstStyle/>
          <a:p>
            <a:r>
              <a:rPr lang="en-US" dirty="0" err="1"/>
              <a:t>Bitvector</a:t>
            </a:r>
            <a:r>
              <a:rPr lang="en-US" dirty="0"/>
              <a:t> filters are added to the plan produced by the query optimizer to speed up QP</a:t>
            </a:r>
          </a:p>
          <a:p>
            <a:pPr lvl="1"/>
            <a:r>
              <a:rPr lang="en-US" dirty="0"/>
              <a:t>Post-process the plan after query optimization</a:t>
            </a:r>
          </a:p>
          <a:p>
            <a:r>
              <a:rPr lang="en-US" dirty="0"/>
              <a:t>Miss out opportunities to reduce query plan cost when </a:t>
            </a:r>
            <a:r>
              <a:rPr lang="en-US" dirty="0" err="1"/>
              <a:t>bitvector</a:t>
            </a:r>
            <a:r>
              <a:rPr lang="en-US" dirty="0"/>
              <a:t> filtering is not considered during plan search</a:t>
            </a:r>
          </a:p>
        </p:txBody>
      </p:sp>
      <p:sp>
        <p:nvSpPr>
          <p:cNvPr id="3" name="Title 2">
            <a:extLst>
              <a:ext uri="{FF2B5EF4-FFF2-40B4-BE49-F238E27FC236}">
                <a16:creationId xmlns:a16="http://schemas.microsoft.com/office/drawing/2014/main" id="{1B20BAE5-00FE-4B1F-9F29-6853216B0330}"/>
              </a:ext>
            </a:extLst>
          </p:cNvPr>
          <p:cNvSpPr>
            <a:spLocks noGrp="1"/>
          </p:cNvSpPr>
          <p:nvPr>
            <p:ph type="title"/>
          </p:nvPr>
        </p:nvSpPr>
        <p:spPr/>
        <p:txBody>
          <a:bodyPr/>
          <a:lstStyle/>
          <a:p>
            <a:r>
              <a:rPr lang="en-US" dirty="0" err="1"/>
              <a:t>Bitvector</a:t>
            </a:r>
            <a:r>
              <a:rPr lang="en-US" dirty="0"/>
              <a:t> Filtering and Query Optimization</a:t>
            </a:r>
          </a:p>
        </p:txBody>
      </p:sp>
      <p:sp>
        <p:nvSpPr>
          <p:cNvPr id="8" name="TextBox 7">
            <a:extLst>
              <a:ext uri="{FF2B5EF4-FFF2-40B4-BE49-F238E27FC236}">
                <a16:creationId xmlns:a16="http://schemas.microsoft.com/office/drawing/2014/main" id="{5B11C548-8795-44C9-91C6-1CF84E337EB1}"/>
              </a:ext>
            </a:extLst>
          </p:cNvPr>
          <p:cNvSpPr txBox="1"/>
          <p:nvPr/>
        </p:nvSpPr>
        <p:spPr>
          <a:xfrm>
            <a:off x="11603736" y="6118553"/>
            <a:ext cx="166712" cy="369332"/>
          </a:xfrm>
          <a:prstGeom prst="rect">
            <a:avLst/>
          </a:prstGeom>
          <a:noFill/>
        </p:spPr>
        <p:txBody>
          <a:bodyPr wrap="none" lIns="0" tIns="0" rIns="0" bIns="0" rtlCol="0">
            <a:spAutoFit/>
          </a:bodyPr>
          <a:lstStyle/>
          <a:p>
            <a:pPr algn="l"/>
            <a:r>
              <a:rPr lang="en-US" sz="2400" dirty="0"/>
              <a:t>6</a:t>
            </a:r>
          </a:p>
        </p:txBody>
      </p:sp>
    </p:spTree>
    <p:extLst>
      <p:ext uri="{BB962C8B-B14F-4D97-AF65-F5344CB8AC3E}">
        <p14:creationId xmlns:p14="http://schemas.microsoft.com/office/powerpoint/2010/main" val="48359914"/>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8A4C70E5-F8A6-4D98-A8BF-AB452DE73660}"/>
              </a:ext>
            </a:extLst>
          </p:cNvPr>
          <p:cNvSpPr/>
          <p:nvPr/>
        </p:nvSpPr>
        <p:spPr bwMode="auto">
          <a:xfrm>
            <a:off x="3675935" y="4972697"/>
            <a:ext cx="1131584" cy="766776"/>
          </a:xfrm>
          <a:custGeom>
            <a:avLst/>
            <a:gdLst>
              <a:gd name="connsiteX0" fmla="*/ 348956 w 1131584"/>
              <a:gd name="connsiteY0" fmla="*/ 459 h 766776"/>
              <a:gd name="connsiteX1" fmla="*/ 894 w 1131584"/>
              <a:gd name="connsiteY1" fmla="*/ 383917 h 766776"/>
              <a:gd name="connsiteX2" fmla="*/ 272264 w 1131584"/>
              <a:gd name="connsiteY2" fmla="*/ 743778 h 766776"/>
              <a:gd name="connsiteX3" fmla="*/ 950690 w 1131584"/>
              <a:gd name="connsiteY3" fmla="*/ 684784 h 766776"/>
              <a:gd name="connsiteX4" fmla="*/ 1092274 w 1131584"/>
              <a:gd name="connsiteY4" fmla="*/ 313125 h 766776"/>
              <a:gd name="connsiteX5" fmla="*/ 348956 w 1131584"/>
              <a:gd name="connsiteY5" fmla="*/ 459 h 766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1584" h="766776">
                <a:moveTo>
                  <a:pt x="348956" y="459"/>
                </a:moveTo>
                <a:cubicBezTo>
                  <a:pt x="167059" y="12258"/>
                  <a:pt x="13676" y="260031"/>
                  <a:pt x="894" y="383917"/>
                </a:cubicBezTo>
                <a:cubicBezTo>
                  <a:pt x="-11888" y="507803"/>
                  <a:pt x="113965" y="693634"/>
                  <a:pt x="272264" y="743778"/>
                </a:cubicBezTo>
                <a:cubicBezTo>
                  <a:pt x="430563" y="793923"/>
                  <a:pt x="814022" y="756559"/>
                  <a:pt x="950690" y="684784"/>
                </a:cubicBezTo>
                <a:cubicBezTo>
                  <a:pt x="1087358" y="613009"/>
                  <a:pt x="1191580" y="419313"/>
                  <a:pt x="1092274" y="313125"/>
                </a:cubicBezTo>
                <a:cubicBezTo>
                  <a:pt x="992968" y="206937"/>
                  <a:pt x="530853" y="-11340"/>
                  <a:pt x="348956" y="459"/>
                </a:cubicBezTo>
                <a:close/>
              </a:path>
            </a:pathLst>
          </a:cu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13" name="Freeform: Shape 12">
            <a:extLst>
              <a:ext uri="{FF2B5EF4-FFF2-40B4-BE49-F238E27FC236}">
                <a16:creationId xmlns:a16="http://schemas.microsoft.com/office/drawing/2014/main" id="{8657573A-612E-4CB5-A698-2D4B32C89A80}"/>
              </a:ext>
            </a:extLst>
          </p:cNvPr>
          <p:cNvSpPr/>
          <p:nvPr/>
        </p:nvSpPr>
        <p:spPr bwMode="auto">
          <a:xfrm>
            <a:off x="7018519" y="5018909"/>
            <a:ext cx="1131584" cy="766776"/>
          </a:xfrm>
          <a:custGeom>
            <a:avLst/>
            <a:gdLst>
              <a:gd name="connsiteX0" fmla="*/ 348956 w 1131584"/>
              <a:gd name="connsiteY0" fmla="*/ 459 h 766776"/>
              <a:gd name="connsiteX1" fmla="*/ 894 w 1131584"/>
              <a:gd name="connsiteY1" fmla="*/ 383917 h 766776"/>
              <a:gd name="connsiteX2" fmla="*/ 272264 w 1131584"/>
              <a:gd name="connsiteY2" fmla="*/ 743778 h 766776"/>
              <a:gd name="connsiteX3" fmla="*/ 950690 w 1131584"/>
              <a:gd name="connsiteY3" fmla="*/ 684784 h 766776"/>
              <a:gd name="connsiteX4" fmla="*/ 1092274 w 1131584"/>
              <a:gd name="connsiteY4" fmla="*/ 313125 h 766776"/>
              <a:gd name="connsiteX5" fmla="*/ 348956 w 1131584"/>
              <a:gd name="connsiteY5" fmla="*/ 459 h 766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1584" h="766776">
                <a:moveTo>
                  <a:pt x="348956" y="459"/>
                </a:moveTo>
                <a:cubicBezTo>
                  <a:pt x="167059" y="12258"/>
                  <a:pt x="13676" y="260031"/>
                  <a:pt x="894" y="383917"/>
                </a:cubicBezTo>
                <a:cubicBezTo>
                  <a:pt x="-11888" y="507803"/>
                  <a:pt x="113965" y="693634"/>
                  <a:pt x="272264" y="743778"/>
                </a:cubicBezTo>
                <a:cubicBezTo>
                  <a:pt x="430563" y="793923"/>
                  <a:pt x="814022" y="756559"/>
                  <a:pt x="950690" y="684784"/>
                </a:cubicBezTo>
                <a:cubicBezTo>
                  <a:pt x="1087358" y="613009"/>
                  <a:pt x="1191580" y="419313"/>
                  <a:pt x="1092274" y="313125"/>
                </a:cubicBezTo>
                <a:cubicBezTo>
                  <a:pt x="992968" y="206937"/>
                  <a:pt x="530853" y="-11340"/>
                  <a:pt x="348956" y="459"/>
                </a:cubicBezTo>
                <a:close/>
              </a:path>
            </a:pathLst>
          </a:cu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pic>
        <p:nvPicPr>
          <p:cNvPr id="6" name="Picture 5">
            <a:extLst>
              <a:ext uri="{FF2B5EF4-FFF2-40B4-BE49-F238E27FC236}">
                <a16:creationId xmlns:a16="http://schemas.microsoft.com/office/drawing/2014/main" id="{6E4FD0F3-C3BB-47AC-99E8-99807CA852F8}"/>
              </a:ext>
            </a:extLst>
          </p:cNvPr>
          <p:cNvPicPr>
            <a:picLocks noChangeAspect="1"/>
          </p:cNvPicPr>
          <p:nvPr/>
        </p:nvPicPr>
        <p:blipFill>
          <a:blip r:embed="rId3"/>
          <a:stretch>
            <a:fillRect/>
          </a:stretch>
        </p:blipFill>
        <p:spPr>
          <a:xfrm>
            <a:off x="6496997" y="3135434"/>
            <a:ext cx="2897116" cy="3039480"/>
          </a:xfrm>
          <a:prstGeom prst="rect">
            <a:avLst/>
          </a:prstGeom>
        </p:spPr>
      </p:pic>
      <p:pic>
        <p:nvPicPr>
          <p:cNvPr id="4" name="Picture 3">
            <a:extLst>
              <a:ext uri="{FF2B5EF4-FFF2-40B4-BE49-F238E27FC236}">
                <a16:creationId xmlns:a16="http://schemas.microsoft.com/office/drawing/2014/main" id="{81000FB0-410C-491B-A80C-E8A38E033890}"/>
              </a:ext>
            </a:extLst>
          </p:cNvPr>
          <p:cNvPicPr>
            <a:picLocks noChangeAspect="1"/>
          </p:cNvPicPr>
          <p:nvPr/>
        </p:nvPicPr>
        <p:blipFill>
          <a:blip r:embed="rId4"/>
          <a:stretch>
            <a:fillRect/>
          </a:stretch>
        </p:blipFill>
        <p:spPr>
          <a:xfrm>
            <a:off x="1910995" y="3124541"/>
            <a:ext cx="3348362" cy="3048509"/>
          </a:xfrm>
          <a:prstGeom prst="rect">
            <a:avLst/>
          </a:prstGeom>
        </p:spPr>
      </p:pic>
      <mc:AlternateContent xmlns:mc="http://schemas.openxmlformats.org/markup-compatibility/2006" xmlns:a14="http://schemas.microsoft.com/office/drawing/2010/main">
        <mc:Choice Requires="a14">
          <p:sp>
            <p:nvSpPr>
              <p:cNvPr id="2" name="Text Placeholder 1">
                <a:extLst>
                  <a:ext uri="{FF2B5EF4-FFF2-40B4-BE49-F238E27FC236}">
                    <a16:creationId xmlns:a16="http://schemas.microsoft.com/office/drawing/2014/main" id="{F08D4908-66B7-45EE-B545-97707764B614}"/>
                  </a:ext>
                </a:extLst>
              </p:cNvPr>
              <p:cNvSpPr>
                <a:spLocks noGrp="1"/>
              </p:cNvSpPr>
              <p:nvPr>
                <p:ph type="body" sz="quarter" idx="10"/>
              </p:nvPr>
            </p:nvSpPr>
            <p:spPr/>
            <p:txBody>
              <a:bodyPr>
                <a:normAutofit/>
              </a:bodyPr>
              <a:lstStyle/>
              <a:p>
                <a:r>
                  <a:rPr lang="en-US" dirty="0"/>
                  <a:t>The search space for QO increases by an exponential factor with </a:t>
                </a:r>
                <a:r>
                  <a:rPr lang="en-US" dirty="0" err="1"/>
                  <a:t>bitvector</a:t>
                </a:r>
                <a:r>
                  <a:rPr lang="en-US" dirty="0"/>
                  <a:t> filtering</a:t>
                </a:r>
              </a:p>
              <a:p>
                <a:pPr lvl="1"/>
                <a:r>
                  <a:rPr lang="en-US" dirty="0"/>
                  <a:t>Before: Combinations of relations</a:t>
                </a:r>
              </a:p>
              <a:p>
                <a:pPr lvl="1"/>
                <a:r>
                  <a:rPr lang="en-US" dirty="0"/>
                  <a:t>After: Combinations of relations </a:t>
                </a:r>
                <a14:m>
                  <m:oMath xmlns:m="http://schemas.openxmlformats.org/officeDocument/2006/math">
                    <m:r>
                      <a:rPr lang="en-US" smtClean="0">
                        <a:latin typeface="Cambria Math" panose="02040503050406030204" pitchFamily="18" charset="0"/>
                      </a:rPr>
                      <m:t>×</m:t>
                    </m:r>
                  </m:oMath>
                </a14:m>
                <a:r>
                  <a:rPr lang="en-US" dirty="0"/>
                  <a:t> combinations of </a:t>
                </a:r>
                <a:r>
                  <a:rPr lang="en-US" dirty="0" err="1"/>
                  <a:t>bitvector</a:t>
                </a:r>
                <a:r>
                  <a:rPr lang="en-US" dirty="0"/>
                  <a:t> filters</a:t>
                </a:r>
              </a:p>
              <a:p>
                <a:pPr marL="0" indent="0">
                  <a:buNone/>
                </a:pPr>
                <a:endParaRPr lang="en-US" dirty="0"/>
              </a:p>
              <a:p>
                <a:endParaRPr lang="en-US" dirty="0"/>
              </a:p>
            </p:txBody>
          </p:sp>
        </mc:Choice>
        <mc:Fallback xmlns="">
          <p:sp>
            <p:nvSpPr>
              <p:cNvPr id="2" name="Text Placeholder 1">
                <a:extLst>
                  <a:ext uri="{FF2B5EF4-FFF2-40B4-BE49-F238E27FC236}">
                    <a16:creationId xmlns:a16="http://schemas.microsoft.com/office/drawing/2014/main" id="{F08D4908-66B7-45EE-B545-97707764B614}"/>
                  </a:ext>
                </a:extLst>
              </p:cNvPr>
              <p:cNvSpPr>
                <a:spLocks noGrp="1" noRot="1" noChangeAspect="1" noMove="1" noResize="1" noEditPoints="1" noAdjustHandles="1" noChangeArrowheads="1" noChangeShapeType="1" noTextEdit="1"/>
              </p:cNvSpPr>
              <p:nvPr>
                <p:ph type="body" sz="quarter" idx="10"/>
              </p:nvPr>
            </p:nvSpPr>
            <p:spPr>
              <a:blipFill>
                <a:blip r:embed="rId7"/>
                <a:stretch>
                  <a:fillRect l="-1826" t="-2186"/>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F55192EF-D32A-4D12-9819-EF97F89CF074}"/>
              </a:ext>
            </a:extLst>
          </p:cNvPr>
          <p:cNvSpPr>
            <a:spLocks noGrp="1"/>
          </p:cNvSpPr>
          <p:nvPr>
            <p:ph type="title"/>
          </p:nvPr>
        </p:nvSpPr>
        <p:spPr/>
        <p:txBody>
          <a:bodyPr/>
          <a:lstStyle/>
          <a:p>
            <a:r>
              <a:rPr lang="en-US" dirty="0"/>
              <a:t>Adding </a:t>
            </a:r>
            <a:r>
              <a:rPr lang="en-US" dirty="0" err="1"/>
              <a:t>Bitvector</a:t>
            </a:r>
            <a:r>
              <a:rPr lang="en-US" dirty="0"/>
              <a:t> Filters to QO is Expensive</a:t>
            </a:r>
          </a:p>
        </p:txBody>
      </p:sp>
      <p:sp>
        <p:nvSpPr>
          <p:cNvPr id="5" name="TextBox 4">
            <a:extLst>
              <a:ext uri="{FF2B5EF4-FFF2-40B4-BE49-F238E27FC236}">
                <a16:creationId xmlns:a16="http://schemas.microsoft.com/office/drawing/2014/main" id="{61C899D8-C6C8-4736-A618-7A43D83831EE}"/>
              </a:ext>
            </a:extLst>
          </p:cNvPr>
          <p:cNvSpPr txBox="1"/>
          <p:nvPr/>
        </p:nvSpPr>
        <p:spPr>
          <a:xfrm>
            <a:off x="2684293" y="6009538"/>
            <a:ext cx="1052966" cy="566656"/>
          </a:xfrm>
          <a:prstGeom prst="rect">
            <a:avLst/>
          </a:prstGeom>
          <a:noFill/>
        </p:spPr>
        <p:txBody>
          <a:bodyPr wrap="none" lIns="179285" tIns="143428" rIns="179285" bIns="143428" rtlCol="0">
            <a:spAutoFit/>
          </a:bodyPr>
          <a:lstStyle/>
          <a:p>
            <a:pPr>
              <a:lnSpc>
                <a:spcPct val="90000"/>
              </a:lnSpc>
              <a:spcAft>
                <a:spcPts val="588"/>
              </a:spcAft>
            </a:pPr>
            <a:r>
              <a:rPr lang="en-US" sz="2000" dirty="0">
                <a:solidFill>
                  <a:schemeClr val="tx2"/>
                </a:solidFill>
              </a:rPr>
              <a:t>Plan 1</a:t>
            </a:r>
          </a:p>
        </p:txBody>
      </p:sp>
      <p:sp>
        <p:nvSpPr>
          <p:cNvPr id="12" name="TextBox 11">
            <a:extLst>
              <a:ext uri="{FF2B5EF4-FFF2-40B4-BE49-F238E27FC236}">
                <a16:creationId xmlns:a16="http://schemas.microsoft.com/office/drawing/2014/main" id="{F8E43FC7-FD67-4FEB-ADB1-232D53EA1852}"/>
              </a:ext>
            </a:extLst>
          </p:cNvPr>
          <p:cNvSpPr txBox="1"/>
          <p:nvPr/>
        </p:nvSpPr>
        <p:spPr>
          <a:xfrm>
            <a:off x="7404009" y="6017200"/>
            <a:ext cx="1052966" cy="566656"/>
          </a:xfrm>
          <a:prstGeom prst="rect">
            <a:avLst/>
          </a:prstGeom>
          <a:noFill/>
        </p:spPr>
        <p:txBody>
          <a:bodyPr wrap="none" lIns="179285" tIns="143428" rIns="179285" bIns="143428" rtlCol="0">
            <a:spAutoFit/>
          </a:bodyPr>
          <a:lstStyle/>
          <a:p>
            <a:pPr>
              <a:lnSpc>
                <a:spcPct val="90000"/>
              </a:lnSpc>
              <a:spcAft>
                <a:spcPts val="588"/>
              </a:spcAft>
            </a:pPr>
            <a:r>
              <a:rPr lang="en-US" sz="2000" dirty="0">
                <a:solidFill>
                  <a:schemeClr val="tx2"/>
                </a:solidFill>
              </a:rPr>
              <a:t>Plan 2</a:t>
            </a:r>
          </a:p>
        </p:txBody>
      </p:sp>
      <p:sp>
        <p:nvSpPr>
          <p:cNvPr id="14" name="TextBox 13">
            <a:extLst>
              <a:ext uri="{FF2B5EF4-FFF2-40B4-BE49-F238E27FC236}">
                <a16:creationId xmlns:a16="http://schemas.microsoft.com/office/drawing/2014/main" id="{861B3FBA-ACCE-41EA-811B-0D94ED64B4E1}"/>
              </a:ext>
            </a:extLst>
          </p:cNvPr>
          <p:cNvSpPr txBox="1"/>
          <p:nvPr/>
        </p:nvSpPr>
        <p:spPr>
          <a:xfrm>
            <a:off x="11603736" y="6118553"/>
            <a:ext cx="166712" cy="369332"/>
          </a:xfrm>
          <a:prstGeom prst="rect">
            <a:avLst/>
          </a:prstGeom>
          <a:noFill/>
        </p:spPr>
        <p:txBody>
          <a:bodyPr wrap="none" lIns="0" tIns="0" rIns="0" bIns="0" rtlCol="0">
            <a:spAutoFit/>
          </a:bodyPr>
          <a:lstStyle/>
          <a:p>
            <a:pPr algn="l"/>
            <a:r>
              <a:rPr lang="en-US" sz="2400" dirty="0"/>
              <a:t>7</a:t>
            </a:r>
          </a:p>
        </p:txBody>
      </p:sp>
      <p:sp>
        <p:nvSpPr>
          <p:cNvPr id="10" name="Oval 9">
            <a:extLst>
              <a:ext uri="{FF2B5EF4-FFF2-40B4-BE49-F238E27FC236}">
                <a16:creationId xmlns:a16="http://schemas.microsoft.com/office/drawing/2014/main" id="{C1B2D5C1-06FA-4123-B90C-30D94F165859}"/>
              </a:ext>
            </a:extLst>
          </p:cNvPr>
          <p:cNvSpPr/>
          <p:nvPr/>
        </p:nvSpPr>
        <p:spPr bwMode="auto">
          <a:xfrm>
            <a:off x="3675935" y="5739473"/>
            <a:ext cx="1221077" cy="379080"/>
          </a:xfrm>
          <a:prstGeom prst="ellipse">
            <a:avLst/>
          </a:prstGeom>
          <a:noFill/>
          <a:ln w="28575" cap="flat" cmpd="sng" algn="ctr">
            <a:solidFill>
              <a:srgbClr val="FF330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15" name="Oval 14">
            <a:extLst>
              <a:ext uri="{FF2B5EF4-FFF2-40B4-BE49-F238E27FC236}">
                <a16:creationId xmlns:a16="http://schemas.microsoft.com/office/drawing/2014/main" id="{B6203A0B-2AE4-4115-9AC7-D2581DACD3F6}"/>
              </a:ext>
            </a:extLst>
          </p:cNvPr>
          <p:cNvSpPr/>
          <p:nvPr/>
        </p:nvSpPr>
        <p:spPr bwMode="auto">
          <a:xfrm>
            <a:off x="6675594" y="5736735"/>
            <a:ext cx="1221077" cy="379080"/>
          </a:xfrm>
          <a:prstGeom prst="ellipse">
            <a:avLst/>
          </a:prstGeom>
          <a:noFill/>
          <a:ln w="28575" cap="flat" cmpd="sng" algn="ctr">
            <a:solidFill>
              <a:srgbClr val="FF330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16" name="Flowchart: Connector 15">
            <a:extLst>
              <a:ext uri="{FF2B5EF4-FFF2-40B4-BE49-F238E27FC236}">
                <a16:creationId xmlns:a16="http://schemas.microsoft.com/office/drawing/2014/main" id="{6B424827-D156-426E-A93E-ED5640DB7963}"/>
              </a:ext>
            </a:extLst>
          </p:cNvPr>
          <p:cNvSpPr/>
          <p:nvPr/>
        </p:nvSpPr>
        <p:spPr bwMode="auto">
          <a:xfrm>
            <a:off x="3311611" y="4351588"/>
            <a:ext cx="520234" cy="539524"/>
          </a:xfrm>
          <a:prstGeom prst="flowChartConnector">
            <a:avLst/>
          </a:prstGeom>
          <a:solidFill>
            <a:schemeClr val="accent1">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17" name="Flowchart: Connector 16">
            <a:extLst>
              <a:ext uri="{FF2B5EF4-FFF2-40B4-BE49-F238E27FC236}">
                <a16:creationId xmlns:a16="http://schemas.microsoft.com/office/drawing/2014/main" id="{46AEB909-AFC8-4654-A9FE-DE2FF25FC122}"/>
              </a:ext>
            </a:extLst>
          </p:cNvPr>
          <p:cNvSpPr/>
          <p:nvPr/>
        </p:nvSpPr>
        <p:spPr bwMode="auto">
          <a:xfrm>
            <a:off x="2690542" y="3568768"/>
            <a:ext cx="520234" cy="539524"/>
          </a:xfrm>
          <a:prstGeom prst="flowChartConnector">
            <a:avLst/>
          </a:prstGeom>
          <a:solidFill>
            <a:schemeClr val="accent1">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18" name="Flowchart: Connector 17">
            <a:extLst>
              <a:ext uri="{FF2B5EF4-FFF2-40B4-BE49-F238E27FC236}">
                <a16:creationId xmlns:a16="http://schemas.microsoft.com/office/drawing/2014/main" id="{7C793B35-F215-4252-8A4C-E35C791DC5AE}"/>
              </a:ext>
            </a:extLst>
          </p:cNvPr>
          <p:cNvSpPr/>
          <p:nvPr/>
        </p:nvSpPr>
        <p:spPr bwMode="auto">
          <a:xfrm>
            <a:off x="7286132" y="3578436"/>
            <a:ext cx="520234" cy="539524"/>
          </a:xfrm>
          <a:prstGeom prst="flowChartConnector">
            <a:avLst/>
          </a:prstGeom>
          <a:solidFill>
            <a:schemeClr val="accent1">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Tree>
    <p:custDataLst>
      <p:tags r:id="rId1"/>
    </p:custDataLst>
    <p:extLst>
      <p:ext uri="{BB962C8B-B14F-4D97-AF65-F5344CB8AC3E}">
        <p14:creationId xmlns:p14="http://schemas.microsoft.com/office/powerpoint/2010/main" val="139619412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3" grpId="0" animBg="1"/>
      <p:bldP spid="5" grpId="0"/>
      <p:bldP spid="12" grpId="0"/>
      <p:bldP spid="10" grpId="0" animBg="1"/>
      <p:bldP spid="15" grpId="0" animBg="1"/>
      <p:bldP spid="16" grpId="0" animBg="1"/>
      <p:bldP spid="17" grpId="0" animBg="1"/>
      <p:bldP spid="1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7E180D3-D1B3-4DFB-837C-DDA22D4C4238}"/>
              </a:ext>
            </a:extLst>
          </p:cNvPr>
          <p:cNvSpPr>
            <a:spLocks noGrp="1"/>
          </p:cNvSpPr>
          <p:nvPr>
            <p:ph type="body" sz="quarter" idx="10"/>
          </p:nvPr>
        </p:nvSpPr>
        <p:spPr/>
        <p:txBody>
          <a:bodyPr>
            <a:normAutofit/>
          </a:bodyPr>
          <a:lstStyle/>
          <a:p>
            <a:r>
              <a:rPr lang="en-US" dirty="0"/>
              <a:t>Analyze </a:t>
            </a:r>
            <a:r>
              <a:rPr lang="en-US" dirty="0" err="1"/>
              <a:t>bitvector</a:t>
            </a:r>
            <a:r>
              <a:rPr lang="en-US" dirty="0"/>
              <a:t> filters in QO for snowflake queries</a:t>
            </a:r>
          </a:p>
          <a:p>
            <a:pPr lvl="1"/>
            <a:r>
              <a:rPr lang="en-US" dirty="0"/>
              <a:t>Reduce plan search space to linear for a subclass of snowflake queries and plan space</a:t>
            </a:r>
          </a:p>
          <a:p>
            <a:r>
              <a:rPr lang="en-US" dirty="0"/>
              <a:t>Produce alternative join orders for arbitrary decision support queries to complement the existing QO</a:t>
            </a:r>
          </a:p>
          <a:p>
            <a:pPr lvl="1"/>
            <a:r>
              <a:rPr lang="en-US" dirty="0"/>
              <a:t>Iteratively extract and optimize snowflake subgraphs in the join graph leveraging our analysis</a:t>
            </a:r>
          </a:p>
          <a:p>
            <a:r>
              <a:rPr lang="en-US" dirty="0"/>
              <a:t>Integrate w/ Volcano / Cascades QO</a:t>
            </a:r>
          </a:p>
          <a:p>
            <a:pPr lvl="1"/>
            <a:r>
              <a:rPr lang="en-US" dirty="0"/>
              <a:t>Microsoft SQL Server</a:t>
            </a:r>
          </a:p>
          <a:p>
            <a:r>
              <a:rPr lang="en-US" dirty="0"/>
              <a:t>Evaluation</a:t>
            </a:r>
          </a:p>
        </p:txBody>
      </p:sp>
      <p:sp>
        <p:nvSpPr>
          <p:cNvPr id="3" name="Title 2">
            <a:extLst>
              <a:ext uri="{FF2B5EF4-FFF2-40B4-BE49-F238E27FC236}">
                <a16:creationId xmlns:a16="http://schemas.microsoft.com/office/drawing/2014/main" id="{8A665817-904F-4751-8E9B-33D758A6337B}"/>
              </a:ext>
            </a:extLst>
          </p:cNvPr>
          <p:cNvSpPr>
            <a:spLocks noGrp="1"/>
          </p:cNvSpPr>
          <p:nvPr>
            <p:ph type="title"/>
          </p:nvPr>
        </p:nvSpPr>
        <p:spPr/>
        <p:txBody>
          <a:bodyPr/>
          <a:lstStyle/>
          <a:p>
            <a:r>
              <a:rPr lang="en-US" dirty="0"/>
              <a:t>Overview</a:t>
            </a:r>
          </a:p>
        </p:txBody>
      </p:sp>
      <p:sp>
        <p:nvSpPr>
          <p:cNvPr id="6" name="TextBox 5">
            <a:extLst>
              <a:ext uri="{FF2B5EF4-FFF2-40B4-BE49-F238E27FC236}">
                <a16:creationId xmlns:a16="http://schemas.microsoft.com/office/drawing/2014/main" id="{FC62DF28-050C-4BCF-B30A-443461850BB8}"/>
              </a:ext>
            </a:extLst>
          </p:cNvPr>
          <p:cNvSpPr txBox="1"/>
          <p:nvPr/>
        </p:nvSpPr>
        <p:spPr>
          <a:xfrm>
            <a:off x="11603736" y="6118553"/>
            <a:ext cx="166712" cy="369332"/>
          </a:xfrm>
          <a:prstGeom prst="rect">
            <a:avLst/>
          </a:prstGeom>
          <a:noFill/>
        </p:spPr>
        <p:txBody>
          <a:bodyPr wrap="none" lIns="0" tIns="0" rIns="0" bIns="0" rtlCol="0">
            <a:spAutoFit/>
          </a:bodyPr>
          <a:lstStyle/>
          <a:p>
            <a:pPr algn="l"/>
            <a:r>
              <a:rPr lang="en-US" sz="2400" dirty="0"/>
              <a:t>8</a:t>
            </a:r>
          </a:p>
        </p:txBody>
      </p:sp>
    </p:spTree>
    <p:extLst>
      <p:ext uri="{BB962C8B-B14F-4D97-AF65-F5344CB8AC3E}">
        <p14:creationId xmlns:p14="http://schemas.microsoft.com/office/powerpoint/2010/main" val="453727353"/>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D45D203-F0FA-4466-855F-6C59E3AC90B0}"/>
              </a:ext>
            </a:extLst>
          </p:cNvPr>
          <p:cNvSpPr>
            <a:spLocks noGrp="1"/>
          </p:cNvSpPr>
          <p:nvPr>
            <p:ph type="body" sz="quarter" idx="10"/>
          </p:nvPr>
        </p:nvSpPr>
        <p:spPr/>
        <p:txBody>
          <a:bodyPr>
            <a:normAutofit/>
          </a:bodyPr>
          <a:lstStyle/>
          <a:p>
            <a:r>
              <a:rPr lang="en-US" dirty="0"/>
              <a:t>Analyze the impact of </a:t>
            </a:r>
            <a:r>
              <a:rPr lang="en-US" dirty="0" err="1"/>
              <a:t>bitvector</a:t>
            </a:r>
            <a:r>
              <a:rPr lang="en-US" dirty="0"/>
              <a:t> filters in QO for a class of queries and plan space</a:t>
            </a:r>
          </a:p>
          <a:p>
            <a:r>
              <a:rPr lang="en-US" dirty="0"/>
              <a:t>Scope</a:t>
            </a:r>
          </a:p>
          <a:p>
            <a:pPr lvl="1"/>
            <a:r>
              <a:rPr lang="en-US" dirty="0"/>
              <a:t>Snowflake queries with PKFK joins</a:t>
            </a:r>
          </a:p>
          <a:p>
            <a:pPr lvl="1"/>
            <a:r>
              <a:rPr lang="en-US" dirty="0"/>
              <a:t>Right deep trees without cross products are important for decision support queries with low selectivity, i.e., expensive queries [1]</a:t>
            </a:r>
          </a:p>
          <a:p>
            <a:r>
              <a:rPr lang="en-US" dirty="0"/>
              <a:t>Example: Snowflake query w/ PKFK joins on TPC-DS schema</a:t>
            </a:r>
          </a:p>
          <a:p>
            <a:pPr lvl="1"/>
            <a:endParaRPr lang="en-US" dirty="0"/>
          </a:p>
          <a:p>
            <a:endParaRPr lang="en-US" dirty="0"/>
          </a:p>
        </p:txBody>
      </p:sp>
      <p:sp>
        <p:nvSpPr>
          <p:cNvPr id="13" name="Freeform: Shape 12">
            <a:extLst>
              <a:ext uri="{FF2B5EF4-FFF2-40B4-BE49-F238E27FC236}">
                <a16:creationId xmlns:a16="http://schemas.microsoft.com/office/drawing/2014/main" id="{799AA6A3-57E1-4E54-A3EB-D632416E470C}"/>
              </a:ext>
            </a:extLst>
          </p:cNvPr>
          <p:cNvSpPr/>
          <p:nvPr/>
        </p:nvSpPr>
        <p:spPr bwMode="auto">
          <a:xfrm>
            <a:off x="3885706" y="5286643"/>
            <a:ext cx="4184909" cy="796779"/>
          </a:xfrm>
          <a:custGeom>
            <a:avLst/>
            <a:gdLst>
              <a:gd name="connsiteX0" fmla="*/ 146467 w 4184909"/>
              <a:gd name="connsiteY0" fmla="*/ 78572 h 796779"/>
              <a:gd name="connsiteX1" fmla="*/ 1501542 w 4184909"/>
              <a:gd name="connsiteY1" fmla="*/ 1454 h 796779"/>
              <a:gd name="connsiteX2" fmla="*/ 3143055 w 4184909"/>
              <a:gd name="connsiteY2" fmla="*/ 45521 h 796779"/>
              <a:gd name="connsiteX3" fmla="*/ 4101523 w 4184909"/>
              <a:gd name="connsiteY3" fmla="*/ 243825 h 796779"/>
              <a:gd name="connsiteX4" fmla="*/ 3958304 w 4184909"/>
              <a:gd name="connsiteY4" fmla="*/ 728567 h 796779"/>
              <a:gd name="connsiteX5" fmla="*/ 2537128 w 4184909"/>
              <a:gd name="connsiteY5" fmla="*/ 772635 h 796779"/>
              <a:gd name="connsiteX6" fmla="*/ 532058 w 4184909"/>
              <a:gd name="connsiteY6" fmla="*/ 783651 h 796779"/>
              <a:gd name="connsiteX7" fmla="*/ 80366 w 4184909"/>
              <a:gd name="connsiteY7" fmla="*/ 585348 h 796779"/>
              <a:gd name="connsiteX8" fmla="*/ 146467 w 4184909"/>
              <a:gd name="connsiteY8" fmla="*/ 78572 h 79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84909" h="796779">
                <a:moveTo>
                  <a:pt x="146467" y="78572"/>
                </a:moveTo>
                <a:cubicBezTo>
                  <a:pt x="383330" y="-18744"/>
                  <a:pt x="1002111" y="6962"/>
                  <a:pt x="1501542" y="1454"/>
                </a:cubicBezTo>
                <a:cubicBezTo>
                  <a:pt x="2000973" y="-4055"/>
                  <a:pt x="2709725" y="5126"/>
                  <a:pt x="3143055" y="45521"/>
                </a:cubicBezTo>
                <a:cubicBezTo>
                  <a:pt x="3576385" y="85916"/>
                  <a:pt x="3965648" y="129984"/>
                  <a:pt x="4101523" y="243825"/>
                </a:cubicBezTo>
                <a:cubicBezTo>
                  <a:pt x="4237398" y="357666"/>
                  <a:pt x="4219037" y="640432"/>
                  <a:pt x="3958304" y="728567"/>
                </a:cubicBezTo>
                <a:cubicBezTo>
                  <a:pt x="3697572" y="816702"/>
                  <a:pt x="3108169" y="763454"/>
                  <a:pt x="2537128" y="772635"/>
                </a:cubicBezTo>
                <a:cubicBezTo>
                  <a:pt x="1966087" y="781816"/>
                  <a:pt x="941518" y="814866"/>
                  <a:pt x="532058" y="783651"/>
                </a:cubicBezTo>
                <a:cubicBezTo>
                  <a:pt x="122598" y="752437"/>
                  <a:pt x="144631" y="708370"/>
                  <a:pt x="80366" y="585348"/>
                </a:cubicBezTo>
                <a:cubicBezTo>
                  <a:pt x="16101" y="462326"/>
                  <a:pt x="-90396" y="175888"/>
                  <a:pt x="146467" y="78572"/>
                </a:cubicBezTo>
                <a:close/>
              </a:path>
            </a:pathLst>
          </a:cu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11" name="Freeform: Shape 10">
            <a:extLst>
              <a:ext uri="{FF2B5EF4-FFF2-40B4-BE49-F238E27FC236}">
                <a16:creationId xmlns:a16="http://schemas.microsoft.com/office/drawing/2014/main" id="{ACE82BD9-E86A-43B1-9D63-2F5FACB28F4D}"/>
              </a:ext>
            </a:extLst>
          </p:cNvPr>
          <p:cNvSpPr/>
          <p:nvPr/>
        </p:nvSpPr>
        <p:spPr bwMode="auto">
          <a:xfrm>
            <a:off x="8108092" y="4445286"/>
            <a:ext cx="1387597" cy="616504"/>
          </a:xfrm>
          <a:custGeom>
            <a:avLst/>
            <a:gdLst>
              <a:gd name="connsiteX0" fmla="*/ 264727 w 1387597"/>
              <a:gd name="connsiteY0" fmla="*/ 27563 h 616504"/>
              <a:gd name="connsiteX1" fmla="*/ 322 w 1387597"/>
              <a:gd name="connsiteY1" fmla="*/ 269934 h 616504"/>
              <a:gd name="connsiteX2" fmla="*/ 319812 w 1387597"/>
              <a:gd name="connsiteY2" fmla="*/ 589423 h 616504"/>
              <a:gd name="connsiteX3" fmla="*/ 1057942 w 1387597"/>
              <a:gd name="connsiteY3" fmla="*/ 545355 h 616504"/>
              <a:gd name="connsiteX4" fmla="*/ 1366414 w 1387597"/>
              <a:gd name="connsiteY4" fmla="*/ 115698 h 616504"/>
              <a:gd name="connsiteX5" fmla="*/ 507098 w 1387597"/>
              <a:gd name="connsiteY5" fmla="*/ 16546 h 616504"/>
              <a:gd name="connsiteX6" fmla="*/ 264727 w 1387597"/>
              <a:gd name="connsiteY6" fmla="*/ 27563 h 616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7597" h="616504">
                <a:moveTo>
                  <a:pt x="264727" y="27563"/>
                </a:moveTo>
                <a:cubicBezTo>
                  <a:pt x="180264" y="69794"/>
                  <a:pt x="-8859" y="176291"/>
                  <a:pt x="322" y="269934"/>
                </a:cubicBezTo>
                <a:cubicBezTo>
                  <a:pt x="9503" y="363577"/>
                  <a:pt x="143542" y="543519"/>
                  <a:pt x="319812" y="589423"/>
                </a:cubicBezTo>
                <a:cubicBezTo>
                  <a:pt x="496082" y="635327"/>
                  <a:pt x="883508" y="624309"/>
                  <a:pt x="1057942" y="545355"/>
                </a:cubicBezTo>
                <a:cubicBezTo>
                  <a:pt x="1232376" y="466401"/>
                  <a:pt x="1458221" y="203833"/>
                  <a:pt x="1366414" y="115698"/>
                </a:cubicBezTo>
                <a:cubicBezTo>
                  <a:pt x="1274607" y="27563"/>
                  <a:pt x="688876" y="33071"/>
                  <a:pt x="507098" y="16546"/>
                </a:cubicBezTo>
                <a:cubicBezTo>
                  <a:pt x="325320" y="21"/>
                  <a:pt x="349190" y="-14668"/>
                  <a:pt x="264727" y="27563"/>
                </a:cubicBezTo>
                <a:close/>
              </a:path>
            </a:pathLst>
          </a:cu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3" name="Title 2">
            <a:extLst>
              <a:ext uri="{FF2B5EF4-FFF2-40B4-BE49-F238E27FC236}">
                <a16:creationId xmlns:a16="http://schemas.microsoft.com/office/drawing/2014/main" id="{F760ECB3-654A-44A5-BF7F-F5EF666924B3}"/>
              </a:ext>
            </a:extLst>
          </p:cNvPr>
          <p:cNvSpPr>
            <a:spLocks noGrp="1"/>
          </p:cNvSpPr>
          <p:nvPr>
            <p:ph type="title"/>
          </p:nvPr>
        </p:nvSpPr>
        <p:spPr>
          <a:xfrm>
            <a:off x="588263" y="457200"/>
            <a:ext cx="11018520" cy="615553"/>
          </a:xfrm>
        </p:spPr>
        <p:txBody>
          <a:bodyPr/>
          <a:lstStyle/>
          <a:p>
            <a:r>
              <a:rPr lang="en-US" dirty="0" err="1"/>
              <a:t>Bitvector</a:t>
            </a:r>
            <a:r>
              <a:rPr lang="en-US" dirty="0"/>
              <a:t>-aware QO for Snowflake Queries</a:t>
            </a:r>
          </a:p>
        </p:txBody>
      </p:sp>
      <p:sp>
        <p:nvSpPr>
          <p:cNvPr id="8" name="TextBox 7">
            <a:extLst>
              <a:ext uri="{FF2B5EF4-FFF2-40B4-BE49-F238E27FC236}">
                <a16:creationId xmlns:a16="http://schemas.microsoft.com/office/drawing/2014/main" id="{3EF1A128-FA89-433D-8377-9C883ED4FF6D}"/>
              </a:ext>
            </a:extLst>
          </p:cNvPr>
          <p:cNvSpPr txBox="1"/>
          <p:nvPr/>
        </p:nvSpPr>
        <p:spPr>
          <a:xfrm>
            <a:off x="11603736" y="6118553"/>
            <a:ext cx="166712" cy="369332"/>
          </a:xfrm>
          <a:prstGeom prst="rect">
            <a:avLst/>
          </a:prstGeom>
          <a:noFill/>
        </p:spPr>
        <p:txBody>
          <a:bodyPr wrap="none" lIns="0" tIns="0" rIns="0" bIns="0" rtlCol="0">
            <a:spAutoFit/>
          </a:bodyPr>
          <a:lstStyle/>
          <a:p>
            <a:pPr algn="l"/>
            <a:r>
              <a:rPr lang="en-US" sz="2400" dirty="0"/>
              <a:t>9</a:t>
            </a:r>
          </a:p>
        </p:txBody>
      </p:sp>
      <p:sp>
        <p:nvSpPr>
          <p:cNvPr id="10" name="TextBox 9">
            <a:extLst>
              <a:ext uri="{FF2B5EF4-FFF2-40B4-BE49-F238E27FC236}">
                <a16:creationId xmlns:a16="http://schemas.microsoft.com/office/drawing/2014/main" id="{B46D2836-30A6-4F73-8F25-64560F66DB36}"/>
              </a:ext>
            </a:extLst>
          </p:cNvPr>
          <p:cNvSpPr txBox="1"/>
          <p:nvPr/>
        </p:nvSpPr>
        <p:spPr>
          <a:xfrm>
            <a:off x="1677367" y="6123801"/>
            <a:ext cx="9179430" cy="553998"/>
          </a:xfrm>
          <a:prstGeom prst="rect">
            <a:avLst/>
          </a:prstGeom>
          <a:noFill/>
        </p:spPr>
        <p:txBody>
          <a:bodyPr wrap="square" lIns="0" tIns="0" rIns="0" bIns="0" rtlCol="0">
            <a:spAutoFit/>
          </a:bodyPr>
          <a:lstStyle/>
          <a:p>
            <a:r>
              <a:rPr lang="en-US" dirty="0"/>
              <a:t>[1] C. A. Galindo-Legaria </a:t>
            </a:r>
            <a:r>
              <a:rPr lang="en-US" i="1" dirty="0"/>
              <a:t>et al</a:t>
            </a:r>
            <a:r>
              <a:rPr lang="en-US" dirty="0"/>
              <a:t>., "Optimizing Star Join Queries for Data Warehousing in Microsoft SQL Server," </a:t>
            </a:r>
            <a:r>
              <a:rPr lang="en-US" i="1" dirty="0"/>
              <a:t>ICDE 2008</a:t>
            </a:r>
            <a:endParaRPr lang="en-US" sz="2000" dirty="0"/>
          </a:p>
        </p:txBody>
      </p:sp>
      <p:sp>
        <p:nvSpPr>
          <p:cNvPr id="7" name="Freeform: Shape 6">
            <a:extLst>
              <a:ext uri="{FF2B5EF4-FFF2-40B4-BE49-F238E27FC236}">
                <a16:creationId xmlns:a16="http://schemas.microsoft.com/office/drawing/2014/main" id="{95410795-C9FF-4D28-ABD8-976ED466EB75}"/>
              </a:ext>
            </a:extLst>
          </p:cNvPr>
          <p:cNvSpPr/>
          <p:nvPr/>
        </p:nvSpPr>
        <p:spPr bwMode="auto">
          <a:xfrm>
            <a:off x="6316506" y="4395701"/>
            <a:ext cx="1707781" cy="782640"/>
          </a:xfrm>
          <a:custGeom>
            <a:avLst/>
            <a:gdLst>
              <a:gd name="connsiteX0" fmla="*/ 62260 w 1707781"/>
              <a:gd name="connsiteY0" fmla="*/ 198333 h 782640"/>
              <a:gd name="connsiteX1" fmla="*/ 866492 w 1707781"/>
              <a:gd name="connsiteY1" fmla="*/ 30 h 782640"/>
              <a:gd name="connsiteX2" fmla="*/ 1593605 w 1707781"/>
              <a:gd name="connsiteY2" fmla="*/ 187316 h 782640"/>
              <a:gd name="connsiteX3" fmla="*/ 1604622 w 1707781"/>
              <a:gd name="connsiteY3" fmla="*/ 639008 h 782640"/>
              <a:gd name="connsiteX4" fmla="*/ 613104 w 1707781"/>
              <a:gd name="connsiteY4" fmla="*/ 782227 h 782640"/>
              <a:gd name="connsiteX5" fmla="*/ 117345 w 1707781"/>
              <a:gd name="connsiteY5" fmla="*/ 605957 h 782640"/>
              <a:gd name="connsiteX6" fmla="*/ 62260 w 1707781"/>
              <a:gd name="connsiteY6" fmla="*/ 198333 h 78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07781" h="782640">
                <a:moveTo>
                  <a:pt x="62260" y="198333"/>
                </a:moveTo>
                <a:cubicBezTo>
                  <a:pt x="187118" y="97345"/>
                  <a:pt x="611268" y="1866"/>
                  <a:pt x="866492" y="30"/>
                </a:cubicBezTo>
                <a:cubicBezTo>
                  <a:pt x="1121716" y="-1806"/>
                  <a:pt x="1470583" y="80820"/>
                  <a:pt x="1593605" y="187316"/>
                </a:cubicBezTo>
                <a:cubicBezTo>
                  <a:pt x="1716627" y="293812"/>
                  <a:pt x="1768039" y="539856"/>
                  <a:pt x="1604622" y="639008"/>
                </a:cubicBezTo>
                <a:cubicBezTo>
                  <a:pt x="1441205" y="738160"/>
                  <a:pt x="860983" y="787735"/>
                  <a:pt x="613104" y="782227"/>
                </a:cubicBezTo>
                <a:cubicBezTo>
                  <a:pt x="365225" y="776719"/>
                  <a:pt x="210988" y="699600"/>
                  <a:pt x="117345" y="605957"/>
                </a:cubicBezTo>
                <a:cubicBezTo>
                  <a:pt x="23702" y="512314"/>
                  <a:pt x="-62598" y="299321"/>
                  <a:pt x="62260" y="198333"/>
                </a:cubicBezTo>
                <a:close/>
              </a:path>
            </a:pathLst>
          </a:custGeom>
          <a:noFill/>
          <a:ln w="28575" cap="flat" cmpd="sng" algn="ctr">
            <a:solidFill>
              <a:srgbClr val="FF330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12" name="Freeform: Shape 11">
            <a:extLst>
              <a:ext uri="{FF2B5EF4-FFF2-40B4-BE49-F238E27FC236}">
                <a16:creationId xmlns:a16="http://schemas.microsoft.com/office/drawing/2014/main" id="{0485CC72-7BEC-4D12-97A2-BAB25907AC93}"/>
              </a:ext>
            </a:extLst>
          </p:cNvPr>
          <p:cNvSpPr/>
          <p:nvPr/>
        </p:nvSpPr>
        <p:spPr bwMode="auto">
          <a:xfrm>
            <a:off x="3999924" y="5277080"/>
            <a:ext cx="4352729" cy="792971"/>
          </a:xfrm>
          <a:custGeom>
            <a:avLst/>
            <a:gdLst>
              <a:gd name="connsiteX0" fmla="*/ 131401 w 4352729"/>
              <a:gd name="connsiteY0" fmla="*/ 110169 h 792971"/>
              <a:gd name="connsiteX1" fmla="*/ 946649 w 4352729"/>
              <a:gd name="connsiteY1" fmla="*/ 0 h 792971"/>
              <a:gd name="connsiteX2" fmla="*/ 2665281 w 4352729"/>
              <a:gd name="connsiteY2" fmla="*/ 110169 h 792971"/>
              <a:gd name="connsiteX3" fmla="*/ 3711883 w 4352729"/>
              <a:gd name="connsiteY3" fmla="*/ 88135 h 792971"/>
              <a:gd name="connsiteX4" fmla="*/ 4328828 w 4352729"/>
              <a:gd name="connsiteY4" fmla="*/ 517793 h 792971"/>
              <a:gd name="connsiteX5" fmla="*/ 2896635 w 4352729"/>
              <a:gd name="connsiteY5" fmla="*/ 727113 h 792971"/>
              <a:gd name="connsiteX6" fmla="*/ 1244105 w 4352729"/>
              <a:gd name="connsiteY6" fmla="*/ 782198 h 792971"/>
              <a:gd name="connsiteX7" fmla="*/ 43266 w 4352729"/>
              <a:gd name="connsiteY7" fmla="*/ 539826 h 792971"/>
              <a:gd name="connsiteX8" fmla="*/ 219536 w 4352729"/>
              <a:gd name="connsiteY8" fmla="*/ 55084 h 792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52729" h="792971">
                <a:moveTo>
                  <a:pt x="131401" y="110169"/>
                </a:moveTo>
                <a:cubicBezTo>
                  <a:pt x="327868" y="55084"/>
                  <a:pt x="524336" y="0"/>
                  <a:pt x="946649" y="0"/>
                </a:cubicBezTo>
                <a:cubicBezTo>
                  <a:pt x="1368962" y="0"/>
                  <a:pt x="2204409" y="95480"/>
                  <a:pt x="2665281" y="110169"/>
                </a:cubicBezTo>
                <a:cubicBezTo>
                  <a:pt x="3126153" y="124858"/>
                  <a:pt x="3434625" y="20198"/>
                  <a:pt x="3711883" y="88135"/>
                </a:cubicBezTo>
                <a:cubicBezTo>
                  <a:pt x="3989141" y="156072"/>
                  <a:pt x="4464703" y="411297"/>
                  <a:pt x="4328828" y="517793"/>
                </a:cubicBezTo>
                <a:cubicBezTo>
                  <a:pt x="4192953" y="624289"/>
                  <a:pt x="3410755" y="683046"/>
                  <a:pt x="2896635" y="727113"/>
                </a:cubicBezTo>
                <a:cubicBezTo>
                  <a:pt x="2382515" y="771180"/>
                  <a:pt x="1719667" y="813413"/>
                  <a:pt x="1244105" y="782198"/>
                </a:cubicBezTo>
                <a:cubicBezTo>
                  <a:pt x="768544" y="750984"/>
                  <a:pt x="214027" y="661012"/>
                  <a:pt x="43266" y="539826"/>
                </a:cubicBezTo>
                <a:cubicBezTo>
                  <a:pt x="-127495" y="418640"/>
                  <a:pt x="265439" y="77118"/>
                  <a:pt x="219536" y="55084"/>
                </a:cubicBezTo>
              </a:path>
            </a:pathLst>
          </a:cu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737617AE-E760-461B-B8D8-977EC6E694F2}"/>
              </a:ext>
            </a:extLst>
          </p:cNvPr>
          <p:cNvPicPr>
            <a:picLocks noChangeAspect="1"/>
          </p:cNvPicPr>
          <p:nvPr/>
        </p:nvPicPr>
        <p:blipFill>
          <a:blip r:embed="rId4"/>
          <a:stretch>
            <a:fillRect/>
          </a:stretch>
        </p:blipFill>
        <p:spPr>
          <a:xfrm>
            <a:off x="3862215" y="4538386"/>
            <a:ext cx="5229400" cy="1376808"/>
          </a:xfrm>
          <a:prstGeom prst="rect">
            <a:avLst/>
          </a:prstGeom>
        </p:spPr>
      </p:pic>
      <p:sp>
        <p:nvSpPr>
          <p:cNvPr id="4" name="Arrow: Up 3">
            <a:extLst>
              <a:ext uri="{FF2B5EF4-FFF2-40B4-BE49-F238E27FC236}">
                <a16:creationId xmlns:a16="http://schemas.microsoft.com/office/drawing/2014/main" id="{7A4E2E3E-C905-4CBB-AEDF-C9C694BB73B6}"/>
              </a:ext>
            </a:extLst>
          </p:cNvPr>
          <p:cNvSpPr/>
          <p:nvPr/>
        </p:nvSpPr>
        <p:spPr bwMode="auto">
          <a:xfrm>
            <a:off x="8016288" y="4865991"/>
            <a:ext cx="244561" cy="369526"/>
          </a:xfrm>
          <a:prstGeom prst="upArrow">
            <a:avLst/>
          </a:prstGeom>
          <a:solidFill>
            <a:srgbClr val="FF330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Tree>
    <p:custDataLst>
      <p:tags r:id="rId1"/>
    </p:custDataLst>
    <p:extLst>
      <p:ext uri="{BB962C8B-B14F-4D97-AF65-F5344CB8AC3E}">
        <p14:creationId xmlns:p14="http://schemas.microsoft.com/office/powerpoint/2010/main" val="246899568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1" grpId="0" animBg="1"/>
      <p:bldP spid="10" grpId="0"/>
      <p:bldP spid="7" grpId="0" animBg="1"/>
      <p:bldP spid="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6.9|4.8|1.8|2.4|2.8|1.5|1.1|3.9|6.8|0.5|4.7|5.3|2.6|0.4|4.3"/>
</p:tagLst>
</file>

<file path=ppt/tags/tag10.xml><?xml version="1.0" encoding="utf-8"?>
<p:tagLst xmlns:a="http://schemas.openxmlformats.org/drawingml/2006/main" xmlns:r="http://schemas.openxmlformats.org/officeDocument/2006/relationships" xmlns:p="http://schemas.openxmlformats.org/presentationml/2006/main">
  <p:tag name="TIMING" val="|13.7"/>
</p:tagLst>
</file>

<file path=ppt/tags/tag11.xml><?xml version="1.0" encoding="utf-8"?>
<p:tagLst xmlns:a="http://schemas.openxmlformats.org/drawingml/2006/main" xmlns:r="http://schemas.openxmlformats.org/officeDocument/2006/relationships" xmlns:p="http://schemas.openxmlformats.org/presentationml/2006/main">
  <p:tag name="TIMING" val="|8.6|10.1|4|11.8|10.8|4.6|5.7"/>
</p:tagLst>
</file>

<file path=ppt/tags/tag12.xml><?xml version="1.0" encoding="utf-8"?>
<p:tagLst xmlns:a="http://schemas.openxmlformats.org/drawingml/2006/main" xmlns:r="http://schemas.openxmlformats.org/officeDocument/2006/relationships" xmlns:p="http://schemas.openxmlformats.org/presentationml/2006/main">
  <p:tag name="TIMING" val="|19.8"/>
</p:tagLst>
</file>

<file path=ppt/tags/tag13.xml><?xml version="1.0" encoding="utf-8"?>
<p:tagLst xmlns:a="http://schemas.openxmlformats.org/drawingml/2006/main" xmlns:r="http://schemas.openxmlformats.org/officeDocument/2006/relationships" xmlns:p="http://schemas.openxmlformats.org/presentationml/2006/main">
  <p:tag name="TIMING" val="|14.5|3.9|4.8"/>
</p:tagLst>
</file>

<file path=ppt/tags/tag14.xml><?xml version="1.0" encoding="utf-8"?>
<p:tagLst xmlns:a="http://schemas.openxmlformats.org/drawingml/2006/main" xmlns:r="http://schemas.openxmlformats.org/officeDocument/2006/relationships" xmlns:p="http://schemas.openxmlformats.org/presentationml/2006/main">
  <p:tag name="TIMING" val="|3.4|5.3|7.1|9.8"/>
</p:tagLst>
</file>

<file path=ppt/tags/tag2.xml><?xml version="1.0" encoding="utf-8"?>
<p:tagLst xmlns:a="http://schemas.openxmlformats.org/drawingml/2006/main" xmlns:r="http://schemas.openxmlformats.org/officeDocument/2006/relationships" xmlns:p="http://schemas.openxmlformats.org/presentationml/2006/main">
  <p:tag name="TIMING" val="|8.5|4.9|5.2|2.8|6.7|3.7|4.9"/>
</p:tagLst>
</file>

<file path=ppt/tags/tag3.xml><?xml version="1.0" encoding="utf-8"?>
<p:tagLst xmlns:a="http://schemas.openxmlformats.org/drawingml/2006/main" xmlns:r="http://schemas.openxmlformats.org/officeDocument/2006/relationships" xmlns:p="http://schemas.openxmlformats.org/presentationml/2006/main">
  <p:tag name="TIMING" val="|24.8|4.3|11.3|6.6|3.1|0.5|5.3|0.4|6.9"/>
</p:tagLst>
</file>

<file path=ppt/tags/tag4.xml><?xml version="1.0" encoding="utf-8"?>
<p:tagLst xmlns:a="http://schemas.openxmlformats.org/drawingml/2006/main" xmlns:r="http://schemas.openxmlformats.org/officeDocument/2006/relationships" xmlns:p="http://schemas.openxmlformats.org/presentationml/2006/main">
  <p:tag name="TIMING" val="|10.9|9.8|8.7|0.9|9.2|1.3|5.3"/>
</p:tagLst>
</file>

<file path=ppt/tags/tag5.xml><?xml version="1.0" encoding="utf-8"?>
<p:tagLst xmlns:a="http://schemas.openxmlformats.org/drawingml/2006/main" xmlns:r="http://schemas.openxmlformats.org/officeDocument/2006/relationships" xmlns:p="http://schemas.openxmlformats.org/presentationml/2006/main">
  <p:tag name="TIMING" val="|15.4|5|8.6|5.1"/>
</p:tagLst>
</file>

<file path=ppt/tags/tag6.xml><?xml version="1.0" encoding="utf-8"?>
<p:tagLst xmlns:a="http://schemas.openxmlformats.org/drawingml/2006/main" xmlns:r="http://schemas.openxmlformats.org/officeDocument/2006/relationships" xmlns:p="http://schemas.openxmlformats.org/presentationml/2006/main">
  <p:tag name="TIMING" val="|9.2|1|5|10.7|10.6|6.4|6.9|5.5|11.3|6.6|7.9"/>
</p:tagLst>
</file>

<file path=ppt/tags/tag7.xml><?xml version="1.0" encoding="utf-8"?>
<p:tagLst xmlns:a="http://schemas.openxmlformats.org/drawingml/2006/main" xmlns:r="http://schemas.openxmlformats.org/officeDocument/2006/relationships" xmlns:p="http://schemas.openxmlformats.org/presentationml/2006/main">
  <p:tag name="TIMING" val="|7.7|1.2|4.3|3.6|0.9|6.3|4.5|5.6|5.7|4|4|2.8|5.3"/>
</p:tagLst>
</file>

<file path=ppt/tags/tag8.xml><?xml version="1.0" encoding="utf-8"?>
<p:tagLst xmlns:a="http://schemas.openxmlformats.org/drawingml/2006/main" xmlns:r="http://schemas.openxmlformats.org/officeDocument/2006/relationships" xmlns:p="http://schemas.openxmlformats.org/presentationml/2006/main">
  <p:tag name="TIMING" val="|5.9|13.6"/>
</p:tagLst>
</file>

<file path=ppt/tags/tag9.xml><?xml version="1.0" encoding="utf-8"?>
<p:tagLst xmlns:a="http://schemas.openxmlformats.org/drawingml/2006/main" xmlns:r="http://schemas.openxmlformats.org/officeDocument/2006/relationships" xmlns:p="http://schemas.openxmlformats.org/presentationml/2006/main">
  <p:tag name="TIMING" val="|11.6|11.2|4.7|4.1|3.4|10.6|5.6|2.3|3.1"/>
</p:tagLst>
</file>

<file path=ppt/theme/theme1.xml><?xml version="1.0" encoding="utf-8"?>
<a:theme xmlns:a="http://schemas.openxmlformats.org/drawingml/2006/main" name="White Template">
  <a:themeElements>
    <a:clrScheme name="Partner Network">
      <a:dk1>
        <a:srgbClr val="000000"/>
      </a:dk1>
      <a:lt1>
        <a:srgbClr val="FFFFFF"/>
      </a:lt1>
      <a:dk2>
        <a:srgbClr val="243A5E"/>
      </a:dk2>
      <a:lt2>
        <a:srgbClr val="E6E6E6"/>
      </a:lt2>
      <a:accent1>
        <a:srgbClr val="0078D4"/>
      </a:accent1>
      <a:accent2>
        <a:srgbClr val="008575"/>
      </a:accent2>
      <a:accent3>
        <a:srgbClr val="107C10"/>
      </a:accent3>
      <a:accent4>
        <a:srgbClr val="D83B01"/>
      </a:accent4>
      <a:accent5>
        <a:srgbClr val="FFB900"/>
      </a:accent5>
      <a:accent6>
        <a:srgbClr val="D59DFF"/>
      </a:accent6>
      <a:hlink>
        <a:srgbClr val="0078D4"/>
      </a:hlink>
      <a:folHlink>
        <a:srgbClr val="0078D4"/>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16-9_Blue_Business_2019_19.potx" id="{DD2183B3-19E3-4320-845A-12E314473FAF}" vid="{FE838399-F22C-4BE9-A062-3FF3B09EDBE3}"/>
    </a:ext>
  </a:extLst>
</a:theme>
</file>

<file path=ppt/theme/theme2.xml><?xml version="1.0" encoding="utf-8"?>
<a:theme xmlns:a="http://schemas.openxmlformats.org/drawingml/2006/main" name="Black Template">
  <a:themeElements>
    <a:clrScheme name="Partner Network">
      <a:dk1>
        <a:srgbClr val="000000"/>
      </a:dk1>
      <a:lt1>
        <a:srgbClr val="FFFFFF"/>
      </a:lt1>
      <a:dk2>
        <a:srgbClr val="243A5E"/>
      </a:dk2>
      <a:lt2>
        <a:srgbClr val="E6E6E6"/>
      </a:lt2>
      <a:accent1>
        <a:srgbClr val="0078D4"/>
      </a:accent1>
      <a:accent2>
        <a:srgbClr val="008575"/>
      </a:accent2>
      <a:accent3>
        <a:srgbClr val="107C10"/>
      </a:accent3>
      <a:accent4>
        <a:srgbClr val="D83B01"/>
      </a:accent4>
      <a:accent5>
        <a:srgbClr val="FFB900"/>
      </a:accent5>
      <a:accent6>
        <a:srgbClr val="D59DFF"/>
      </a:accent6>
      <a:hlink>
        <a:srgbClr val="0078D4"/>
      </a:hlink>
      <a:folHlink>
        <a:srgbClr val="0078D4"/>
      </a:folHlink>
    </a:clrScheme>
    <a:fontScheme name="Segoe UI Semibold - Segoe UI">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16-9_Blue_Business_2019_19.potx" id="{DD2183B3-19E3-4320-845A-12E314473FAF}" vid="{266E33EE-02E7-45D1-B9CB-86FBC56F30C5}"/>
    </a:ext>
  </a:extLst>
</a:theme>
</file>

<file path=ppt/theme/theme3.xml><?xml version="1.0" encoding="utf-8"?>
<a:theme xmlns:a="http://schemas.openxmlformats.org/drawingml/2006/main" name="Office 365 PPT Template - 2017">
  <a:themeElements>
    <a:clrScheme name="Office17_2">
      <a:dk1>
        <a:srgbClr val="2F2F2F"/>
      </a:dk1>
      <a:lt1>
        <a:srgbClr val="E6E6E6"/>
      </a:lt1>
      <a:dk2>
        <a:srgbClr val="2F2F2F"/>
      </a:dk2>
      <a:lt2>
        <a:srgbClr val="FFFFFF"/>
      </a:lt2>
      <a:accent1>
        <a:srgbClr val="D83B01"/>
      </a:accent1>
      <a:accent2>
        <a:srgbClr val="2F2F2F"/>
      </a:accent2>
      <a:accent3>
        <a:srgbClr val="D2D2D2"/>
      </a:accent3>
      <a:accent4>
        <a:srgbClr val="E6E6E6"/>
      </a:accent4>
      <a:accent5>
        <a:srgbClr val="2F2F2F"/>
      </a:accent5>
      <a:accent6>
        <a:srgbClr val="D2D2D2"/>
      </a:accent6>
      <a:hlink>
        <a:srgbClr val="D83B01"/>
      </a:hlink>
      <a:folHlink>
        <a:srgbClr val="D83B01"/>
      </a:folHlink>
    </a:clrScheme>
    <a:fontScheme name="Custom 25">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defTabSz="932472" fontAlgn="base">
          <a:lnSpc>
            <a:spcPct val="90000"/>
          </a:lnSpc>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Presentation4" id="{860E49DB-0E46-4E26-802D-8B7134C2F338}" vid="{2A6A2BA9-42FB-431E-81C9-3FE614E59DFD}"/>
    </a:ext>
  </a:extLst>
</a:theme>
</file>

<file path=ppt/theme/theme4.xml><?xml version="1.0" encoding="utf-8"?>
<a:theme xmlns:a="http://schemas.openxmlformats.org/drawingml/2006/main" name="MSFT_page">
  <a:themeElements>
    <a:clrScheme name="TS_20_Blue on White">
      <a:dk1>
        <a:srgbClr val="000000"/>
      </a:dk1>
      <a:lt1>
        <a:srgbClr val="FFFFFF"/>
      </a:lt1>
      <a:dk2>
        <a:srgbClr val="243A5E"/>
      </a:dk2>
      <a:lt2>
        <a:srgbClr val="E6E6E6"/>
      </a:lt2>
      <a:accent1>
        <a:srgbClr val="0078D4"/>
      </a:accent1>
      <a:accent2>
        <a:srgbClr val="243A5E"/>
      </a:accent2>
      <a:accent3>
        <a:srgbClr val="50E6FF"/>
      </a:accent3>
      <a:accent4>
        <a:srgbClr val="008575"/>
      </a:accent4>
      <a:accent5>
        <a:srgbClr val="274B47"/>
      </a:accent5>
      <a:accent6>
        <a:srgbClr val="737373"/>
      </a:accent6>
      <a:hlink>
        <a:srgbClr val="0078D4"/>
      </a:hlink>
      <a:folHlink>
        <a:srgbClr val="0078D4"/>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extLst>
    <a:ext uri="{05A4C25C-085E-4340-85A3-A5531E510DB2}">
      <thm15:themeFamily xmlns:thm15="http://schemas.microsoft.com/office/thememl/2012/main" name="Template Starter Blue - February 2020_v6" id="{071E01FD-2079-42F8-8403-F72D98F421C4}" vid="{4AE5ECA4-1508-4F7F-B9BC-6CD0E5E51A63}"/>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FB8B3A94F83094CB5F215A77508BC39" ma:contentTypeVersion="15" ma:contentTypeDescription="Create a new document." ma:contentTypeScope="" ma:versionID="7ca0ac3de28d7149e1f5990596ed7923">
  <xsd:schema xmlns:xsd="http://www.w3.org/2001/XMLSchema" xmlns:xs="http://www.w3.org/2001/XMLSchema" xmlns:p="http://schemas.microsoft.com/office/2006/metadata/properties" xmlns:ns3="a366af5e-7fd3-43bc-ba6a-2da51648213e" xmlns:ns4="a4c993d6-6b77-4564-abd8-f36c72cc012d" targetNamespace="http://schemas.microsoft.com/office/2006/metadata/properties" ma:root="true" ma:fieldsID="8e539da613daf6e0fa5ed9ec4d54d757" ns3:_="" ns4:_="">
    <xsd:import namespace="a366af5e-7fd3-43bc-ba6a-2da51648213e"/>
    <xsd:import namespace="a4c993d6-6b77-4564-abd8-f36c72cc012d"/>
    <xsd:element name="properties">
      <xsd:complexType>
        <xsd:sequence>
          <xsd:element name="documentManagement">
            <xsd:complexType>
              <xsd:all>
                <xsd:element ref="ns3:SharedWithUsers" minOccurs="0"/>
                <xsd:element ref="ns3:SharedWithDetails" minOccurs="0"/>
                <xsd:element ref="ns3:SharingHintHash" minOccurs="0"/>
                <xsd:element ref="ns3:LastSharedByUser" minOccurs="0"/>
                <xsd:element ref="ns3:LastSharedByTime"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366af5e-7fd3-43bc-ba6a-2da51648213e"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element name="LastSharedByUser" ma:index="11" nillable="true" ma:displayName="Last Shared By User" ma:description="" ma:internalName="LastSharedByUser" ma:readOnly="true">
      <xsd:simpleType>
        <xsd:restriction base="dms:Note">
          <xsd:maxLength value="255"/>
        </xsd:restriction>
      </xsd:simpleType>
    </xsd:element>
    <xsd:element name="LastSharedByTime" ma:index="12"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a4c993d6-6b77-4564-abd8-f36c72cc012d" elementFormDefault="qualified">
    <xsd:import namespace="http://schemas.microsoft.com/office/2006/documentManagement/types"/>
    <xsd:import namespace="http://schemas.microsoft.com/office/infopath/2007/PartnerControls"/>
    <xsd:element name="MediaServiceMetadata" ma:index="13" nillable="true" ma:displayName="MediaServiceMetadata" ma:description="" ma:hidden="true" ma:internalName="MediaServiceMetadata" ma:readOnly="true">
      <xsd:simpleType>
        <xsd:restriction base="dms:Note"/>
      </xsd:simpleType>
    </xsd:element>
    <xsd:element name="MediaServiceFastMetadata" ma:index="14" nillable="true" ma:displayName="MediaServiceFastMetadata" ma:description="" ma:hidden="true" ma:internalName="MediaServiceFastMetadata" ma:readOnly="true">
      <xsd:simpleType>
        <xsd:restriction base="dms:Note"/>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ServiceDateTaken" ma:index="21" nillable="true" ma:displayName="MediaServiceDateTaken" ma:hidden="true" ma:internalName="MediaServiceDateTaken" ma:readOnly="true">
      <xsd:simpleType>
        <xsd:restriction base="dms:Text"/>
      </xsd:simpleType>
    </xsd:element>
    <xsd:element name="MediaServiceLocation" ma:index="22"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3C54ECA-BA77-4B76-A072-6254BF38C9A9}">
  <ds:schemaRefs>
    <ds:schemaRef ds:uri="http://purl.org/dc/elements/1.1/"/>
    <ds:schemaRef ds:uri="http://purl.org/dc/terms/"/>
    <ds:schemaRef ds:uri="http://schemas.microsoft.com/office/infopath/2007/PartnerControls"/>
    <ds:schemaRef ds:uri="http://schemas.openxmlformats.org/package/2006/metadata/core-properties"/>
    <ds:schemaRef ds:uri="http://schemas.microsoft.com/office/2006/documentManagement/types"/>
    <ds:schemaRef ds:uri="a366af5e-7fd3-43bc-ba6a-2da51648213e"/>
    <ds:schemaRef ds:uri="http://www.w3.org/XML/1998/namespace"/>
    <ds:schemaRef ds:uri="a4c993d6-6b77-4564-abd8-f36c72cc012d"/>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543236EB-731B-4E7F-ACA8-ACF239C3D67B}">
  <ds:schemaRefs>
    <ds:schemaRef ds:uri="http://schemas.microsoft.com/sharepoint/v3/contenttype/forms"/>
  </ds:schemaRefs>
</ds:datastoreItem>
</file>

<file path=customXml/itemProps3.xml><?xml version="1.0" encoding="utf-8"?>
<ds:datastoreItem xmlns:ds="http://schemas.openxmlformats.org/officeDocument/2006/customXml" ds:itemID="{9F930A38-2177-4D1B-9786-0AF96597CA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366af5e-7fd3-43bc-ba6a-2da51648213e"/>
    <ds:schemaRef ds:uri="a4c993d6-6b77-4564-abd8-f36c72cc012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87867195-f2b8-4ac2-b0b6-6bb73cb33af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emplate>Skype_PPT_Template_16x9_Sept_12_2017</Template>
  <TotalTime>8355</TotalTime>
  <Words>1420</Words>
  <Application>Microsoft Office PowerPoint</Application>
  <PresentationFormat>Widescreen</PresentationFormat>
  <Paragraphs>221</Paragraphs>
  <Slides>19</Slides>
  <Notes>2</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19</vt:i4>
      </vt:variant>
    </vt:vector>
  </HeadingPairs>
  <TitlesOfParts>
    <vt:vector size="30" baseType="lpstr">
      <vt:lpstr>Arial</vt:lpstr>
      <vt:lpstr>Calibri</vt:lpstr>
      <vt:lpstr>Cambria Math</vt:lpstr>
      <vt:lpstr>Consolas</vt:lpstr>
      <vt:lpstr>Segoe UI</vt:lpstr>
      <vt:lpstr>Segoe UI Semibold</vt:lpstr>
      <vt:lpstr>Wingdings</vt:lpstr>
      <vt:lpstr>White Template</vt:lpstr>
      <vt:lpstr>Black Template</vt:lpstr>
      <vt:lpstr>Office 365 PPT Template - 2017</vt:lpstr>
      <vt:lpstr>MSFT_page</vt:lpstr>
      <vt:lpstr>Bitvector-aware Query Optimization for Decision Support Queries</vt:lpstr>
      <vt:lpstr>Bitvector Filtering in Query Processing</vt:lpstr>
      <vt:lpstr>Example: Bitvector Filtering in Hash Join</vt:lpstr>
      <vt:lpstr>Example: Bitvector Filtering in Query Processing</vt:lpstr>
      <vt:lpstr>Example: Bitvector Filters in QP vs. in QO </vt:lpstr>
      <vt:lpstr>Bitvector Filtering and Query Optimization</vt:lpstr>
      <vt:lpstr>Adding Bitvector Filters to QO is Expensive</vt:lpstr>
      <vt:lpstr>Overview</vt:lpstr>
      <vt:lpstr>Bitvector-aware QO for Snowflake Queries</vt:lpstr>
      <vt:lpstr>Example: Two Plans of Star Query w/ PKFK Joins</vt:lpstr>
      <vt:lpstr>Example: Analyzing Star Queries w/ PKFK Joins</vt:lpstr>
      <vt:lpstr>Analyzing Snowflake Queries w/ PKFK Joins</vt:lpstr>
      <vt:lpstr>Extension: Arbitrary Decision Support Queries</vt:lpstr>
      <vt:lpstr>BQO: Heuristic Join Order Algorithm</vt:lpstr>
      <vt:lpstr>Integration: BQO in Volcano / Cascades QO</vt:lpstr>
      <vt:lpstr>Evaluation</vt:lpstr>
      <vt:lpstr>Result: Total CPU Time</vt:lpstr>
      <vt:lpstr>Result: Top 50 Most Expensive Queries in JOB</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Bitvector-aware Query Optimization for Decision Support Queries</dc:title>
  <dc:subject>Bitvector-aware QO SIGMOD Bailu Ding</dc:subject>
  <dc:creator>Bailu Ding</dc:creator>
  <cp:lastModifiedBy>Bailu Ding</cp:lastModifiedBy>
  <cp:revision>3</cp:revision>
  <dcterms:created xsi:type="dcterms:W3CDTF">2020-05-27T23:27:59Z</dcterms:created>
  <dcterms:modified xsi:type="dcterms:W3CDTF">2025-04-19T00:22:11Z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0x0101008FB8B3A94F83094CB5F215A77508BC39</vt:lpwstr>
  </property>
</Properties>
</file>