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7" r:id="rId5"/>
    <p:sldMasterId id="2147483760" r:id="rId6"/>
  </p:sldMasterIdLst>
  <p:notesMasterIdLst>
    <p:notesMasterId r:id="rId33"/>
  </p:notesMasterIdLst>
  <p:sldIdLst>
    <p:sldId id="2076138856" r:id="rId7"/>
    <p:sldId id="2147479992" r:id="rId8"/>
    <p:sldId id="2147479996" r:id="rId9"/>
    <p:sldId id="2147480014" r:id="rId10"/>
    <p:sldId id="2147479979" r:id="rId11"/>
    <p:sldId id="2147479980" r:id="rId12"/>
    <p:sldId id="2147479981" r:id="rId13"/>
    <p:sldId id="2147479982" r:id="rId14"/>
    <p:sldId id="2147479596" r:id="rId15"/>
    <p:sldId id="2147479998" r:id="rId16"/>
    <p:sldId id="2147480015" r:id="rId17"/>
    <p:sldId id="2147480016" r:id="rId18"/>
    <p:sldId id="2147479985" r:id="rId19"/>
    <p:sldId id="2076138850" r:id="rId20"/>
    <p:sldId id="2147479571" r:id="rId21"/>
    <p:sldId id="2076138857" r:id="rId22"/>
    <p:sldId id="2147479997" r:id="rId23"/>
    <p:sldId id="2147479987" r:id="rId24"/>
    <p:sldId id="2076138860" r:id="rId25"/>
    <p:sldId id="2076138861" r:id="rId26"/>
    <p:sldId id="2076138863" r:id="rId27"/>
    <p:sldId id="2147480017" r:id="rId28"/>
    <p:sldId id="2147480018" r:id="rId29"/>
    <p:sldId id="2147480019" r:id="rId30"/>
    <p:sldId id="2076138864" r:id="rId31"/>
    <p:sldId id="214748002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1763949-2528-4030-A820-DC5A542F4427}">
          <p14:sldIdLst>
            <p14:sldId id="2076138856"/>
          </p14:sldIdLst>
        </p14:section>
        <p14:section name="Intro RAI MM" id="{9DBF9DD7-EB9B-4940-9F6C-7C31AF0676A6}">
          <p14:sldIdLst>
            <p14:sldId id="2147479992"/>
            <p14:sldId id="2147479996"/>
            <p14:sldId id="2147480014"/>
            <p14:sldId id="2147479979"/>
            <p14:sldId id="2147479980"/>
            <p14:sldId id="2147479981"/>
            <p14:sldId id="2147479982"/>
            <p14:sldId id="2147479596"/>
            <p14:sldId id="2147479998"/>
            <p14:sldId id="2147480015"/>
            <p14:sldId id="2147480016"/>
            <p14:sldId id="2147479985"/>
            <p14:sldId id="2076138850"/>
            <p14:sldId id="2147479571"/>
          </p14:sldIdLst>
        </p14:section>
        <p14:section name="WORKSHOP" id="{54FD8C9B-82D3-43DF-9DB0-48A58BA12EC5}">
          <p14:sldIdLst>
            <p14:sldId id="2076138857"/>
            <p14:sldId id="2147479997"/>
            <p14:sldId id="2147479987"/>
            <p14:sldId id="2076138860"/>
            <p14:sldId id="2076138861"/>
            <p14:sldId id="2076138863"/>
            <p14:sldId id="2147480017"/>
            <p14:sldId id="2147480018"/>
            <p14:sldId id="2147480019"/>
            <p14:sldId id="2076138864"/>
            <p14:sldId id="214748002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D628"/>
    <a:srgbClr val="9FD16D"/>
    <a:srgbClr val="3FBDBC"/>
    <a:srgbClr val="ACE5F6"/>
    <a:srgbClr val="2B8283"/>
    <a:srgbClr val="58CCED"/>
    <a:srgbClr val="80C23E"/>
    <a:srgbClr val="90CA57"/>
    <a:srgbClr val="7AC7A9"/>
    <a:srgbClr val="F7EC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616" autoAdjust="0"/>
  </p:normalViewPr>
  <p:slideViewPr>
    <p:cSldViewPr snapToGrid="0">
      <p:cViewPr varScale="1">
        <p:scale>
          <a:sx n="80" d="100"/>
          <a:sy n="80" d="100"/>
        </p:scale>
        <p:origin x="4"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DF2E5D-1A80-4659-AC34-BD21D2DFBB52}"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FCE33BF4-7620-4C56-8BA4-6AD6CCC0EF1B}">
      <dgm:prSet phldrT="[Text]"/>
      <dgm:spPr/>
      <dgm:t>
        <a:bodyPr/>
        <a:lstStyle/>
        <a:p>
          <a:r>
            <a:rPr lang="en-US"/>
            <a:t>Measure</a:t>
          </a:r>
        </a:p>
      </dgm:t>
    </dgm:pt>
    <dgm:pt modelId="{89F64A73-F980-49D6-B575-B9E31A2739DA}" type="parTrans" cxnId="{0E6D4934-B0B8-409C-B8FB-61DD3225BFCE}">
      <dgm:prSet/>
      <dgm:spPr/>
      <dgm:t>
        <a:bodyPr/>
        <a:lstStyle/>
        <a:p>
          <a:endParaRPr lang="en-US"/>
        </a:p>
      </dgm:t>
    </dgm:pt>
    <dgm:pt modelId="{5C1AFFA4-5C92-4154-B523-3CF027CD464B}" type="sibTrans" cxnId="{0E6D4934-B0B8-409C-B8FB-61DD3225BFCE}">
      <dgm:prSet/>
      <dgm:spPr/>
      <dgm:t>
        <a:bodyPr/>
        <a:lstStyle/>
        <a:p>
          <a:endParaRPr lang="en-US"/>
        </a:p>
      </dgm:t>
    </dgm:pt>
    <dgm:pt modelId="{490F4218-38C6-49E4-9DC9-256441432948}">
      <dgm:prSet phldrT="[Text]"/>
      <dgm:spPr/>
      <dgm:t>
        <a:bodyPr/>
        <a:lstStyle/>
        <a:p>
          <a:r>
            <a:rPr lang="en-US"/>
            <a:t>Mitigate</a:t>
          </a:r>
        </a:p>
      </dgm:t>
    </dgm:pt>
    <dgm:pt modelId="{C7C05F10-7FD4-46EA-88A6-CD52A570D6E7}" type="parTrans" cxnId="{6D8FB12A-A255-4590-9B60-BB29576F7201}">
      <dgm:prSet/>
      <dgm:spPr/>
      <dgm:t>
        <a:bodyPr/>
        <a:lstStyle/>
        <a:p>
          <a:endParaRPr lang="en-US"/>
        </a:p>
      </dgm:t>
    </dgm:pt>
    <dgm:pt modelId="{CB8B39D7-A306-4C64-9BE2-BECC3DC8E695}" type="sibTrans" cxnId="{6D8FB12A-A255-4590-9B60-BB29576F7201}">
      <dgm:prSet/>
      <dgm:spPr/>
      <dgm:t>
        <a:bodyPr/>
        <a:lstStyle/>
        <a:p>
          <a:endParaRPr lang="en-US"/>
        </a:p>
      </dgm:t>
    </dgm:pt>
    <dgm:pt modelId="{A8F51FB7-7BAC-4BD5-A257-17F155D9771B}">
      <dgm:prSet phldrT="[Text]"/>
      <dgm:spPr/>
      <dgm:t>
        <a:bodyPr/>
        <a:lstStyle/>
        <a:p>
          <a:r>
            <a:rPr lang="en-US"/>
            <a:t>Monitor</a:t>
          </a:r>
        </a:p>
      </dgm:t>
    </dgm:pt>
    <dgm:pt modelId="{6225C9A5-92BD-4456-9BF0-14A690B92112}" type="parTrans" cxnId="{E0A60064-A91D-4CD7-8DFD-D5C683243789}">
      <dgm:prSet/>
      <dgm:spPr/>
      <dgm:t>
        <a:bodyPr/>
        <a:lstStyle/>
        <a:p>
          <a:endParaRPr lang="en-US"/>
        </a:p>
      </dgm:t>
    </dgm:pt>
    <dgm:pt modelId="{0562B460-31A2-401D-9774-5AA74F5CBDC9}" type="sibTrans" cxnId="{E0A60064-A91D-4CD7-8DFD-D5C683243789}">
      <dgm:prSet/>
      <dgm:spPr/>
      <dgm:t>
        <a:bodyPr/>
        <a:lstStyle/>
        <a:p>
          <a:endParaRPr lang="en-US"/>
        </a:p>
      </dgm:t>
    </dgm:pt>
    <dgm:pt modelId="{12E6B104-050E-4151-9489-67CFC7ECF508}">
      <dgm:prSet phldrT="[Text]"/>
      <dgm:spPr/>
      <dgm:t>
        <a:bodyPr/>
        <a:lstStyle/>
        <a:p>
          <a:r>
            <a:rPr lang="en-US" dirty="0"/>
            <a:t>Identify </a:t>
          </a:r>
        </a:p>
      </dgm:t>
    </dgm:pt>
    <dgm:pt modelId="{1A9DE60D-2DE1-47EB-AAAC-3A2C0C27F670}" type="parTrans" cxnId="{DF88920B-3C86-4B37-AD5C-D5769309C76D}">
      <dgm:prSet/>
      <dgm:spPr/>
      <dgm:t>
        <a:bodyPr/>
        <a:lstStyle/>
        <a:p>
          <a:endParaRPr lang="en-US"/>
        </a:p>
      </dgm:t>
    </dgm:pt>
    <dgm:pt modelId="{3DC2D814-8B6F-46A1-BFCC-16FA1E35612D}" type="sibTrans" cxnId="{DF88920B-3C86-4B37-AD5C-D5769309C76D}">
      <dgm:prSet/>
      <dgm:spPr/>
      <dgm:t>
        <a:bodyPr/>
        <a:lstStyle/>
        <a:p>
          <a:endParaRPr lang="en-US"/>
        </a:p>
      </dgm:t>
    </dgm:pt>
    <dgm:pt modelId="{ABEE2DA6-50FE-4A8E-A190-020220B21986}" type="pres">
      <dgm:prSet presAssocID="{95DF2E5D-1A80-4659-AC34-BD21D2DFBB52}" presName="cycle" presStyleCnt="0">
        <dgm:presLayoutVars>
          <dgm:dir/>
          <dgm:resizeHandles val="exact"/>
        </dgm:presLayoutVars>
      </dgm:prSet>
      <dgm:spPr/>
    </dgm:pt>
    <dgm:pt modelId="{3B506E89-FEEF-49D6-A0AC-185B4C2CC684}" type="pres">
      <dgm:prSet presAssocID="{FCE33BF4-7620-4C56-8BA4-6AD6CCC0EF1B}" presName="dummy" presStyleCnt="0"/>
      <dgm:spPr/>
    </dgm:pt>
    <dgm:pt modelId="{BDCDD8C7-6E23-462A-B001-0232DEBB3DE6}" type="pres">
      <dgm:prSet presAssocID="{FCE33BF4-7620-4C56-8BA4-6AD6CCC0EF1B}" presName="node" presStyleLbl="revTx" presStyleIdx="0" presStyleCnt="4">
        <dgm:presLayoutVars>
          <dgm:bulletEnabled val="1"/>
        </dgm:presLayoutVars>
      </dgm:prSet>
      <dgm:spPr/>
    </dgm:pt>
    <dgm:pt modelId="{6FFE6BB0-6C13-4D30-9BF8-7BE5DE9419D0}" type="pres">
      <dgm:prSet presAssocID="{5C1AFFA4-5C92-4154-B523-3CF027CD464B}" presName="sibTrans" presStyleLbl="node1" presStyleIdx="0" presStyleCnt="4"/>
      <dgm:spPr/>
    </dgm:pt>
    <dgm:pt modelId="{D5953EF0-7777-45C0-8AD9-74FEB5FBD5D0}" type="pres">
      <dgm:prSet presAssocID="{490F4218-38C6-49E4-9DC9-256441432948}" presName="dummy" presStyleCnt="0"/>
      <dgm:spPr/>
    </dgm:pt>
    <dgm:pt modelId="{23B8B099-752D-43C6-BE4F-4CC2C60BBCF6}" type="pres">
      <dgm:prSet presAssocID="{490F4218-38C6-49E4-9DC9-256441432948}" presName="node" presStyleLbl="revTx" presStyleIdx="1" presStyleCnt="4">
        <dgm:presLayoutVars>
          <dgm:bulletEnabled val="1"/>
        </dgm:presLayoutVars>
      </dgm:prSet>
      <dgm:spPr/>
    </dgm:pt>
    <dgm:pt modelId="{1BFA9508-9C5C-4BB5-A51A-11F689B40F2D}" type="pres">
      <dgm:prSet presAssocID="{CB8B39D7-A306-4C64-9BE2-BECC3DC8E695}" presName="sibTrans" presStyleLbl="node1" presStyleIdx="1" presStyleCnt="4"/>
      <dgm:spPr/>
    </dgm:pt>
    <dgm:pt modelId="{81DB5141-6D59-453D-B45B-893B2180E12F}" type="pres">
      <dgm:prSet presAssocID="{A8F51FB7-7BAC-4BD5-A257-17F155D9771B}" presName="dummy" presStyleCnt="0"/>
      <dgm:spPr/>
    </dgm:pt>
    <dgm:pt modelId="{B6E6F6BB-894B-4C96-92AE-24162B029F3C}" type="pres">
      <dgm:prSet presAssocID="{A8F51FB7-7BAC-4BD5-A257-17F155D9771B}" presName="node" presStyleLbl="revTx" presStyleIdx="2" presStyleCnt="4">
        <dgm:presLayoutVars>
          <dgm:bulletEnabled val="1"/>
        </dgm:presLayoutVars>
      </dgm:prSet>
      <dgm:spPr/>
    </dgm:pt>
    <dgm:pt modelId="{02301A63-ECFA-4BE3-8817-7430978AEB39}" type="pres">
      <dgm:prSet presAssocID="{0562B460-31A2-401D-9774-5AA74F5CBDC9}" presName="sibTrans" presStyleLbl="node1" presStyleIdx="2" presStyleCnt="4"/>
      <dgm:spPr/>
    </dgm:pt>
    <dgm:pt modelId="{950BC2F1-6BA6-47F8-BCED-F71136B2CBBC}" type="pres">
      <dgm:prSet presAssocID="{12E6B104-050E-4151-9489-67CFC7ECF508}" presName="dummy" presStyleCnt="0"/>
      <dgm:spPr/>
    </dgm:pt>
    <dgm:pt modelId="{1C2C99A3-E041-4DBE-827E-4D5DB2B3F59F}" type="pres">
      <dgm:prSet presAssocID="{12E6B104-050E-4151-9489-67CFC7ECF508}" presName="node" presStyleLbl="revTx" presStyleIdx="3" presStyleCnt="4">
        <dgm:presLayoutVars>
          <dgm:bulletEnabled val="1"/>
        </dgm:presLayoutVars>
      </dgm:prSet>
      <dgm:spPr/>
    </dgm:pt>
    <dgm:pt modelId="{2AEB56A5-721E-47EB-929D-5BC628A5288F}" type="pres">
      <dgm:prSet presAssocID="{3DC2D814-8B6F-46A1-BFCC-16FA1E35612D}" presName="sibTrans" presStyleLbl="node1" presStyleIdx="3" presStyleCnt="4"/>
      <dgm:spPr/>
    </dgm:pt>
  </dgm:ptLst>
  <dgm:cxnLst>
    <dgm:cxn modelId="{DF88920B-3C86-4B37-AD5C-D5769309C76D}" srcId="{95DF2E5D-1A80-4659-AC34-BD21D2DFBB52}" destId="{12E6B104-050E-4151-9489-67CFC7ECF508}" srcOrd="3" destOrd="0" parTransId="{1A9DE60D-2DE1-47EB-AAAC-3A2C0C27F670}" sibTransId="{3DC2D814-8B6F-46A1-BFCC-16FA1E35612D}"/>
    <dgm:cxn modelId="{6D8FB12A-A255-4590-9B60-BB29576F7201}" srcId="{95DF2E5D-1A80-4659-AC34-BD21D2DFBB52}" destId="{490F4218-38C6-49E4-9DC9-256441432948}" srcOrd="1" destOrd="0" parTransId="{C7C05F10-7FD4-46EA-88A6-CD52A570D6E7}" sibTransId="{CB8B39D7-A306-4C64-9BE2-BECC3DC8E695}"/>
    <dgm:cxn modelId="{16F9F432-720C-461A-BA52-32FE65EFBA92}" type="presOf" srcId="{FCE33BF4-7620-4C56-8BA4-6AD6CCC0EF1B}" destId="{BDCDD8C7-6E23-462A-B001-0232DEBB3DE6}" srcOrd="0" destOrd="0" presId="urn:microsoft.com/office/officeart/2005/8/layout/cycle1"/>
    <dgm:cxn modelId="{0E6D4934-B0B8-409C-B8FB-61DD3225BFCE}" srcId="{95DF2E5D-1A80-4659-AC34-BD21D2DFBB52}" destId="{FCE33BF4-7620-4C56-8BA4-6AD6CCC0EF1B}" srcOrd="0" destOrd="0" parTransId="{89F64A73-F980-49D6-B575-B9E31A2739DA}" sibTransId="{5C1AFFA4-5C92-4154-B523-3CF027CD464B}"/>
    <dgm:cxn modelId="{98DC0F5C-DBCF-412E-AA78-EFFAA3B20AF8}" type="presOf" srcId="{0562B460-31A2-401D-9774-5AA74F5CBDC9}" destId="{02301A63-ECFA-4BE3-8817-7430978AEB39}" srcOrd="0" destOrd="0" presId="urn:microsoft.com/office/officeart/2005/8/layout/cycle1"/>
    <dgm:cxn modelId="{E0A60064-A91D-4CD7-8DFD-D5C683243789}" srcId="{95DF2E5D-1A80-4659-AC34-BD21D2DFBB52}" destId="{A8F51FB7-7BAC-4BD5-A257-17F155D9771B}" srcOrd="2" destOrd="0" parTransId="{6225C9A5-92BD-4456-9BF0-14A690B92112}" sibTransId="{0562B460-31A2-401D-9774-5AA74F5CBDC9}"/>
    <dgm:cxn modelId="{86D0D253-8827-490B-97DE-B1ACA4C2D89F}" type="presOf" srcId="{CB8B39D7-A306-4C64-9BE2-BECC3DC8E695}" destId="{1BFA9508-9C5C-4BB5-A51A-11F689B40F2D}" srcOrd="0" destOrd="0" presId="urn:microsoft.com/office/officeart/2005/8/layout/cycle1"/>
    <dgm:cxn modelId="{A53D6884-3E6A-4755-B6EF-0377AECC0A39}" type="presOf" srcId="{490F4218-38C6-49E4-9DC9-256441432948}" destId="{23B8B099-752D-43C6-BE4F-4CC2C60BBCF6}" srcOrd="0" destOrd="0" presId="urn:microsoft.com/office/officeart/2005/8/layout/cycle1"/>
    <dgm:cxn modelId="{1348A3A1-9736-436B-ADDA-227EED7316CE}" type="presOf" srcId="{5C1AFFA4-5C92-4154-B523-3CF027CD464B}" destId="{6FFE6BB0-6C13-4D30-9BF8-7BE5DE9419D0}" srcOrd="0" destOrd="0" presId="urn:microsoft.com/office/officeart/2005/8/layout/cycle1"/>
    <dgm:cxn modelId="{04C38CB1-498B-446C-8AF8-22BC2E5BC617}" type="presOf" srcId="{3DC2D814-8B6F-46A1-BFCC-16FA1E35612D}" destId="{2AEB56A5-721E-47EB-929D-5BC628A5288F}" srcOrd="0" destOrd="0" presId="urn:microsoft.com/office/officeart/2005/8/layout/cycle1"/>
    <dgm:cxn modelId="{DC0D00BD-8159-4E2A-A2B2-CF5AB6E978F4}" type="presOf" srcId="{12E6B104-050E-4151-9489-67CFC7ECF508}" destId="{1C2C99A3-E041-4DBE-827E-4D5DB2B3F59F}" srcOrd="0" destOrd="0" presId="urn:microsoft.com/office/officeart/2005/8/layout/cycle1"/>
    <dgm:cxn modelId="{45D1A0C3-DCF9-4D21-94B9-95A175546F44}" type="presOf" srcId="{A8F51FB7-7BAC-4BD5-A257-17F155D9771B}" destId="{B6E6F6BB-894B-4C96-92AE-24162B029F3C}" srcOrd="0" destOrd="0" presId="urn:microsoft.com/office/officeart/2005/8/layout/cycle1"/>
    <dgm:cxn modelId="{522CF8D0-3C40-4E68-A8F2-92440F5285A6}" type="presOf" srcId="{95DF2E5D-1A80-4659-AC34-BD21D2DFBB52}" destId="{ABEE2DA6-50FE-4A8E-A190-020220B21986}" srcOrd="0" destOrd="0" presId="urn:microsoft.com/office/officeart/2005/8/layout/cycle1"/>
    <dgm:cxn modelId="{9154A65A-3F0C-470F-A4BE-804B702B66C9}" type="presParOf" srcId="{ABEE2DA6-50FE-4A8E-A190-020220B21986}" destId="{3B506E89-FEEF-49D6-A0AC-185B4C2CC684}" srcOrd="0" destOrd="0" presId="urn:microsoft.com/office/officeart/2005/8/layout/cycle1"/>
    <dgm:cxn modelId="{4B1FE284-987A-42E6-ACF1-487E03AE1F28}" type="presParOf" srcId="{ABEE2DA6-50FE-4A8E-A190-020220B21986}" destId="{BDCDD8C7-6E23-462A-B001-0232DEBB3DE6}" srcOrd="1" destOrd="0" presId="urn:microsoft.com/office/officeart/2005/8/layout/cycle1"/>
    <dgm:cxn modelId="{C00115D6-7C66-4A66-A00E-C4DA63B1E97B}" type="presParOf" srcId="{ABEE2DA6-50FE-4A8E-A190-020220B21986}" destId="{6FFE6BB0-6C13-4D30-9BF8-7BE5DE9419D0}" srcOrd="2" destOrd="0" presId="urn:microsoft.com/office/officeart/2005/8/layout/cycle1"/>
    <dgm:cxn modelId="{EB2324A4-8F5C-4ED3-8D84-F83D78212139}" type="presParOf" srcId="{ABEE2DA6-50FE-4A8E-A190-020220B21986}" destId="{D5953EF0-7777-45C0-8AD9-74FEB5FBD5D0}" srcOrd="3" destOrd="0" presId="urn:microsoft.com/office/officeart/2005/8/layout/cycle1"/>
    <dgm:cxn modelId="{B9CF6413-6244-4555-8DB7-21EF7AAE10BD}" type="presParOf" srcId="{ABEE2DA6-50FE-4A8E-A190-020220B21986}" destId="{23B8B099-752D-43C6-BE4F-4CC2C60BBCF6}" srcOrd="4" destOrd="0" presId="urn:microsoft.com/office/officeart/2005/8/layout/cycle1"/>
    <dgm:cxn modelId="{89A64226-A2F7-494B-87C9-C464A26CABBC}" type="presParOf" srcId="{ABEE2DA6-50FE-4A8E-A190-020220B21986}" destId="{1BFA9508-9C5C-4BB5-A51A-11F689B40F2D}" srcOrd="5" destOrd="0" presId="urn:microsoft.com/office/officeart/2005/8/layout/cycle1"/>
    <dgm:cxn modelId="{2FCD0F58-6E31-4E6F-91B1-75D9D1BB4D22}" type="presParOf" srcId="{ABEE2DA6-50FE-4A8E-A190-020220B21986}" destId="{81DB5141-6D59-453D-B45B-893B2180E12F}" srcOrd="6" destOrd="0" presId="urn:microsoft.com/office/officeart/2005/8/layout/cycle1"/>
    <dgm:cxn modelId="{7C79F170-1CEF-47C9-BD03-292FB382B665}" type="presParOf" srcId="{ABEE2DA6-50FE-4A8E-A190-020220B21986}" destId="{B6E6F6BB-894B-4C96-92AE-24162B029F3C}" srcOrd="7" destOrd="0" presId="urn:microsoft.com/office/officeart/2005/8/layout/cycle1"/>
    <dgm:cxn modelId="{A99D3C37-0EAD-4ACC-8634-09451BBB2DA3}" type="presParOf" srcId="{ABEE2DA6-50FE-4A8E-A190-020220B21986}" destId="{02301A63-ECFA-4BE3-8817-7430978AEB39}" srcOrd="8" destOrd="0" presId="urn:microsoft.com/office/officeart/2005/8/layout/cycle1"/>
    <dgm:cxn modelId="{105A4B63-D2C0-45B6-B727-2295C1248240}" type="presParOf" srcId="{ABEE2DA6-50FE-4A8E-A190-020220B21986}" destId="{950BC2F1-6BA6-47F8-BCED-F71136B2CBBC}" srcOrd="9" destOrd="0" presId="urn:microsoft.com/office/officeart/2005/8/layout/cycle1"/>
    <dgm:cxn modelId="{33EC4E28-F6BA-45FA-86C4-1BEFC7A77931}" type="presParOf" srcId="{ABEE2DA6-50FE-4A8E-A190-020220B21986}" destId="{1C2C99A3-E041-4DBE-827E-4D5DB2B3F59F}" srcOrd="10" destOrd="0" presId="urn:microsoft.com/office/officeart/2005/8/layout/cycle1"/>
    <dgm:cxn modelId="{75ADF46C-A43E-4B7E-AEF1-4FC9ED746FDD}" type="presParOf" srcId="{ABEE2DA6-50FE-4A8E-A190-020220B21986}" destId="{2AEB56A5-721E-47EB-929D-5BC628A5288F}"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217798-4D89-4E74-8F98-0FD265ABE32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7C543C2-BC6B-4059-8096-F6D406F4B98A}">
      <dgm:prSet/>
      <dgm:spPr/>
      <dgm:t>
        <a:bodyPr/>
        <a:lstStyle/>
        <a:p>
          <a:pPr>
            <a:lnSpc>
              <a:spcPct val="100000"/>
            </a:lnSpc>
          </a:pPr>
          <a:r>
            <a:rPr lang="en-US"/>
            <a:t>Create a strategic plan for advancing in your RAI journey.</a:t>
          </a:r>
        </a:p>
      </dgm:t>
    </dgm:pt>
    <dgm:pt modelId="{85EDB382-C7F2-4193-9E39-EA605065BF56}" type="parTrans" cxnId="{EBA35E7A-595A-4D6A-885D-2A0353896127}">
      <dgm:prSet/>
      <dgm:spPr/>
      <dgm:t>
        <a:bodyPr/>
        <a:lstStyle/>
        <a:p>
          <a:endParaRPr lang="en-US"/>
        </a:p>
      </dgm:t>
    </dgm:pt>
    <dgm:pt modelId="{C6EBF227-BCA4-4C9D-8E3B-F88FF8A4DC53}" type="sibTrans" cxnId="{EBA35E7A-595A-4D6A-885D-2A0353896127}">
      <dgm:prSet/>
      <dgm:spPr/>
      <dgm:t>
        <a:bodyPr/>
        <a:lstStyle/>
        <a:p>
          <a:endParaRPr lang="en-US"/>
        </a:p>
      </dgm:t>
    </dgm:pt>
    <dgm:pt modelId="{46275D7B-5026-43FD-A8CB-16076DEFCFB3}">
      <dgm:prSet/>
      <dgm:spPr/>
      <dgm:t>
        <a:bodyPr/>
        <a:lstStyle/>
        <a:p>
          <a:pPr>
            <a:lnSpc>
              <a:spcPct val="100000"/>
            </a:lnSpc>
          </a:pPr>
          <a:r>
            <a:rPr lang="en-US"/>
            <a:t>Engage in cross-unit conversations about RAI.</a:t>
          </a:r>
        </a:p>
      </dgm:t>
    </dgm:pt>
    <dgm:pt modelId="{404DFBA9-3B8E-4850-B2A1-3B586B5371B2}" type="parTrans" cxnId="{9F7FA0B7-D0A0-412B-AE2E-846C910DF5FC}">
      <dgm:prSet/>
      <dgm:spPr/>
      <dgm:t>
        <a:bodyPr/>
        <a:lstStyle/>
        <a:p>
          <a:endParaRPr lang="en-US"/>
        </a:p>
      </dgm:t>
    </dgm:pt>
    <dgm:pt modelId="{4D2CDC69-9239-4D39-A6FF-91B00D7ADFD6}" type="sibTrans" cxnId="{9F7FA0B7-D0A0-412B-AE2E-846C910DF5FC}">
      <dgm:prSet/>
      <dgm:spPr/>
      <dgm:t>
        <a:bodyPr/>
        <a:lstStyle/>
        <a:p>
          <a:endParaRPr lang="en-US"/>
        </a:p>
      </dgm:t>
    </dgm:pt>
    <dgm:pt modelId="{67A51081-112D-4721-8DC3-8FE55C93FE77}" type="pres">
      <dgm:prSet presAssocID="{B8217798-4D89-4E74-8F98-0FD265ABE329}" presName="root" presStyleCnt="0">
        <dgm:presLayoutVars>
          <dgm:dir/>
          <dgm:resizeHandles val="exact"/>
        </dgm:presLayoutVars>
      </dgm:prSet>
      <dgm:spPr/>
    </dgm:pt>
    <dgm:pt modelId="{5C0F68C1-9C2F-439D-BEA9-EA279527D2ED}" type="pres">
      <dgm:prSet presAssocID="{37C543C2-BC6B-4059-8096-F6D406F4B98A}" presName="compNode" presStyleCnt="0"/>
      <dgm:spPr/>
    </dgm:pt>
    <dgm:pt modelId="{81164472-8552-4738-9455-7BB414FBCAA7}" type="pres">
      <dgm:prSet presAssocID="{37C543C2-BC6B-4059-8096-F6D406F4B98A}" presName="bgRect" presStyleLbl="bgShp" presStyleIdx="0" presStyleCnt="2"/>
      <dgm:spPr>
        <a:solidFill>
          <a:schemeClr val="bg1"/>
        </a:solidFill>
        <a:effectLst>
          <a:outerShdw blurRad="50800" dist="38100" dir="2700000" algn="tl" rotWithShape="0">
            <a:prstClr val="black">
              <a:alpha val="40000"/>
            </a:prstClr>
          </a:outerShdw>
        </a:effectLst>
      </dgm:spPr>
    </dgm:pt>
    <dgm:pt modelId="{9053BF5D-A233-402E-B32D-ABED7B7037FC}" type="pres">
      <dgm:prSet presAssocID="{37C543C2-BC6B-4059-8096-F6D406F4B98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D1A60808-DAA6-4A85-A401-CE6A5A13778C}" type="pres">
      <dgm:prSet presAssocID="{37C543C2-BC6B-4059-8096-F6D406F4B98A}" presName="spaceRect" presStyleCnt="0"/>
      <dgm:spPr/>
    </dgm:pt>
    <dgm:pt modelId="{FC9C848A-B558-4F76-82D0-9961D6468A9B}" type="pres">
      <dgm:prSet presAssocID="{37C543C2-BC6B-4059-8096-F6D406F4B98A}" presName="parTx" presStyleLbl="revTx" presStyleIdx="0" presStyleCnt="2">
        <dgm:presLayoutVars>
          <dgm:chMax val="0"/>
          <dgm:chPref val="0"/>
        </dgm:presLayoutVars>
      </dgm:prSet>
      <dgm:spPr/>
    </dgm:pt>
    <dgm:pt modelId="{F73EE345-518C-4118-BBF2-4121432A2AD8}" type="pres">
      <dgm:prSet presAssocID="{C6EBF227-BCA4-4C9D-8E3B-F88FF8A4DC53}" presName="sibTrans" presStyleCnt="0"/>
      <dgm:spPr/>
    </dgm:pt>
    <dgm:pt modelId="{11568A6F-D986-4C4D-A596-8EF938222C24}" type="pres">
      <dgm:prSet presAssocID="{46275D7B-5026-43FD-A8CB-16076DEFCFB3}" presName="compNode" presStyleCnt="0"/>
      <dgm:spPr/>
    </dgm:pt>
    <dgm:pt modelId="{4F936161-B368-446C-8B2F-05A1AE312E93}" type="pres">
      <dgm:prSet presAssocID="{46275D7B-5026-43FD-A8CB-16076DEFCFB3}" presName="bgRect" presStyleLbl="bgShp" presStyleIdx="1" presStyleCnt="2"/>
      <dgm:spPr>
        <a:solidFill>
          <a:schemeClr val="bg1"/>
        </a:solidFill>
        <a:effectLst>
          <a:outerShdw blurRad="50800" dist="38100" dir="2700000" algn="tl" rotWithShape="0">
            <a:prstClr val="black">
              <a:alpha val="40000"/>
            </a:prstClr>
          </a:outerShdw>
        </a:effectLst>
      </dgm:spPr>
    </dgm:pt>
    <dgm:pt modelId="{6886D1A3-3EF3-4702-B0E9-064A818B65EF}" type="pres">
      <dgm:prSet presAssocID="{46275D7B-5026-43FD-A8CB-16076DEFCFB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pt>
    <dgm:pt modelId="{2DE1CBC6-592B-4C11-A6D4-259E976A57B1}" type="pres">
      <dgm:prSet presAssocID="{46275D7B-5026-43FD-A8CB-16076DEFCFB3}" presName="spaceRect" presStyleCnt="0"/>
      <dgm:spPr/>
    </dgm:pt>
    <dgm:pt modelId="{5E396856-4DBC-46A0-918A-30E74328BA96}" type="pres">
      <dgm:prSet presAssocID="{46275D7B-5026-43FD-A8CB-16076DEFCFB3}" presName="parTx" presStyleLbl="revTx" presStyleIdx="1" presStyleCnt="2">
        <dgm:presLayoutVars>
          <dgm:chMax val="0"/>
          <dgm:chPref val="0"/>
        </dgm:presLayoutVars>
      </dgm:prSet>
      <dgm:spPr/>
    </dgm:pt>
  </dgm:ptLst>
  <dgm:cxnLst>
    <dgm:cxn modelId="{398F392F-0657-4D05-881B-4EA18A7CA444}" type="presOf" srcId="{37C543C2-BC6B-4059-8096-F6D406F4B98A}" destId="{FC9C848A-B558-4F76-82D0-9961D6468A9B}" srcOrd="0" destOrd="0" presId="urn:microsoft.com/office/officeart/2018/2/layout/IconVerticalSolidList"/>
    <dgm:cxn modelId="{642C3E40-1BB0-4193-8825-BDCEC0C53596}" type="presOf" srcId="{B8217798-4D89-4E74-8F98-0FD265ABE329}" destId="{67A51081-112D-4721-8DC3-8FE55C93FE77}" srcOrd="0" destOrd="0" presId="urn:microsoft.com/office/officeart/2018/2/layout/IconVerticalSolidList"/>
    <dgm:cxn modelId="{8D90865C-881C-4DEA-8676-DAF80859698B}" type="presOf" srcId="{46275D7B-5026-43FD-A8CB-16076DEFCFB3}" destId="{5E396856-4DBC-46A0-918A-30E74328BA96}" srcOrd="0" destOrd="0" presId="urn:microsoft.com/office/officeart/2018/2/layout/IconVerticalSolidList"/>
    <dgm:cxn modelId="{EBA35E7A-595A-4D6A-885D-2A0353896127}" srcId="{B8217798-4D89-4E74-8F98-0FD265ABE329}" destId="{37C543C2-BC6B-4059-8096-F6D406F4B98A}" srcOrd="0" destOrd="0" parTransId="{85EDB382-C7F2-4193-9E39-EA605065BF56}" sibTransId="{C6EBF227-BCA4-4C9D-8E3B-F88FF8A4DC53}"/>
    <dgm:cxn modelId="{9F7FA0B7-D0A0-412B-AE2E-846C910DF5FC}" srcId="{B8217798-4D89-4E74-8F98-0FD265ABE329}" destId="{46275D7B-5026-43FD-A8CB-16076DEFCFB3}" srcOrd="1" destOrd="0" parTransId="{404DFBA9-3B8E-4850-B2A1-3B586B5371B2}" sibTransId="{4D2CDC69-9239-4D39-A6FF-91B00D7ADFD6}"/>
    <dgm:cxn modelId="{CC7659B3-6855-4A04-A9D3-22F32A68CA7B}" type="presParOf" srcId="{67A51081-112D-4721-8DC3-8FE55C93FE77}" destId="{5C0F68C1-9C2F-439D-BEA9-EA279527D2ED}" srcOrd="0" destOrd="0" presId="urn:microsoft.com/office/officeart/2018/2/layout/IconVerticalSolidList"/>
    <dgm:cxn modelId="{75631292-35A2-4D71-98F0-B4773E59C476}" type="presParOf" srcId="{5C0F68C1-9C2F-439D-BEA9-EA279527D2ED}" destId="{81164472-8552-4738-9455-7BB414FBCAA7}" srcOrd="0" destOrd="0" presId="urn:microsoft.com/office/officeart/2018/2/layout/IconVerticalSolidList"/>
    <dgm:cxn modelId="{584B8AD6-9CE7-4CBA-A51D-E59399D181D5}" type="presParOf" srcId="{5C0F68C1-9C2F-439D-BEA9-EA279527D2ED}" destId="{9053BF5D-A233-402E-B32D-ABED7B7037FC}" srcOrd="1" destOrd="0" presId="urn:microsoft.com/office/officeart/2018/2/layout/IconVerticalSolidList"/>
    <dgm:cxn modelId="{9C59C6EE-B3DD-4803-B76C-B191075779AB}" type="presParOf" srcId="{5C0F68C1-9C2F-439D-BEA9-EA279527D2ED}" destId="{D1A60808-DAA6-4A85-A401-CE6A5A13778C}" srcOrd="2" destOrd="0" presId="urn:microsoft.com/office/officeart/2018/2/layout/IconVerticalSolidList"/>
    <dgm:cxn modelId="{69FAC1E3-2AA7-4782-9579-CE589032C9C1}" type="presParOf" srcId="{5C0F68C1-9C2F-439D-BEA9-EA279527D2ED}" destId="{FC9C848A-B558-4F76-82D0-9961D6468A9B}" srcOrd="3" destOrd="0" presId="urn:microsoft.com/office/officeart/2018/2/layout/IconVerticalSolidList"/>
    <dgm:cxn modelId="{79C96E9E-F5E9-4D59-98F6-60B122269AF0}" type="presParOf" srcId="{67A51081-112D-4721-8DC3-8FE55C93FE77}" destId="{F73EE345-518C-4118-BBF2-4121432A2AD8}" srcOrd="1" destOrd="0" presId="urn:microsoft.com/office/officeart/2018/2/layout/IconVerticalSolidList"/>
    <dgm:cxn modelId="{3E97A2D4-240C-440E-9610-6F1DDF4E98C9}" type="presParOf" srcId="{67A51081-112D-4721-8DC3-8FE55C93FE77}" destId="{11568A6F-D986-4C4D-A596-8EF938222C24}" srcOrd="2" destOrd="0" presId="urn:microsoft.com/office/officeart/2018/2/layout/IconVerticalSolidList"/>
    <dgm:cxn modelId="{20271A96-12F6-41FA-9B89-D9526113CE4D}" type="presParOf" srcId="{11568A6F-D986-4C4D-A596-8EF938222C24}" destId="{4F936161-B368-446C-8B2F-05A1AE312E93}" srcOrd="0" destOrd="0" presId="urn:microsoft.com/office/officeart/2018/2/layout/IconVerticalSolidList"/>
    <dgm:cxn modelId="{3AF349E6-977E-43D1-9E44-F51129214E81}" type="presParOf" srcId="{11568A6F-D986-4C4D-A596-8EF938222C24}" destId="{6886D1A3-3EF3-4702-B0E9-064A818B65EF}" srcOrd="1" destOrd="0" presId="urn:microsoft.com/office/officeart/2018/2/layout/IconVerticalSolidList"/>
    <dgm:cxn modelId="{E883AC83-4864-4FBF-918E-732EE0B1AD64}" type="presParOf" srcId="{11568A6F-D986-4C4D-A596-8EF938222C24}" destId="{2DE1CBC6-592B-4C11-A6D4-259E976A57B1}" srcOrd="2" destOrd="0" presId="urn:microsoft.com/office/officeart/2018/2/layout/IconVerticalSolidList"/>
    <dgm:cxn modelId="{6A1DEAE4-3062-4C5F-BA52-0957155CED1C}" type="presParOf" srcId="{11568A6F-D986-4C4D-A596-8EF938222C24}" destId="{5E396856-4DBC-46A0-918A-30E74328BA9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DD8C7-6E23-462A-B001-0232DEBB3DE6}">
      <dsp:nvSpPr>
        <dsp:cNvPr id="0" name=""/>
        <dsp:cNvSpPr/>
      </dsp:nvSpPr>
      <dsp:spPr>
        <a:xfrm>
          <a:off x="1549394" y="39685"/>
          <a:ext cx="627234" cy="627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Measure</a:t>
          </a:r>
        </a:p>
      </dsp:txBody>
      <dsp:txXfrm>
        <a:off x="1549394" y="39685"/>
        <a:ext cx="627234" cy="627234"/>
      </dsp:txXfrm>
    </dsp:sp>
    <dsp:sp modelId="{6FFE6BB0-6C13-4D30-9BF8-7BE5DE9419D0}">
      <dsp:nvSpPr>
        <dsp:cNvPr id="0" name=""/>
        <dsp:cNvSpPr/>
      </dsp:nvSpPr>
      <dsp:spPr>
        <a:xfrm>
          <a:off x="443193" y="-69"/>
          <a:ext cx="1773189" cy="1773189"/>
        </a:xfrm>
        <a:prstGeom prst="circularArrow">
          <a:avLst>
            <a:gd name="adj1" fmla="val 6898"/>
            <a:gd name="adj2" fmla="val 465012"/>
            <a:gd name="adj3" fmla="val 550847"/>
            <a:gd name="adj4" fmla="val 20584141"/>
            <a:gd name="adj5" fmla="val 8047"/>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B8B099-752D-43C6-BE4F-4CC2C60BBCF6}">
      <dsp:nvSpPr>
        <dsp:cNvPr id="0" name=""/>
        <dsp:cNvSpPr/>
      </dsp:nvSpPr>
      <dsp:spPr>
        <a:xfrm>
          <a:off x="1549394" y="1106131"/>
          <a:ext cx="627234" cy="627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Mitigate</a:t>
          </a:r>
        </a:p>
      </dsp:txBody>
      <dsp:txXfrm>
        <a:off x="1549394" y="1106131"/>
        <a:ext cx="627234" cy="627234"/>
      </dsp:txXfrm>
    </dsp:sp>
    <dsp:sp modelId="{1BFA9508-9C5C-4BB5-A51A-11F689B40F2D}">
      <dsp:nvSpPr>
        <dsp:cNvPr id="0" name=""/>
        <dsp:cNvSpPr/>
      </dsp:nvSpPr>
      <dsp:spPr>
        <a:xfrm>
          <a:off x="443193" y="-69"/>
          <a:ext cx="1773189" cy="1773189"/>
        </a:xfrm>
        <a:prstGeom prst="circularArrow">
          <a:avLst>
            <a:gd name="adj1" fmla="val 6898"/>
            <a:gd name="adj2" fmla="val 465012"/>
            <a:gd name="adj3" fmla="val 5950847"/>
            <a:gd name="adj4" fmla="val 4384141"/>
            <a:gd name="adj5" fmla="val 8047"/>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E6F6BB-894B-4C96-92AE-24162B029F3C}">
      <dsp:nvSpPr>
        <dsp:cNvPr id="0" name=""/>
        <dsp:cNvSpPr/>
      </dsp:nvSpPr>
      <dsp:spPr>
        <a:xfrm>
          <a:off x="482948" y="1106131"/>
          <a:ext cx="627234" cy="627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Monitor</a:t>
          </a:r>
        </a:p>
      </dsp:txBody>
      <dsp:txXfrm>
        <a:off x="482948" y="1106131"/>
        <a:ext cx="627234" cy="627234"/>
      </dsp:txXfrm>
    </dsp:sp>
    <dsp:sp modelId="{02301A63-ECFA-4BE3-8817-7430978AEB39}">
      <dsp:nvSpPr>
        <dsp:cNvPr id="0" name=""/>
        <dsp:cNvSpPr/>
      </dsp:nvSpPr>
      <dsp:spPr>
        <a:xfrm>
          <a:off x="443193" y="-69"/>
          <a:ext cx="1773189" cy="1773189"/>
        </a:xfrm>
        <a:prstGeom prst="circularArrow">
          <a:avLst>
            <a:gd name="adj1" fmla="val 6898"/>
            <a:gd name="adj2" fmla="val 465012"/>
            <a:gd name="adj3" fmla="val 11350847"/>
            <a:gd name="adj4" fmla="val 9784141"/>
            <a:gd name="adj5" fmla="val 8047"/>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2C99A3-E041-4DBE-827E-4D5DB2B3F59F}">
      <dsp:nvSpPr>
        <dsp:cNvPr id="0" name=""/>
        <dsp:cNvSpPr/>
      </dsp:nvSpPr>
      <dsp:spPr>
        <a:xfrm>
          <a:off x="482948" y="39685"/>
          <a:ext cx="627234" cy="627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Identify </a:t>
          </a:r>
        </a:p>
      </dsp:txBody>
      <dsp:txXfrm>
        <a:off x="482948" y="39685"/>
        <a:ext cx="627234" cy="627234"/>
      </dsp:txXfrm>
    </dsp:sp>
    <dsp:sp modelId="{2AEB56A5-721E-47EB-929D-5BC628A5288F}">
      <dsp:nvSpPr>
        <dsp:cNvPr id="0" name=""/>
        <dsp:cNvSpPr/>
      </dsp:nvSpPr>
      <dsp:spPr>
        <a:xfrm>
          <a:off x="443193" y="-69"/>
          <a:ext cx="1773189" cy="1773189"/>
        </a:xfrm>
        <a:prstGeom prst="circularArrow">
          <a:avLst>
            <a:gd name="adj1" fmla="val 6898"/>
            <a:gd name="adj2" fmla="val 465012"/>
            <a:gd name="adj3" fmla="val 16750847"/>
            <a:gd name="adj4" fmla="val 15184141"/>
            <a:gd name="adj5" fmla="val 8047"/>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164472-8552-4738-9455-7BB414FBCAA7}">
      <dsp:nvSpPr>
        <dsp:cNvPr id="0" name=""/>
        <dsp:cNvSpPr/>
      </dsp:nvSpPr>
      <dsp:spPr>
        <a:xfrm>
          <a:off x="0" y="785514"/>
          <a:ext cx="11018837" cy="1450181"/>
        </a:xfrm>
        <a:prstGeom prst="roundRect">
          <a:avLst>
            <a:gd name="adj" fmla="val 10000"/>
          </a:avLst>
        </a:prstGeom>
        <a:solidFill>
          <a:schemeClr val="bg1"/>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dsp:style>
    </dsp:sp>
    <dsp:sp modelId="{9053BF5D-A233-402E-B32D-ABED7B7037FC}">
      <dsp:nvSpPr>
        <dsp:cNvPr id="0" name=""/>
        <dsp:cNvSpPr/>
      </dsp:nvSpPr>
      <dsp:spPr>
        <a:xfrm>
          <a:off x="438679" y="1111805"/>
          <a:ext cx="797599" cy="7975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9C848A-B558-4F76-82D0-9961D6468A9B}">
      <dsp:nvSpPr>
        <dsp:cNvPr id="0" name=""/>
        <dsp:cNvSpPr/>
      </dsp:nvSpPr>
      <dsp:spPr>
        <a:xfrm>
          <a:off x="1674959" y="785514"/>
          <a:ext cx="9343878" cy="1450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478" tIns="153478" rIns="153478" bIns="153478" numCol="1" spcCol="1270" anchor="ctr" anchorCtr="0">
          <a:noAutofit/>
        </a:bodyPr>
        <a:lstStyle/>
        <a:p>
          <a:pPr marL="0" lvl="0" indent="0" algn="l" defTabSz="1111250">
            <a:lnSpc>
              <a:spcPct val="100000"/>
            </a:lnSpc>
            <a:spcBef>
              <a:spcPct val="0"/>
            </a:spcBef>
            <a:spcAft>
              <a:spcPct val="35000"/>
            </a:spcAft>
            <a:buNone/>
          </a:pPr>
          <a:r>
            <a:rPr lang="en-US" sz="2500" kern="1200"/>
            <a:t>Create a strategic plan for advancing in your RAI journey.</a:t>
          </a:r>
        </a:p>
      </dsp:txBody>
      <dsp:txXfrm>
        <a:off x="1674959" y="785514"/>
        <a:ext cx="9343878" cy="1450181"/>
      </dsp:txXfrm>
    </dsp:sp>
    <dsp:sp modelId="{4F936161-B368-446C-8B2F-05A1AE312E93}">
      <dsp:nvSpPr>
        <dsp:cNvPr id="0" name=""/>
        <dsp:cNvSpPr/>
      </dsp:nvSpPr>
      <dsp:spPr>
        <a:xfrm>
          <a:off x="0" y="2598241"/>
          <a:ext cx="11018837" cy="1450181"/>
        </a:xfrm>
        <a:prstGeom prst="roundRect">
          <a:avLst>
            <a:gd name="adj" fmla="val 10000"/>
          </a:avLst>
        </a:prstGeom>
        <a:solidFill>
          <a:schemeClr val="bg1"/>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dsp:style>
    </dsp:sp>
    <dsp:sp modelId="{6886D1A3-3EF3-4702-B0E9-064A818B65EF}">
      <dsp:nvSpPr>
        <dsp:cNvPr id="0" name=""/>
        <dsp:cNvSpPr/>
      </dsp:nvSpPr>
      <dsp:spPr>
        <a:xfrm>
          <a:off x="438679" y="2924532"/>
          <a:ext cx="797599" cy="7975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396856-4DBC-46A0-918A-30E74328BA96}">
      <dsp:nvSpPr>
        <dsp:cNvPr id="0" name=""/>
        <dsp:cNvSpPr/>
      </dsp:nvSpPr>
      <dsp:spPr>
        <a:xfrm>
          <a:off x="1674959" y="2598241"/>
          <a:ext cx="9343878" cy="1450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478" tIns="153478" rIns="153478" bIns="153478" numCol="1" spcCol="1270" anchor="ctr" anchorCtr="0">
          <a:noAutofit/>
        </a:bodyPr>
        <a:lstStyle/>
        <a:p>
          <a:pPr marL="0" lvl="0" indent="0" algn="l" defTabSz="1111250">
            <a:lnSpc>
              <a:spcPct val="100000"/>
            </a:lnSpc>
            <a:spcBef>
              <a:spcPct val="0"/>
            </a:spcBef>
            <a:spcAft>
              <a:spcPct val="35000"/>
            </a:spcAft>
            <a:buNone/>
          </a:pPr>
          <a:r>
            <a:rPr lang="en-US" sz="2500" kern="1200"/>
            <a:t>Engage in cross-unit conversations about RAI.</a:t>
          </a:r>
        </a:p>
      </dsp:txBody>
      <dsp:txXfrm>
        <a:off x="1674959" y="2598241"/>
        <a:ext cx="9343878" cy="1450181"/>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D6DD0F-4856-440F-B02B-A4C157B16B12}" type="datetimeFigureOut">
              <a:rPr lang="en-US" smtClean="0"/>
              <a:t>9/23/2024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CCC39D-2758-4DE9-A066-BA4435319837}" type="slidenum">
              <a:rPr lang="en-US" smtClean="0"/>
              <a:t>‹#›</a:t>
            </a:fld>
            <a:endParaRPr lang="en-US"/>
          </a:p>
        </p:txBody>
      </p:sp>
    </p:spTree>
    <p:extLst>
      <p:ext uri="{BB962C8B-B14F-4D97-AF65-F5344CB8AC3E}">
        <p14:creationId xmlns:p14="http://schemas.microsoft.com/office/powerpoint/2010/main" val="4130483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961938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A7139-79AE-8B6A-7839-7B0200D55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417FB-5467-2C29-DAFF-EB2393472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ABE85C-A8A8-21BD-402A-C26CA701A9A4}"/>
              </a:ext>
            </a:extLst>
          </p:cNvPr>
          <p:cNvSpPr>
            <a:spLocks noGrp="1"/>
          </p:cNvSpPr>
          <p:nvPr>
            <p:ph type="body" idx="1"/>
          </p:nvPr>
        </p:nvSpPr>
        <p:spPr/>
        <p:txBody>
          <a:bodyPr/>
          <a:lstStyle/>
          <a:p>
            <a:r>
              <a:rPr lang="en-US" dirty="0"/>
              <a:t>This dimension shows that RAI needs collaboration between people who understand technology and experts who understand people and society.</a:t>
            </a:r>
          </a:p>
          <a:p>
            <a:endParaRPr lang="en-US" dirty="0"/>
          </a:p>
          <a:p>
            <a:r>
              <a:rPr lang="en-US" dirty="0"/>
              <a:t>You can see that as levels progress in maturity, there is greater recognition and integration of sociotechnical disciplines such as UX, anthropology, sociology in working on RAI.</a:t>
            </a:r>
          </a:p>
          <a:p>
            <a:endParaRPr lang="en-US" dirty="0"/>
          </a:p>
          <a:p>
            <a:r>
              <a:rPr lang="en-US" dirty="0"/>
              <a:t>OPTIONAL: What maturity level best describes where you are now? What maturity level do you think is desirable?</a:t>
            </a:r>
          </a:p>
        </p:txBody>
      </p:sp>
      <p:sp>
        <p:nvSpPr>
          <p:cNvPr id="4" name="Slide Number Placeholder 3">
            <a:extLst>
              <a:ext uri="{FF2B5EF4-FFF2-40B4-BE49-F238E27FC236}">
                <a16:creationId xmlns:a16="http://schemas.microsoft.com/office/drawing/2014/main" id="{F9447758-4700-E717-9B4F-BF1F037A0B3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631959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6E10B-CC26-0C84-66E1-820BCB9C05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4C2E48-0C1D-836F-4136-82CDBC4B8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104A4-EDE4-23B1-4F01-C33EE58F1B07}"/>
              </a:ext>
            </a:extLst>
          </p:cNvPr>
          <p:cNvSpPr>
            <a:spLocks noGrp="1"/>
          </p:cNvSpPr>
          <p:nvPr>
            <p:ph type="body" idx="1"/>
          </p:nvPr>
        </p:nvSpPr>
        <p:spPr/>
        <p:txBody>
          <a:bodyPr/>
          <a:lstStyle/>
          <a:p>
            <a:r>
              <a:rPr lang="en-US" dirty="0"/>
              <a:t>However, when you bring together people from very different professions, they often don’t have common language and can’t communicate. As a simple example, the word “feature” means something different to a data scientist versus a product manager.</a:t>
            </a:r>
          </a:p>
          <a:p>
            <a:endParaRPr lang="en-US" dirty="0"/>
          </a:p>
          <a:p>
            <a:r>
              <a:rPr lang="en-US" dirty="0"/>
              <a:t>What’s worse, at lower levels of maturity, people can’t even tell they are not understanding each other. This experience can be frustrating. Unless team members work purposefully to understand about each other’s disciplines, they will likely give up collaborating. This dimension makes clear the importance of investing time and energy in learning about each other and building a common language so we can work together. This is something people don’t usually pay attention to, but the maturity model spells out that building common language is work, and should be a backlog item ;)</a:t>
            </a:r>
          </a:p>
        </p:txBody>
      </p:sp>
      <p:sp>
        <p:nvSpPr>
          <p:cNvPr id="4" name="Slide Number Placeholder 3">
            <a:extLst>
              <a:ext uri="{FF2B5EF4-FFF2-40B4-BE49-F238E27FC236}">
                <a16:creationId xmlns:a16="http://schemas.microsoft.com/office/drawing/2014/main" id="{2EA65BB8-CF60-D00A-B931-B7023AB259E9}"/>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658440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Moving on, the dimensions in the 3</a:t>
            </a:r>
            <a:r>
              <a:rPr lang="en-US" baseline="30000"/>
              <a:t>rd</a:t>
            </a:r>
            <a:r>
              <a:rPr lang="en-US"/>
              <a:t> category are about how RAI is done. Here, you see things like accountability, transparency, privacy, security – which might remind you of Microsoft’s AI principles. But the model also teaches us a useful framework for dealing with RAI risks: identify – measure – mitigate – monitor. We use this framework at Microsoft.</a:t>
            </a:r>
          </a:p>
          <a:p>
            <a:endParaRPr lang="en-US"/>
          </a:p>
          <a:p>
            <a:r>
              <a:rPr lang="en-US"/>
              <a:t>Let’s look into the dimension about identifying RAI risks.</a:t>
            </a:r>
          </a:p>
          <a:p>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718036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cs typeface="Segoe UI" pitchFamily="34" charset="0"/>
              </a:rPr>
              <a:t>As you can see here, a less mature approach might take teams by surprise. They might not have a good understanding of what types of RAI risks can happen; and they might learn of something gone wrong from an external party, or the media.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solidFill>
                <a:schemeClr val="tx1"/>
              </a:solidFill>
              <a:cs typeface="Segoe U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cs typeface="Segoe UI" pitchFamily="34" charset="0"/>
              </a:rPr>
              <a:t>As RAI practice becomes more mature, teams take a systematic approach to identifying RAI risks, and, at Level 5, this approach is a regular part of the AI development and deployment lifecycle.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solidFill>
                <a:schemeClr val="tx1"/>
              </a:solidFill>
              <a:cs typeface="Segoe U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solidFill>
                <a:schemeClr val="tx1"/>
              </a:solidFill>
              <a:cs typeface="Segoe U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OPTIONAL: What maturity level best describes where you are now? What maturity level do you think is desirable?</a:t>
            </a:r>
            <a:endParaRPr lang="en-US" sz="900" dirty="0">
              <a:solidFill>
                <a:schemeClr val="tx1"/>
              </a:solidFill>
              <a:cs typeface="Segoe U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solidFill>
                <a:schemeClr val="tx1"/>
              </a:solidFill>
              <a:cs typeface="Segoe U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solidFill>
                <a:schemeClr val="tx1"/>
              </a:solidFill>
              <a:cs typeface="Segoe U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cs typeface="Segoe UI" pitchFamily="34" charset="0"/>
              </a:rPr>
              <a:t>So, basically, the RAI Maturity Model is a series of 24 tables like this one. Now, let’s look into how you can use it.</a:t>
            </a:r>
          </a:p>
          <a:p>
            <a:endParaRPr lang="en-US" dirty="0"/>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411243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use the RAI maturity model for Orientation. Simply read it to see what it takes to grow in RAI maturity and what RAI maturity looks like. </a:t>
            </a:r>
            <a:r>
              <a:rPr lang="en-US" sz="1100" dirty="0">
                <a:effectLst/>
                <a:latin typeface="Segoe UI" panose="020B0502040204020203" pitchFamily="34" charset="0"/>
              </a:rPr>
              <a:t>Use the RAI MM as a map for guidance, not as a measurement tool for punitive purposes.</a:t>
            </a:r>
            <a:endParaRPr lang="en-US" dirty="0"/>
          </a:p>
          <a:p>
            <a:endParaRPr lang="en-US" dirty="0"/>
          </a:p>
          <a:p>
            <a:r>
              <a:rPr lang="en-US" dirty="0"/>
              <a:t>You can also use the RAI maturity model for strategic planning. If you want to plan what’s ahead of you in the RAI journey, you would bring decision-makers together, look at the maturity model, pick the dimensions that you care about the most and discuss what maturity levels you want to aim for. Keep in mind that levels 4 and 5 might not make business sense for any and all companies. Once you decide where you want to be, you can make a plan for how to get there. Of course, we at Microsoft can help you make progress towards your destination.</a:t>
            </a:r>
          </a:p>
          <a:p>
            <a:endParaRPr lang="en-US" dirty="0"/>
          </a:p>
          <a:p>
            <a:r>
              <a:rPr lang="en-US" dirty="0"/>
              <a:t>So, if you are interested, next steps would be to gather a group of decision-makers and spend 90 minutes or so discussing and planning.</a:t>
            </a:r>
          </a:p>
          <a:p>
            <a:endParaRPr lang="en-US" dirty="0"/>
          </a:p>
          <a:p>
            <a:r>
              <a:rPr lang="en-US" dirty="0"/>
              <a:t>Now, let’s open it up for questions and discussion!</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9/23/2024 2:47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00293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9/23/2024 2:47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828673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plan for this workshop. Adjust time as appropriate.</a:t>
            </a:r>
          </a:p>
          <a:p>
            <a:endParaRPr lang="en-US" dirty="0"/>
          </a:p>
          <a:p>
            <a:r>
              <a:rPr lang="en-US" dirty="0"/>
              <a:t>OPTIONAL: Do short introductions</a:t>
            </a: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9/23/2024 2:47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50683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main goal for today is to help you engage in strategic planning.</a:t>
            </a:r>
          </a:p>
          <a:p>
            <a:endParaRPr lang="en-US"/>
          </a:p>
          <a:p>
            <a:r>
              <a:rPr lang="en-US"/>
              <a:t>However, if all you do is engage deeply in conversations about RAI, that is also a sign of success.</a:t>
            </a:r>
          </a:p>
          <a:p>
            <a:endParaRPr lang="en-US"/>
          </a:p>
          <a:p>
            <a:r>
              <a:rPr lang="en-US"/>
              <a:t>Engaged discussion and even debate is usually needed for RAI. Be suspicious of agreeing with each other too much and too early. Dialog is healthy!</a:t>
            </a: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982053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workshop has 3 parts.</a:t>
            </a:r>
          </a:p>
          <a:p>
            <a:endParaRPr lang="en-US" dirty="0"/>
          </a:p>
          <a:p>
            <a:r>
              <a:rPr lang="en-US" dirty="0"/>
              <a:t>1. First, we will look at the dimensions in the RAI Maturity model and select the ones that you want to work on today. I’ll help you with more info on how to select.</a:t>
            </a:r>
          </a:p>
          <a:p>
            <a:endParaRPr lang="en-US" dirty="0"/>
          </a:p>
          <a:p>
            <a:r>
              <a:rPr lang="en-US" dirty="0"/>
              <a:t>2. Then, you will decide what levels you want to aim for. You don’t have to aim for the same levels across all dimensions. Levels 4 and 5 might not always make business sense. It’s OK to not aim for the most mature levels.</a:t>
            </a:r>
          </a:p>
          <a:p>
            <a:endParaRPr lang="en-US" dirty="0"/>
          </a:p>
          <a:p>
            <a:r>
              <a:rPr lang="en-US" dirty="0"/>
              <a:t>3. It takes longer than 90 minutes to create a strategic plan, but this workshop will get you started.</a:t>
            </a:r>
          </a:p>
          <a:p>
            <a:endParaRPr lang="en-US" dirty="0"/>
          </a:p>
          <a:p>
            <a:endParaRPr lang="en-US" dirty="0"/>
          </a:p>
          <a:p>
            <a:r>
              <a:rPr lang="en-US" dirty="0"/>
              <a:t>What questions can I answer before we start?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337075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Companies need organizational foundations for the rest to happen. If they don’t have RAI policy and processes in place, they should start there.</a:t>
            </a:r>
          </a:p>
          <a:p>
            <a:pPr marL="228600" indent="-228600">
              <a:buAutoNum type="alphaUcPeriod"/>
            </a:pPr>
            <a:endParaRPr lang="en-US" dirty="0"/>
          </a:p>
          <a:p>
            <a:pPr marL="0" indent="0">
              <a:buNone/>
            </a:pPr>
            <a:r>
              <a:rPr lang="en-US" dirty="0"/>
              <a:t>For companies that have organizational foundations in place, it might make sense to look at Team Approach dimensions. Without a culture of cross-disciplinary collaboration, it is hard to do RAI Practice well.</a:t>
            </a:r>
          </a:p>
          <a:p>
            <a:pPr marL="228600" indent="-228600">
              <a:buAutoNum type="alphaUcPeriod"/>
            </a:pPr>
            <a:endParaRPr lang="en-US" dirty="0"/>
          </a:p>
          <a:p>
            <a:pPr marL="0" indent="0">
              <a:buNone/>
            </a:pPr>
            <a:r>
              <a:rPr lang="en-US" dirty="0"/>
              <a:t>That being said, it’s OK to skip around and pick dimensions from various categories.</a:t>
            </a:r>
          </a:p>
          <a:p>
            <a:pPr marL="0" indent="0">
              <a:buNone/>
            </a:pPr>
            <a:endParaRPr lang="en-US" dirty="0"/>
          </a:p>
          <a:p>
            <a:pPr marL="0" indent="0">
              <a:buNone/>
            </a:pPr>
            <a:r>
              <a:rPr lang="en-US" dirty="0"/>
              <a:t>Depending on the number of participants in the room, you can select dimensions by doing a poll: They can first vote for a category, and then, if needed, they can vote for the dimensions they want to discuss. Show the group the ones with the most votes. Ask participants to review and see if those look good, or if there are dimensions they want to add/drop.</a:t>
            </a:r>
          </a:p>
          <a:p>
            <a:pPr marL="0" indent="0">
              <a:buNone/>
            </a:pPr>
            <a:endParaRPr lang="en-US" dirty="0"/>
          </a:p>
          <a:p>
            <a:pPr marL="0" indent="0">
              <a:buNone/>
            </a:pPr>
            <a:r>
              <a:rPr lang="en-US" dirty="0"/>
              <a:t>Write the selected dimensions on a slide, white board, or mark on the next slide.</a:t>
            </a: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358593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 I’ll quickly walk you through these points: </a:t>
            </a:r>
          </a:p>
          <a:p>
            <a:r>
              <a:rPr lang="en-US"/>
              <a:t>1 - What is a maturity model and why we need a RAI maturity model</a:t>
            </a:r>
          </a:p>
          <a:p>
            <a:r>
              <a:rPr lang="en-US"/>
              <a:t>2 – Preview of the RAI maturity model</a:t>
            </a:r>
          </a:p>
          <a:p>
            <a:r>
              <a:rPr lang="en-US"/>
              <a:t>3 – How you can use it</a:t>
            </a: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9/23/2024 2:47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7903273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CCC39D-2758-4DE9-A066-BA4435319837}" type="slidenum">
              <a:rPr lang="en-US" smtClean="0"/>
              <a:t>22</a:t>
            </a:fld>
            <a:endParaRPr lang="en-US"/>
          </a:p>
        </p:txBody>
      </p:sp>
    </p:spTree>
    <p:extLst>
      <p:ext uri="{BB962C8B-B14F-4D97-AF65-F5344CB8AC3E}">
        <p14:creationId xmlns:p14="http://schemas.microsoft.com/office/powerpoint/2010/main" val="2998065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1482352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454987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71268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71268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RAI maturity model is helpful for these situations, and more. It is intended as a tool to be used for planning.</a:t>
            </a:r>
          </a:p>
        </p:txBody>
      </p:sp>
      <p:sp>
        <p:nvSpPr>
          <p:cNvPr id="4" name="Slide Number Placeholder 3"/>
          <p:cNvSpPr>
            <a:spLocks noGrp="1"/>
          </p:cNvSpPr>
          <p:nvPr>
            <p:ph type="sldNum" sz="quarter" idx="5"/>
          </p:nvPr>
        </p:nvSpPr>
        <p:spPr/>
        <p:txBody>
          <a:bodyPr/>
          <a:lstStyle/>
          <a:p>
            <a:fld id="{A2CCC39D-2758-4DE9-A066-BA4435319837}" type="slidenum">
              <a:rPr lang="en-US" smtClean="0"/>
              <a:t>4</a:t>
            </a:fld>
            <a:endParaRPr lang="en-US"/>
          </a:p>
        </p:txBody>
      </p:sp>
    </p:spTree>
    <p:extLst>
      <p:ext uri="{BB962C8B-B14F-4D97-AF65-F5344CB8AC3E}">
        <p14:creationId xmlns:p14="http://schemas.microsoft.com/office/powerpoint/2010/main" val="1917582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 as a whole is new, evolving, and complex. This maturity model provides a map to the RAI territory. It help you orient yourself. You can identify where you are in RAI maturity, but keep in mind that RAI as a whole is not very mature, and very few companies are. It’s more useful to decide where you want to be, rather than identify where you are right now. </a:t>
            </a:r>
            <a:r>
              <a:rPr lang="en-US" sz="1100" dirty="0">
                <a:effectLst/>
                <a:latin typeface="Segoe UI" panose="020B0502040204020203" pitchFamily="34" charset="0"/>
              </a:rPr>
              <a:t>Use the RAI MM as a map for guidance, not as a measurement tool for punitive purposes.</a:t>
            </a:r>
            <a:endParaRPr lang="en-US" dirty="0"/>
          </a:p>
          <a:p>
            <a:endParaRPr lang="en-US" dirty="0"/>
          </a:p>
          <a:p>
            <a:r>
              <a:rPr lang="en-US" dirty="0"/>
              <a:t>Also, this maturity model is informed by Microsoft’s RAI journey.</a:t>
            </a: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9/23/2024 2:47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89728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maturity model contains factors, or dimensions, that influence RAI maturity - for example, Leadership buy-in, Motivation for AI products, Cross-disciplinary collaboration.</a:t>
            </a:r>
          </a:p>
          <a:p>
            <a:endParaRPr lang="en-US" dirty="0">
              <a:cs typeface="Calibri"/>
            </a:endParaRPr>
          </a:p>
          <a:p>
            <a:r>
              <a:rPr lang="en-US" dirty="0">
                <a:cs typeface="Calibri"/>
              </a:rPr>
              <a:t>CLICK</a:t>
            </a:r>
          </a:p>
          <a:p>
            <a:endParaRPr lang="en-US" dirty="0">
              <a:cs typeface="Calibri"/>
            </a:endParaRPr>
          </a:p>
          <a:p>
            <a:r>
              <a:rPr lang="en-US" dirty="0">
                <a:cs typeface="Calibri"/>
              </a:rPr>
              <a:t>For each dimension, it describes 5 levels of maturity.</a:t>
            </a:r>
          </a:p>
          <a:p>
            <a:endParaRPr lang="en-US" dirty="0">
              <a:cs typeface="Calibri"/>
            </a:endParaRPr>
          </a:p>
          <a:p>
            <a:endParaRPr lang="en-US" dirty="0">
              <a:cs typeface="Calibri"/>
            </a:endParaRPr>
          </a:p>
          <a:p>
            <a:pPr marL="0" marR="0" lvl="0" indent="0" algn="l" defTabSz="914367" rtl="0" eaLnBrk="1" fontAlgn="auto" latinLnBrk="0" hangingPunct="1">
              <a:lnSpc>
                <a:spcPct val="90000"/>
              </a:lnSpc>
              <a:spcBef>
                <a:spcPts val="0"/>
              </a:spcBef>
              <a:spcAft>
                <a:spcPts val="333"/>
              </a:spcAft>
              <a:buClrTx/>
              <a:buSzTx/>
              <a:buFontTx/>
              <a:buNone/>
              <a:tabLst/>
              <a:defRPr/>
            </a:pPr>
            <a:r>
              <a:rPr lang="en-US" dirty="0"/>
              <a:t>The maturity model is evidence-based. It was built through a rigorous research process that took 2 years. The team conducted interviews with over 90 RAI experts and practitioners, most of them at Microsoft, but also external to Microsoft.</a:t>
            </a:r>
          </a:p>
          <a:p>
            <a:endParaRPr lang="en-US" dirty="0">
              <a:cs typeface="Calibri"/>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F31A575E-6947-4785-9D8B-C061837A5F3B}"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9/23/2024 2:47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526962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factors, or dimensions, that influence RAI maturity fall into 3 categories:</a:t>
            </a:r>
          </a:p>
          <a:p>
            <a:endParaRPr lang="en-US" dirty="0"/>
          </a:p>
          <a:p>
            <a:r>
              <a:rPr lang="en-US" dirty="0"/>
              <a:t>- </a:t>
            </a:r>
            <a:r>
              <a:rPr lang="en-US" b="1" dirty="0"/>
              <a:t>Organizational Foundations</a:t>
            </a:r>
            <a:r>
              <a:rPr lang="en-US" dirty="0"/>
              <a:t>, which include the policies and infrastructure needed to do RAI work</a:t>
            </a:r>
          </a:p>
          <a:p>
            <a:r>
              <a:rPr lang="en-US" dirty="0"/>
              <a:t>- </a:t>
            </a:r>
            <a:r>
              <a:rPr lang="en-US" b="1" dirty="0"/>
              <a:t>Team Approach</a:t>
            </a:r>
            <a:r>
              <a:rPr lang="en-US" dirty="0"/>
              <a:t>, which is about culture and collaboration</a:t>
            </a:r>
          </a:p>
          <a:p>
            <a:r>
              <a:rPr lang="en-US" dirty="0"/>
              <a:t>- In turn, these make possible maturity in </a:t>
            </a:r>
            <a:r>
              <a:rPr lang="en-US" b="1" dirty="0"/>
              <a:t>RAI Practice</a:t>
            </a:r>
          </a:p>
          <a:p>
            <a:endParaRPr lang="en-US" b="1" dirty="0"/>
          </a:p>
          <a:p>
            <a:r>
              <a:rPr lang="en-US" b="0" dirty="0"/>
              <a:t>I’ll briefly show you a bit about each dimension. Let’s start with Organizational Foundations.</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9/23/2024 2:47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159340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Organizational Foundations dimensions include </a:t>
            </a:r>
          </a:p>
          <a:p>
            <a:r>
              <a:rPr lang="en-US" dirty="0"/>
              <a:t>- leadership buy-in and prioritization of RAI</a:t>
            </a:r>
          </a:p>
          <a:p>
            <a:r>
              <a:rPr lang="en-US" dirty="0"/>
              <a:t>- RAI policy, as well as processes and infrastructure to implement that policy; and</a:t>
            </a:r>
          </a:p>
          <a:p>
            <a:r>
              <a:rPr lang="en-US" dirty="0"/>
              <a:t>- Making available training and tools for RAI</a:t>
            </a:r>
          </a:p>
          <a:p>
            <a:endParaRPr lang="en-US" dirty="0"/>
          </a:p>
          <a:p>
            <a:r>
              <a:rPr lang="en-US" dirty="0"/>
              <a:t>OPTIONAL: Microsoft has resources that can be helpful here. For example, you can leverage Microsoft’s RAI policy, the Microsoft RAI Standard (https://blogs.microsoft.com/on-the-issues/2022/06/21/microsofts-framework-for-building-ai-systems-responsibly/) – you can adopt it as is, or adapt it to your needs. We have resources for learning about RAI at https://aka.ms/rai and RAI Tooling in </a:t>
            </a:r>
            <a:r>
              <a:rPr lang="en-US" dirty="0" err="1"/>
              <a:t>AzureML</a:t>
            </a:r>
            <a:r>
              <a:rPr lang="en-US" dirty="0"/>
              <a:t> (and open source, in the RAI Toolbox)</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219932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the dimension about RAI processes and infrastructure show that at laten maturity levels RAI compliance processes are in planning, and RAI compliance work is done manually, in an ad-hoc manner. As the company progresses in maturity, for example at level 3, we begin to see streamlining of RAI compliance process across the organizations, and structured processes for employees to report RAI harms, which are addressed on a case-by-case basis.</a:t>
            </a:r>
          </a:p>
          <a:p>
            <a:endParaRPr lang="en-US" dirty="0"/>
          </a:p>
          <a:p>
            <a:r>
              <a:rPr lang="en-US" dirty="0"/>
              <a:t>At Level 5, the organization’s RAI compliance processes are scalable, extensible, and integrated into teams’ usual AI development and deployment lifecycle. RAI compliance is part of doing business as usual.</a:t>
            </a: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2CCC39D-2758-4DE9-A066-BA4435319837}"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24991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big category of RAI maturity dimensions is all about people: how much people value RAI and how they work together on AI products. Because RAI is a sociotechnical problem, it cannot be done by technologists alone. Cross-discipline collaboration is crucial for RAI maturity, as evidenced by a total of 7 dimensions about collaboration alone! </a:t>
            </a:r>
          </a:p>
        </p:txBody>
      </p:sp>
      <p:sp>
        <p:nvSpPr>
          <p:cNvPr id="4" name="Slide Number Placeholder 3"/>
          <p:cNvSpPr>
            <a:spLocks noGrp="1"/>
          </p:cNvSpPr>
          <p:nvPr>
            <p:ph type="sldNum" sz="quarter" idx="5"/>
          </p:nvPr>
        </p:nvSpPr>
        <p:spPr/>
        <p:txBody>
          <a:bodyPr/>
          <a:lstStyle/>
          <a:p>
            <a:fld id="{A2CCC39D-2758-4DE9-A066-BA4435319837}" type="slidenum">
              <a:rPr lang="en-US" smtClean="0"/>
              <a:t>10</a:t>
            </a:fld>
            <a:endParaRPr lang="en-US"/>
          </a:p>
        </p:txBody>
      </p:sp>
    </p:spTree>
    <p:extLst>
      <p:ext uri="{BB962C8B-B14F-4D97-AF65-F5344CB8AC3E}">
        <p14:creationId xmlns:p14="http://schemas.microsoft.com/office/powerpoint/2010/main" val="1489511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emf"/><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17.jpe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3.xml"/><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3.xml"/><Relationship Id="rId4" Type="http://schemas.openxmlformats.org/officeDocument/2006/relationships/image" Target="../media/image23.jpe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3.xml"/><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3.xml"/><Relationship Id="rId6" Type="http://schemas.openxmlformats.org/officeDocument/2006/relationships/image" Target="../media/image28.jpeg"/><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17.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3.xml"/><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3.xml"/><Relationship Id="rId6" Type="http://schemas.openxmlformats.org/officeDocument/2006/relationships/image" Target="../media/image28.jpeg"/><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2.xml"/><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2.xml"/><Relationship Id="rId4" Type="http://schemas.openxmlformats.org/officeDocument/2006/relationships/image" Target="../media/image23.jpe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2.xml"/><Relationship Id="rId5" Type="http://schemas.openxmlformats.org/officeDocument/2006/relationships/image" Target="../media/image27.jpeg"/><Relationship Id="rId4" Type="http://schemas.openxmlformats.org/officeDocument/2006/relationships/image" Target="../media/image26.jpe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28.jpeg"/><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Master" Target="../slideMasters/slideMaster2.xml"/><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Master" Target="../slideMasters/slideMaster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Left Title White Bkg">
    <p:bg>
      <p:bgPr>
        <a:gradFill flip="none" rotWithShape="1">
          <a:gsLst>
            <a:gs pos="100000">
              <a:srgbClr val="1261A0"/>
            </a:gs>
            <a:gs pos="64300">
              <a:srgbClr val="1261A0"/>
            </a:gs>
            <a:gs pos="0">
              <a:srgbClr val="58CCED"/>
            </a:gs>
          </a:gsLst>
          <a:path path="circle">
            <a:fillToRect l="100000" t="100000"/>
          </a:path>
          <a:tileRect r="-100000" b="-100000"/>
        </a:gradFill>
        <a:effectLst/>
      </p:bgPr>
    </p:bg>
    <p:spTree>
      <p:nvGrpSpPr>
        <p:cNvPr id="1" name=""/>
        <p:cNvGrpSpPr/>
        <p:nvPr/>
      </p:nvGrpSpPr>
      <p:grpSpPr>
        <a:xfrm>
          <a:off x="0" y="0"/>
          <a:ext cx="0" cy="0"/>
          <a:chOff x="0" y="0"/>
          <a:chExt cx="0" cy="0"/>
        </a:xfrm>
      </p:grpSpPr>
      <p:grpSp>
        <p:nvGrpSpPr>
          <p:cNvPr id="639" name="Group 638">
            <a:extLst>
              <a:ext uri="{FF2B5EF4-FFF2-40B4-BE49-F238E27FC236}">
                <a16:creationId xmlns:a16="http://schemas.microsoft.com/office/drawing/2014/main" id="{163528BB-D74C-41E0-A3A1-A9926721E87B}"/>
              </a:ext>
              <a:ext uri="{C183D7F6-B498-43B3-948B-1728B52AA6E4}">
                <adec:decorative xmlns:adec="http://schemas.microsoft.com/office/drawing/2017/decorative" val="1"/>
              </a:ext>
            </a:extLst>
          </p:cNvPr>
          <p:cNvGrpSpPr/>
          <p:nvPr userDrawn="1"/>
        </p:nvGrpSpPr>
        <p:grpSpPr>
          <a:xfrm>
            <a:off x="9673316" y="5053011"/>
            <a:ext cx="2423265" cy="1717679"/>
            <a:chOff x="9673316" y="5053011"/>
            <a:chExt cx="2423265" cy="1717679"/>
          </a:xfrm>
        </p:grpSpPr>
        <p:grpSp>
          <p:nvGrpSpPr>
            <p:cNvPr id="595" name="Group 594">
              <a:extLst>
                <a:ext uri="{FF2B5EF4-FFF2-40B4-BE49-F238E27FC236}">
                  <a16:creationId xmlns:a16="http://schemas.microsoft.com/office/drawing/2014/main" id="{7E4D1293-07B3-4F76-A9B5-40A722BE382B}"/>
                </a:ext>
              </a:extLst>
            </p:cNvPr>
            <p:cNvGrpSpPr/>
            <p:nvPr userDrawn="1"/>
          </p:nvGrpSpPr>
          <p:grpSpPr>
            <a:xfrm>
              <a:off x="9673316" y="5976936"/>
              <a:ext cx="2423265" cy="793754"/>
              <a:chOff x="3076022" y="5475284"/>
              <a:chExt cx="2423265" cy="793754"/>
            </a:xfrm>
          </p:grpSpPr>
          <p:grpSp>
            <p:nvGrpSpPr>
              <p:cNvPr id="553" name="Group 552">
                <a:extLst>
                  <a:ext uri="{FF2B5EF4-FFF2-40B4-BE49-F238E27FC236}">
                    <a16:creationId xmlns:a16="http://schemas.microsoft.com/office/drawing/2014/main" id="{494BBFAA-EA14-4228-A676-9E3D2D8F84FB}"/>
                  </a:ext>
                </a:extLst>
              </p:cNvPr>
              <p:cNvGrpSpPr/>
              <p:nvPr/>
            </p:nvGrpSpPr>
            <p:grpSpPr>
              <a:xfrm>
                <a:off x="3076022" y="5475284"/>
                <a:ext cx="2423265" cy="317504"/>
                <a:chOff x="4876800" y="6413787"/>
                <a:chExt cx="2423265" cy="317504"/>
              </a:xfrm>
            </p:grpSpPr>
            <p:sp>
              <p:nvSpPr>
                <p:cNvPr id="575" name="Freeform: Shape 574">
                  <a:extLst>
                    <a:ext uri="{FF2B5EF4-FFF2-40B4-BE49-F238E27FC236}">
                      <a16:creationId xmlns:a16="http://schemas.microsoft.com/office/drawing/2014/main" id="{F0C73BE0-B29F-4473-814E-F48068C007D6}"/>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6" name="Freeform: Shape 575">
                  <a:extLst>
                    <a:ext uri="{FF2B5EF4-FFF2-40B4-BE49-F238E27FC236}">
                      <a16:creationId xmlns:a16="http://schemas.microsoft.com/office/drawing/2014/main" id="{4D9C6BC0-2BDB-48CA-A260-823CECBDA86A}"/>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577" name="Freeform: Shape 576">
                  <a:extLst>
                    <a:ext uri="{FF2B5EF4-FFF2-40B4-BE49-F238E27FC236}">
                      <a16:creationId xmlns:a16="http://schemas.microsoft.com/office/drawing/2014/main" id="{F5B8D0CA-67F6-417C-ABC4-BAAA1563A53F}"/>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8" name="Freeform: Shape 577">
                  <a:extLst>
                    <a:ext uri="{FF2B5EF4-FFF2-40B4-BE49-F238E27FC236}">
                      <a16:creationId xmlns:a16="http://schemas.microsoft.com/office/drawing/2014/main" id="{F4211796-1700-40D2-B7C9-4536FF0792B8}"/>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79" name="Freeform: Shape 578">
                  <a:extLst>
                    <a:ext uri="{FF2B5EF4-FFF2-40B4-BE49-F238E27FC236}">
                      <a16:creationId xmlns:a16="http://schemas.microsoft.com/office/drawing/2014/main" id="{76A9B33C-8A08-4C5B-A103-BF5A4CF980E7}"/>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0" name="Freeform: Shape 579">
                  <a:extLst>
                    <a:ext uri="{FF2B5EF4-FFF2-40B4-BE49-F238E27FC236}">
                      <a16:creationId xmlns:a16="http://schemas.microsoft.com/office/drawing/2014/main" id="{C1E42872-B622-4617-85F3-80B4E291E451}"/>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1" name="Freeform: Shape 580">
                  <a:extLst>
                    <a:ext uri="{FF2B5EF4-FFF2-40B4-BE49-F238E27FC236}">
                      <a16:creationId xmlns:a16="http://schemas.microsoft.com/office/drawing/2014/main" id="{7A10DFB6-EB5D-4D35-902B-5D924DB61CE3}"/>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82" name="Freeform: Shape 581">
                  <a:extLst>
                    <a:ext uri="{FF2B5EF4-FFF2-40B4-BE49-F238E27FC236}">
                      <a16:creationId xmlns:a16="http://schemas.microsoft.com/office/drawing/2014/main" id="{2B96253A-CFDD-46BB-9E86-99697939099C}"/>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3" name="Freeform: Shape 582">
                  <a:extLst>
                    <a:ext uri="{FF2B5EF4-FFF2-40B4-BE49-F238E27FC236}">
                      <a16:creationId xmlns:a16="http://schemas.microsoft.com/office/drawing/2014/main" id="{73E2A7F6-5954-4867-A2B8-7C6A6101575A}"/>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84" name="Freeform: Shape 583">
                  <a:extLst>
                    <a:ext uri="{FF2B5EF4-FFF2-40B4-BE49-F238E27FC236}">
                      <a16:creationId xmlns:a16="http://schemas.microsoft.com/office/drawing/2014/main" id="{8A2FE415-9182-4155-A56A-91C8905899E5}"/>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5" name="Freeform: Shape 584">
                  <a:extLst>
                    <a:ext uri="{FF2B5EF4-FFF2-40B4-BE49-F238E27FC236}">
                      <a16:creationId xmlns:a16="http://schemas.microsoft.com/office/drawing/2014/main" id="{55D354C4-1F7D-4ECC-9A01-DFDA7CF1E1CE}"/>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6" name="Freeform: Shape 585">
                  <a:extLst>
                    <a:ext uri="{FF2B5EF4-FFF2-40B4-BE49-F238E27FC236}">
                      <a16:creationId xmlns:a16="http://schemas.microsoft.com/office/drawing/2014/main" id="{6F2094F4-E6F4-47E3-8346-B22E4E0F5CAF}"/>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87" name="Freeform: Shape 586">
                  <a:extLst>
                    <a:ext uri="{FF2B5EF4-FFF2-40B4-BE49-F238E27FC236}">
                      <a16:creationId xmlns:a16="http://schemas.microsoft.com/office/drawing/2014/main" id="{D1EE0245-E633-4FBD-9E02-15D7D573CFDA}"/>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88" name="Freeform: Shape 587">
                  <a:extLst>
                    <a:ext uri="{FF2B5EF4-FFF2-40B4-BE49-F238E27FC236}">
                      <a16:creationId xmlns:a16="http://schemas.microsoft.com/office/drawing/2014/main" id="{BC5E4FB6-DEA4-4EE6-8002-4E0FE3A4CA7E}"/>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9" name="Freeform: Shape 588">
                  <a:extLst>
                    <a:ext uri="{FF2B5EF4-FFF2-40B4-BE49-F238E27FC236}">
                      <a16:creationId xmlns:a16="http://schemas.microsoft.com/office/drawing/2014/main" id="{B24091AA-8D48-42E0-98C0-1C0BD8B585FD}"/>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590" name="Freeform: Shape 589">
                  <a:extLst>
                    <a:ext uri="{FF2B5EF4-FFF2-40B4-BE49-F238E27FC236}">
                      <a16:creationId xmlns:a16="http://schemas.microsoft.com/office/drawing/2014/main" id="{AAA42D16-ABC5-4C3D-8A9F-7806F2E98C25}"/>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91" name="Freeform: Shape 590">
                  <a:extLst>
                    <a:ext uri="{FF2B5EF4-FFF2-40B4-BE49-F238E27FC236}">
                      <a16:creationId xmlns:a16="http://schemas.microsoft.com/office/drawing/2014/main" id="{828F0F86-6DE4-4FA2-B778-6DD3D3BCDA7C}"/>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92" name="Freeform: Shape 591">
                  <a:extLst>
                    <a:ext uri="{FF2B5EF4-FFF2-40B4-BE49-F238E27FC236}">
                      <a16:creationId xmlns:a16="http://schemas.microsoft.com/office/drawing/2014/main" id="{9A0C505C-ED1C-42DE-B4EF-ED52DD133745}"/>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93" name="Freeform: Shape 592">
                  <a:extLst>
                    <a:ext uri="{FF2B5EF4-FFF2-40B4-BE49-F238E27FC236}">
                      <a16:creationId xmlns:a16="http://schemas.microsoft.com/office/drawing/2014/main" id="{88589B02-EDB7-4433-AE58-4ABE9E735A84}"/>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94" name="Freeform: Shape 593">
                  <a:extLst>
                    <a:ext uri="{FF2B5EF4-FFF2-40B4-BE49-F238E27FC236}">
                      <a16:creationId xmlns:a16="http://schemas.microsoft.com/office/drawing/2014/main" id="{D5ED8178-EE99-4C9F-BB6E-4A10A67BEFEE}"/>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grpSp>
          <p:grpSp>
            <p:nvGrpSpPr>
              <p:cNvPr id="554" name="Group 553">
                <a:extLst>
                  <a:ext uri="{FF2B5EF4-FFF2-40B4-BE49-F238E27FC236}">
                    <a16:creationId xmlns:a16="http://schemas.microsoft.com/office/drawing/2014/main" id="{076B3D9A-0A95-4A0E-89C1-58C8163AC2C9}"/>
                  </a:ext>
                </a:extLst>
              </p:cNvPr>
              <p:cNvGrpSpPr/>
              <p:nvPr/>
            </p:nvGrpSpPr>
            <p:grpSpPr>
              <a:xfrm>
                <a:off x="3076022" y="5951534"/>
                <a:ext cx="2423265" cy="317504"/>
                <a:chOff x="4876800" y="6413787"/>
                <a:chExt cx="2423265" cy="317504"/>
              </a:xfrm>
            </p:grpSpPr>
            <p:sp>
              <p:nvSpPr>
                <p:cNvPr id="555" name="Freeform: Shape 554">
                  <a:extLst>
                    <a:ext uri="{FF2B5EF4-FFF2-40B4-BE49-F238E27FC236}">
                      <a16:creationId xmlns:a16="http://schemas.microsoft.com/office/drawing/2014/main" id="{7752E640-C7E7-4782-8654-926F472EFABC}"/>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56" name="Freeform: Shape 555">
                  <a:extLst>
                    <a:ext uri="{FF2B5EF4-FFF2-40B4-BE49-F238E27FC236}">
                      <a16:creationId xmlns:a16="http://schemas.microsoft.com/office/drawing/2014/main" id="{9707DC77-DE2A-47D5-AB9A-24B5993EB34F}"/>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557" name="Freeform: Shape 556">
                  <a:extLst>
                    <a:ext uri="{FF2B5EF4-FFF2-40B4-BE49-F238E27FC236}">
                      <a16:creationId xmlns:a16="http://schemas.microsoft.com/office/drawing/2014/main" id="{447F452B-3BE9-493F-AA55-A3EDFBAB4FD6}"/>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58" name="Freeform: Shape 557">
                  <a:extLst>
                    <a:ext uri="{FF2B5EF4-FFF2-40B4-BE49-F238E27FC236}">
                      <a16:creationId xmlns:a16="http://schemas.microsoft.com/office/drawing/2014/main" id="{CADF2F50-52A9-42BC-AE57-981B49A3CE0F}"/>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59" name="Freeform: Shape 558">
                  <a:extLst>
                    <a:ext uri="{FF2B5EF4-FFF2-40B4-BE49-F238E27FC236}">
                      <a16:creationId xmlns:a16="http://schemas.microsoft.com/office/drawing/2014/main" id="{E3D7485F-D593-4A5B-86E3-B739326F4B74}"/>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0" name="Freeform: Shape 559">
                  <a:extLst>
                    <a:ext uri="{FF2B5EF4-FFF2-40B4-BE49-F238E27FC236}">
                      <a16:creationId xmlns:a16="http://schemas.microsoft.com/office/drawing/2014/main" id="{FC7A55AB-2016-4159-A7F6-65F929618629}"/>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1" name="Freeform: Shape 560">
                  <a:extLst>
                    <a:ext uri="{FF2B5EF4-FFF2-40B4-BE49-F238E27FC236}">
                      <a16:creationId xmlns:a16="http://schemas.microsoft.com/office/drawing/2014/main" id="{E73C6CB2-7304-420A-A1EC-9D314187B41E}"/>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62" name="Freeform: Shape 561">
                  <a:extLst>
                    <a:ext uri="{FF2B5EF4-FFF2-40B4-BE49-F238E27FC236}">
                      <a16:creationId xmlns:a16="http://schemas.microsoft.com/office/drawing/2014/main" id="{114A579C-8FB6-41B2-8C1C-B5A82926392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3" name="Freeform: Shape 562">
                  <a:extLst>
                    <a:ext uri="{FF2B5EF4-FFF2-40B4-BE49-F238E27FC236}">
                      <a16:creationId xmlns:a16="http://schemas.microsoft.com/office/drawing/2014/main" id="{88C5453F-DCA1-4111-950C-76DCB6313F79}"/>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64" name="Freeform: Shape 563">
                  <a:extLst>
                    <a:ext uri="{FF2B5EF4-FFF2-40B4-BE49-F238E27FC236}">
                      <a16:creationId xmlns:a16="http://schemas.microsoft.com/office/drawing/2014/main" id="{744F3FD6-D77F-4E7B-982E-59C16DE43149}"/>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5" name="Freeform: Shape 564">
                  <a:extLst>
                    <a:ext uri="{FF2B5EF4-FFF2-40B4-BE49-F238E27FC236}">
                      <a16:creationId xmlns:a16="http://schemas.microsoft.com/office/drawing/2014/main" id="{4F422897-44E7-45E2-A4B3-F6558D2A6E71}"/>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6" name="Freeform: Shape 565">
                  <a:extLst>
                    <a:ext uri="{FF2B5EF4-FFF2-40B4-BE49-F238E27FC236}">
                      <a16:creationId xmlns:a16="http://schemas.microsoft.com/office/drawing/2014/main" id="{700410CF-D76E-4BF5-8148-9C74C8511C6B}"/>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67" name="Freeform: Shape 566">
                  <a:extLst>
                    <a:ext uri="{FF2B5EF4-FFF2-40B4-BE49-F238E27FC236}">
                      <a16:creationId xmlns:a16="http://schemas.microsoft.com/office/drawing/2014/main" id="{937F04BD-535B-4EC2-91E4-0FE8C0598232}"/>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68" name="Freeform: Shape 567">
                  <a:extLst>
                    <a:ext uri="{FF2B5EF4-FFF2-40B4-BE49-F238E27FC236}">
                      <a16:creationId xmlns:a16="http://schemas.microsoft.com/office/drawing/2014/main" id="{21C8DDF2-EBC1-41C3-82C8-0F3AB0EB0818}"/>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9" name="Freeform: Shape 568">
                  <a:extLst>
                    <a:ext uri="{FF2B5EF4-FFF2-40B4-BE49-F238E27FC236}">
                      <a16:creationId xmlns:a16="http://schemas.microsoft.com/office/drawing/2014/main" id="{AE356BAF-2DB6-48E3-9C7D-BDDD8CB5136D}"/>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570" name="Freeform: Shape 569">
                  <a:extLst>
                    <a:ext uri="{FF2B5EF4-FFF2-40B4-BE49-F238E27FC236}">
                      <a16:creationId xmlns:a16="http://schemas.microsoft.com/office/drawing/2014/main" id="{CABF32AE-0E51-4B30-9730-991206D94F19}"/>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71" name="Freeform: Shape 570">
                  <a:extLst>
                    <a:ext uri="{FF2B5EF4-FFF2-40B4-BE49-F238E27FC236}">
                      <a16:creationId xmlns:a16="http://schemas.microsoft.com/office/drawing/2014/main" id="{DE630A23-05C1-422E-8437-2222259E3B63}"/>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2" name="Freeform: Shape 571">
                  <a:extLst>
                    <a:ext uri="{FF2B5EF4-FFF2-40B4-BE49-F238E27FC236}">
                      <a16:creationId xmlns:a16="http://schemas.microsoft.com/office/drawing/2014/main" id="{410988D9-00CC-497E-9F6D-1189E4628DAE}"/>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3" name="Freeform: Shape 572">
                  <a:extLst>
                    <a:ext uri="{FF2B5EF4-FFF2-40B4-BE49-F238E27FC236}">
                      <a16:creationId xmlns:a16="http://schemas.microsoft.com/office/drawing/2014/main" id="{1BA33926-A65E-49EF-BCB8-4F64C1FAB2D3}"/>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4" name="Freeform: Shape 573">
                  <a:extLst>
                    <a:ext uri="{FF2B5EF4-FFF2-40B4-BE49-F238E27FC236}">
                      <a16:creationId xmlns:a16="http://schemas.microsoft.com/office/drawing/2014/main" id="{CCA71B83-4DED-4A63-89F3-A543BB01AA26}"/>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grpSp>
        </p:grpSp>
        <p:grpSp>
          <p:nvGrpSpPr>
            <p:cNvPr id="596" name="Group 595">
              <a:extLst>
                <a:ext uri="{FF2B5EF4-FFF2-40B4-BE49-F238E27FC236}">
                  <a16:creationId xmlns:a16="http://schemas.microsoft.com/office/drawing/2014/main" id="{75E5F6AB-C402-4B23-AF64-635C85211FD1}"/>
                </a:ext>
              </a:extLst>
            </p:cNvPr>
            <p:cNvGrpSpPr/>
            <p:nvPr userDrawn="1"/>
          </p:nvGrpSpPr>
          <p:grpSpPr>
            <a:xfrm>
              <a:off x="9673316" y="5053011"/>
              <a:ext cx="2423265" cy="793754"/>
              <a:chOff x="3076022" y="5475284"/>
              <a:chExt cx="2423265" cy="793754"/>
            </a:xfrm>
          </p:grpSpPr>
          <p:grpSp>
            <p:nvGrpSpPr>
              <p:cNvPr id="597" name="Group 596">
                <a:extLst>
                  <a:ext uri="{FF2B5EF4-FFF2-40B4-BE49-F238E27FC236}">
                    <a16:creationId xmlns:a16="http://schemas.microsoft.com/office/drawing/2014/main" id="{97DEE0B1-D38C-4773-8836-59F4E26E4E7C}"/>
                  </a:ext>
                </a:extLst>
              </p:cNvPr>
              <p:cNvGrpSpPr/>
              <p:nvPr/>
            </p:nvGrpSpPr>
            <p:grpSpPr>
              <a:xfrm>
                <a:off x="3076022" y="5475284"/>
                <a:ext cx="2423265" cy="317504"/>
                <a:chOff x="4876800" y="6413787"/>
                <a:chExt cx="2423265" cy="317504"/>
              </a:xfrm>
            </p:grpSpPr>
            <p:sp>
              <p:nvSpPr>
                <p:cNvPr id="619" name="Freeform: Shape 618">
                  <a:extLst>
                    <a:ext uri="{FF2B5EF4-FFF2-40B4-BE49-F238E27FC236}">
                      <a16:creationId xmlns:a16="http://schemas.microsoft.com/office/drawing/2014/main" id="{1A93DA7E-A76A-4ED6-8836-D6AE36FDA519}"/>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0" name="Freeform: Shape 619">
                  <a:extLst>
                    <a:ext uri="{FF2B5EF4-FFF2-40B4-BE49-F238E27FC236}">
                      <a16:creationId xmlns:a16="http://schemas.microsoft.com/office/drawing/2014/main" id="{A59683A1-12C2-4D1E-B32E-BE826F98CC1D}"/>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621" name="Freeform: Shape 620">
                  <a:extLst>
                    <a:ext uri="{FF2B5EF4-FFF2-40B4-BE49-F238E27FC236}">
                      <a16:creationId xmlns:a16="http://schemas.microsoft.com/office/drawing/2014/main" id="{3C64A4D3-AE83-4083-A482-B967C4BA3255}"/>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2" name="Freeform: Shape 621">
                  <a:extLst>
                    <a:ext uri="{FF2B5EF4-FFF2-40B4-BE49-F238E27FC236}">
                      <a16:creationId xmlns:a16="http://schemas.microsoft.com/office/drawing/2014/main" id="{E4DCC673-772A-4919-BEA7-6C120661E99E}"/>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23" name="Freeform: Shape 622">
                  <a:extLst>
                    <a:ext uri="{FF2B5EF4-FFF2-40B4-BE49-F238E27FC236}">
                      <a16:creationId xmlns:a16="http://schemas.microsoft.com/office/drawing/2014/main" id="{0379CFE2-0517-4FC6-BBEE-97374652B6AE}"/>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4" name="Freeform: Shape 623">
                  <a:extLst>
                    <a:ext uri="{FF2B5EF4-FFF2-40B4-BE49-F238E27FC236}">
                      <a16:creationId xmlns:a16="http://schemas.microsoft.com/office/drawing/2014/main" id="{C47859C8-92A9-4AF5-8850-4296BB0F7172}"/>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5" name="Freeform: Shape 624">
                  <a:extLst>
                    <a:ext uri="{FF2B5EF4-FFF2-40B4-BE49-F238E27FC236}">
                      <a16:creationId xmlns:a16="http://schemas.microsoft.com/office/drawing/2014/main" id="{8A4BCD54-860E-41A3-A83B-6E65F22E7F0E}"/>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26" name="Freeform: Shape 625">
                  <a:extLst>
                    <a:ext uri="{FF2B5EF4-FFF2-40B4-BE49-F238E27FC236}">
                      <a16:creationId xmlns:a16="http://schemas.microsoft.com/office/drawing/2014/main" id="{FD7DAF02-4B14-470E-8153-9664179FE71C}"/>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7" name="Freeform: Shape 626">
                  <a:extLst>
                    <a:ext uri="{FF2B5EF4-FFF2-40B4-BE49-F238E27FC236}">
                      <a16:creationId xmlns:a16="http://schemas.microsoft.com/office/drawing/2014/main" id="{45B48956-7471-4E87-A2BF-8F591675AF61}"/>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28" name="Freeform: Shape 627">
                  <a:extLst>
                    <a:ext uri="{FF2B5EF4-FFF2-40B4-BE49-F238E27FC236}">
                      <a16:creationId xmlns:a16="http://schemas.microsoft.com/office/drawing/2014/main" id="{3D7494F2-B7F8-49FE-997A-08B9B1D06D0A}"/>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9" name="Freeform: Shape 628">
                  <a:extLst>
                    <a:ext uri="{FF2B5EF4-FFF2-40B4-BE49-F238E27FC236}">
                      <a16:creationId xmlns:a16="http://schemas.microsoft.com/office/drawing/2014/main" id="{CB370F5C-785F-4600-BE93-AD6FBE6D6DF6}"/>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0" name="Freeform: Shape 629">
                  <a:extLst>
                    <a:ext uri="{FF2B5EF4-FFF2-40B4-BE49-F238E27FC236}">
                      <a16:creationId xmlns:a16="http://schemas.microsoft.com/office/drawing/2014/main" id="{BF6D6298-DE5A-42AA-B6CF-FE89C65741B2}"/>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31" name="Freeform: Shape 630">
                  <a:extLst>
                    <a:ext uri="{FF2B5EF4-FFF2-40B4-BE49-F238E27FC236}">
                      <a16:creationId xmlns:a16="http://schemas.microsoft.com/office/drawing/2014/main" id="{FA4A046E-EE38-4701-8E63-2B5D1A656270}"/>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32" name="Freeform: Shape 631">
                  <a:extLst>
                    <a:ext uri="{FF2B5EF4-FFF2-40B4-BE49-F238E27FC236}">
                      <a16:creationId xmlns:a16="http://schemas.microsoft.com/office/drawing/2014/main" id="{0D4FE5CE-0B43-4A47-857F-6CD2BD5B5D29}"/>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3" name="Freeform: Shape 632">
                  <a:extLst>
                    <a:ext uri="{FF2B5EF4-FFF2-40B4-BE49-F238E27FC236}">
                      <a16:creationId xmlns:a16="http://schemas.microsoft.com/office/drawing/2014/main" id="{638510FD-62F7-4D90-943A-12C1382DB548}"/>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634" name="Freeform: Shape 633">
                  <a:extLst>
                    <a:ext uri="{FF2B5EF4-FFF2-40B4-BE49-F238E27FC236}">
                      <a16:creationId xmlns:a16="http://schemas.microsoft.com/office/drawing/2014/main" id="{C9104E88-CF4C-425D-8A3C-2FE2D190D30A}"/>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35" name="Freeform: Shape 634">
                  <a:extLst>
                    <a:ext uri="{FF2B5EF4-FFF2-40B4-BE49-F238E27FC236}">
                      <a16:creationId xmlns:a16="http://schemas.microsoft.com/office/drawing/2014/main" id="{7545F189-3FE7-4B3C-8CB7-B85E70835537}"/>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6" name="Freeform: Shape 635">
                  <a:extLst>
                    <a:ext uri="{FF2B5EF4-FFF2-40B4-BE49-F238E27FC236}">
                      <a16:creationId xmlns:a16="http://schemas.microsoft.com/office/drawing/2014/main" id="{59BAEEAB-292B-44E5-B9C3-179F5F140DC4}"/>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7" name="Freeform: Shape 636">
                  <a:extLst>
                    <a:ext uri="{FF2B5EF4-FFF2-40B4-BE49-F238E27FC236}">
                      <a16:creationId xmlns:a16="http://schemas.microsoft.com/office/drawing/2014/main" id="{EB45B013-5F1A-4BDF-A5D3-EB1B591AA0EB}"/>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8" name="Freeform: Shape 637">
                  <a:extLst>
                    <a:ext uri="{FF2B5EF4-FFF2-40B4-BE49-F238E27FC236}">
                      <a16:creationId xmlns:a16="http://schemas.microsoft.com/office/drawing/2014/main" id="{706CB64E-DB9C-42EF-83DE-F8F657FA633E}"/>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grpSp>
          <p:grpSp>
            <p:nvGrpSpPr>
              <p:cNvPr id="598" name="Group 597">
                <a:extLst>
                  <a:ext uri="{FF2B5EF4-FFF2-40B4-BE49-F238E27FC236}">
                    <a16:creationId xmlns:a16="http://schemas.microsoft.com/office/drawing/2014/main" id="{D4189C37-24F5-4B9A-932A-EB43C72E0AF2}"/>
                  </a:ext>
                </a:extLst>
              </p:cNvPr>
              <p:cNvGrpSpPr/>
              <p:nvPr/>
            </p:nvGrpSpPr>
            <p:grpSpPr>
              <a:xfrm>
                <a:off x="3076022" y="5951534"/>
                <a:ext cx="2423265" cy="317504"/>
                <a:chOff x="4876800" y="6413787"/>
                <a:chExt cx="2423265" cy="317504"/>
              </a:xfrm>
            </p:grpSpPr>
            <p:sp>
              <p:nvSpPr>
                <p:cNvPr id="599" name="Freeform: Shape 598">
                  <a:extLst>
                    <a:ext uri="{FF2B5EF4-FFF2-40B4-BE49-F238E27FC236}">
                      <a16:creationId xmlns:a16="http://schemas.microsoft.com/office/drawing/2014/main" id="{ACF80167-DB20-403C-9D64-78E926E1F44D}"/>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0" name="Freeform: Shape 599">
                  <a:extLst>
                    <a:ext uri="{FF2B5EF4-FFF2-40B4-BE49-F238E27FC236}">
                      <a16:creationId xmlns:a16="http://schemas.microsoft.com/office/drawing/2014/main" id="{33D4C4D4-141A-46C5-BD1A-AAB5A0AB5A4D}"/>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601" name="Freeform: Shape 600">
                  <a:extLst>
                    <a:ext uri="{FF2B5EF4-FFF2-40B4-BE49-F238E27FC236}">
                      <a16:creationId xmlns:a16="http://schemas.microsoft.com/office/drawing/2014/main" id="{CEA17854-EFBE-4EFD-9BCD-5E38F982D8A8}"/>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2" name="Freeform: Shape 601">
                  <a:extLst>
                    <a:ext uri="{FF2B5EF4-FFF2-40B4-BE49-F238E27FC236}">
                      <a16:creationId xmlns:a16="http://schemas.microsoft.com/office/drawing/2014/main" id="{FACDCE7C-CE71-4FB6-A5FD-CE180E1300AF}"/>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03" name="Freeform: Shape 602">
                  <a:extLst>
                    <a:ext uri="{FF2B5EF4-FFF2-40B4-BE49-F238E27FC236}">
                      <a16:creationId xmlns:a16="http://schemas.microsoft.com/office/drawing/2014/main" id="{3C390C91-B36C-4E67-A29E-77D288AC93A1}"/>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4" name="Freeform: Shape 603">
                  <a:extLst>
                    <a:ext uri="{FF2B5EF4-FFF2-40B4-BE49-F238E27FC236}">
                      <a16:creationId xmlns:a16="http://schemas.microsoft.com/office/drawing/2014/main" id="{71A88009-AD91-4F38-A9BF-FE423BD66018}"/>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5" name="Freeform: Shape 604">
                  <a:extLst>
                    <a:ext uri="{FF2B5EF4-FFF2-40B4-BE49-F238E27FC236}">
                      <a16:creationId xmlns:a16="http://schemas.microsoft.com/office/drawing/2014/main" id="{77FAD043-936F-4C6C-BF24-3129DDF60629}"/>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06" name="Freeform: Shape 605">
                  <a:extLst>
                    <a:ext uri="{FF2B5EF4-FFF2-40B4-BE49-F238E27FC236}">
                      <a16:creationId xmlns:a16="http://schemas.microsoft.com/office/drawing/2014/main" id="{B1B58F85-793F-4787-B601-BEDBD7120137}"/>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7" name="Freeform: Shape 606">
                  <a:extLst>
                    <a:ext uri="{FF2B5EF4-FFF2-40B4-BE49-F238E27FC236}">
                      <a16:creationId xmlns:a16="http://schemas.microsoft.com/office/drawing/2014/main" id="{8F0439B7-16D4-4738-B8A0-838D5FA9AECD}"/>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08" name="Freeform: Shape 607">
                  <a:extLst>
                    <a:ext uri="{FF2B5EF4-FFF2-40B4-BE49-F238E27FC236}">
                      <a16:creationId xmlns:a16="http://schemas.microsoft.com/office/drawing/2014/main" id="{5989B851-8B63-4204-842F-7E69AAF95CB5}"/>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9" name="Freeform: Shape 608">
                  <a:extLst>
                    <a:ext uri="{FF2B5EF4-FFF2-40B4-BE49-F238E27FC236}">
                      <a16:creationId xmlns:a16="http://schemas.microsoft.com/office/drawing/2014/main" id="{7C5B311D-A12D-47B5-9444-912CE5E4C3AE}"/>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0" name="Freeform: Shape 609">
                  <a:extLst>
                    <a:ext uri="{FF2B5EF4-FFF2-40B4-BE49-F238E27FC236}">
                      <a16:creationId xmlns:a16="http://schemas.microsoft.com/office/drawing/2014/main" id="{21CEE8DD-3EE7-4CBB-9A80-150B2A4C6904}"/>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11" name="Freeform: Shape 610">
                  <a:extLst>
                    <a:ext uri="{FF2B5EF4-FFF2-40B4-BE49-F238E27FC236}">
                      <a16:creationId xmlns:a16="http://schemas.microsoft.com/office/drawing/2014/main" id="{AEE1F0E9-87B2-4D3B-A7DD-6A592A827683}"/>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12" name="Freeform: Shape 611">
                  <a:extLst>
                    <a:ext uri="{FF2B5EF4-FFF2-40B4-BE49-F238E27FC236}">
                      <a16:creationId xmlns:a16="http://schemas.microsoft.com/office/drawing/2014/main" id="{4CCFBC69-B8EB-43F9-9CA7-F2345C2A62B3}"/>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3" name="Freeform: Shape 612">
                  <a:extLst>
                    <a:ext uri="{FF2B5EF4-FFF2-40B4-BE49-F238E27FC236}">
                      <a16:creationId xmlns:a16="http://schemas.microsoft.com/office/drawing/2014/main" id="{81F8805C-AF64-4C94-A712-BD19352772B5}"/>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614" name="Freeform: Shape 613">
                  <a:extLst>
                    <a:ext uri="{FF2B5EF4-FFF2-40B4-BE49-F238E27FC236}">
                      <a16:creationId xmlns:a16="http://schemas.microsoft.com/office/drawing/2014/main" id="{EEA32344-D117-4BE0-8C5D-053AFC848504}"/>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15" name="Freeform: Shape 614">
                  <a:extLst>
                    <a:ext uri="{FF2B5EF4-FFF2-40B4-BE49-F238E27FC236}">
                      <a16:creationId xmlns:a16="http://schemas.microsoft.com/office/drawing/2014/main" id="{2DF739DC-54FB-4EBF-B825-9B92B1F5EAEA}"/>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6" name="Freeform: Shape 615">
                  <a:extLst>
                    <a:ext uri="{FF2B5EF4-FFF2-40B4-BE49-F238E27FC236}">
                      <a16:creationId xmlns:a16="http://schemas.microsoft.com/office/drawing/2014/main" id="{A1E4B0E6-5C37-4A49-B426-15C565449651}"/>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7" name="Freeform: Shape 616">
                  <a:extLst>
                    <a:ext uri="{FF2B5EF4-FFF2-40B4-BE49-F238E27FC236}">
                      <a16:creationId xmlns:a16="http://schemas.microsoft.com/office/drawing/2014/main" id="{256D0108-0CA8-463E-AACB-14EDE9952C05}"/>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8" name="Freeform: Shape 617">
                  <a:extLst>
                    <a:ext uri="{FF2B5EF4-FFF2-40B4-BE49-F238E27FC236}">
                      <a16:creationId xmlns:a16="http://schemas.microsoft.com/office/drawing/2014/main" id="{3545F713-6C88-406D-9F47-1F90121E28C7}"/>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grpSp>
        </p:grpSp>
      </p:grpSp>
      <p:sp>
        <p:nvSpPr>
          <p:cNvPr id="485" name="Arc 484">
            <a:extLst>
              <a:ext uri="{FF2B5EF4-FFF2-40B4-BE49-F238E27FC236}">
                <a16:creationId xmlns:a16="http://schemas.microsoft.com/office/drawing/2014/main" id="{D7A2B814-A3E6-4A94-A94D-7437A93B2476}"/>
              </a:ext>
              <a:ext uri="{C183D7F6-B498-43B3-948B-1728B52AA6E4}">
                <adec:decorative xmlns:adec="http://schemas.microsoft.com/office/drawing/2017/decorative" val="1"/>
              </a:ext>
            </a:extLst>
          </p:cNvPr>
          <p:cNvSpPr/>
          <p:nvPr userDrawn="1"/>
        </p:nvSpPr>
        <p:spPr>
          <a:xfrm flipH="1">
            <a:off x="6018671" y="279400"/>
            <a:ext cx="6538656" cy="6538656"/>
          </a:xfrm>
          <a:prstGeom prst="arc">
            <a:avLst/>
          </a:prstGeom>
          <a:solidFill>
            <a:srgbClr val="58CCED">
              <a:alpha val="59000"/>
            </a:srgb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810000"/>
            <a:ext cx="5511800" cy="338554"/>
          </a:xfrm>
          <a:noFill/>
        </p:spPr>
        <p:txBody>
          <a:bodyPr wrap="square" lIns="0" tIns="0" rIns="0" bIns="0">
            <a:spAutoFit/>
          </a:bodyPr>
          <a:lstStyle>
            <a:lvl1pPr marL="0" indent="0">
              <a:spcBef>
                <a:spcPts val="0"/>
              </a:spcBef>
              <a:buNone/>
              <a:defRPr sz="22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214" name="MS logo white - EMF" descr="Microsoft logo white text version">
            <a:extLst>
              <a:ext uri="{FF2B5EF4-FFF2-40B4-BE49-F238E27FC236}">
                <a16:creationId xmlns:a16="http://schemas.microsoft.com/office/drawing/2014/main" id="{4F7E1D60-D5AD-4C04-BA26-8BE5EA32C9C9}"/>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486" name="Arc 485">
            <a:extLst>
              <a:ext uri="{FF2B5EF4-FFF2-40B4-BE49-F238E27FC236}">
                <a16:creationId xmlns:a16="http://schemas.microsoft.com/office/drawing/2014/main" id="{EC2C1ECA-0482-4CB3-AA02-800C6F2A4BD1}"/>
              </a:ext>
              <a:ext uri="{C183D7F6-B498-43B3-948B-1728B52AA6E4}">
                <adec:decorative xmlns:adec="http://schemas.microsoft.com/office/drawing/2017/decorative" val="1"/>
              </a:ext>
            </a:extLst>
          </p:cNvPr>
          <p:cNvSpPr/>
          <p:nvPr userDrawn="1"/>
        </p:nvSpPr>
        <p:spPr>
          <a:xfrm rot="10800000">
            <a:off x="10737408" y="-760796"/>
            <a:ext cx="2323470" cy="2323470"/>
          </a:xfrm>
          <a:prstGeom prst="arc">
            <a:avLst/>
          </a:prstGeom>
          <a:solidFill>
            <a:srgbClr val="1261A0">
              <a:alpha val="69000"/>
            </a:srgb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98" name="Picture 97">
            <a:extLst>
              <a:ext uri="{FF2B5EF4-FFF2-40B4-BE49-F238E27FC236}">
                <a16:creationId xmlns:a16="http://schemas.microsoft.com/office/drawing/2014/main" id="{3CA58AE2-AC6B-4C76-89E6-07000678C4D3}"/>
              </a:ext>
              <a:ext uri="{C183D7F6-B498-43B3-948B-1728B52AA6E4}">
                <adec:decorative xmlns:adec="http://schemas.microsoft.com/office/drawing/2017/decorative" val="1"/>
              </a:ext>
            </a:extLst>
          </p:cNvPr>
          <p:cNvPicPr>
            <a:picLocks noChangeAspect="1"/>
          </p:cNvPicPr>
          <p:nvPr userDrawn="1"/>
        </p:nvPicPr>
        <p:blipFill>
          <a:blip r:embed="rId3"/>
          <a:srcRect l="306" t="23261" r="1605" b="11346"/>
          <a:stretch>
            <a:fillRect/>
          </a:stretch>
        </p:blipFill>
        <p:spPr>
          <a:xfrm>
            <a:off x="6846910" y="1084033"/>
            <a:ext cx="4588802" cy="4588814"/>
          </a:xfrm>
          <a:custGeom>
            <a:avLst/>
            <a:gdLst>
              <a:gd name="connsiteX0" fmla="*/ 2294401 w 4588802"/>
              <a:gd name="connsiteY0" fmla="*/ 0 h 4588814"/>
              <a:gd name="connsiteX1" fmla="*/ 4588802 w 4588802"/>
              <a:gd name="connsiteY1" fmla="*/ 2294407 h 4588814"/>
              <a:gd name="connsiteX2" fmla="*/ 2294401 w 4588802"/>
              <a:gd name="connsiteY2" fmla="*/ 4588814 h 4588814"/>
              <a:gd name="connsiteX3" fmla="*/ 0 w 4588802"/>
              <a:gd name="connsiteY3" fmla="*/ 2294407 h 4588814"/>
              <a:gd name="connsiteX4" fmla="*/ 2294401 w 4588802"/>
              <a:gd name="connsiteY4" fmla="*/ 0 h 4588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8802" h="4588814">
                <a:moveTo>
                  <a:pt x="2294401" y="0"/>
                </a:moveTo>
                <a:cubicBezTo>
                  <a:pt x="3561564" y="0"/>
                  <a:pt x="4588802" y="1027241"/>
                  <a:pt x="4588802" y="2294407"/>
                </a:cubicBezTo>
                <a:cubicBezTo>
                  <a:pt x="4588802" y="3561573"/>
                  <a:pt x="3561564" y="4588814"/>
                  <a:pt x="2294401" y="4588814"/>
                </a:cubicBezTo>
                <a:cubicBezTo>
                  <a:pt x="1027239" y="4588814"/>
                  <a:pt x="0" y="3561573"/>
                  <a:pt x="0" y="2294407"/>
                </a:cubicBezTo>
                <a:cubicBezTo>
                  <a:pt x="0" y="1027241"/>
                  <a:pt x="1027239" y="0"/>
                  <a:pt x="2294401" y="0"/>
                </a:cubicBezTo>
                <a:close/>
              </a:path>
            </a:pathLst>
          </a:custGeom>
        </p:spPr>
      </p:pic>
      <p:pic>
        <p:nvPicPr>
          <p:cNvPr id="107" name="Picture 106">
            <a:extLst>
              <a:ext uri="{FF2B5EF4-FFF2-40B4-BE49-F238E27FC236}">
                <a16:creationId xmlns:a16="http://schemas.microsoft.com/office/drawing/2014/main" id="{8C2F6D54-ED5E-443D-8D85-20DD9D003FD9}"/>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586608" y="5961354"/>
            <a:ext cx="3807592" cy="307684"/>
          </a:xfrm>
          <a:prstGeom prst="rect">
            <a:avLst/>
          </a:prstGeom>
        </p:spPr>
      </p:pic>
    </p:spTree>
    <p:extLst>
      <p:ext uri="{BB962C8B-B14F-4D97-AF65-F5344CB8AC3E}">
        <p14:creationId xmlns:p14="http://schemas.microsoft.com/office/powerpoint/2010/main" val="39276977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lvl1pPr>
              <a:defRPr>
                <a:solidFill>
                  <a:schemeClr val="tx2"/>
                </a:solidFill>
              </a:defRPr>
            </a:lvl1p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9" name="Group 8">
            <a:extLst>
              <a:ext uri="{FF2B5EF4-FFF2-40B4-BE49-F238E27FC236}">
                <a16:creationId xmlns:a16="http://schemas.microsoft.com/office/drawing/2014/main" id="{B6B0B935-14AF-459A-96E6-0A24C8647A54}"/>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0" name="Freeform: Shape 9">
              <a:extLst>
                <a:ext uri="{FF2B5EF4-FFF2-40B4-BE49-F238E27FC236}">
                  <a16:creationId xmlns:a16="http://schemas.microsoft.com/office/drawing/2014/main" id="{823BC1D8-EB71-461A-88C1-E7380E1E7684}"/>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44B9E7A2-D14D-4105-B5FF-F7DC1057DB7C}"/>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93C078EE-7F60-44F5-A9A7-9BF9A325A6CD}"/>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FA9D9BC1-22D2-4D3A-98C9-71C72AED775B}"/>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E8AB5864-A92F-4A52-8265-73E8F5FCD9A9}"/>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66FDEB53-60BE-4D07-947B-B1ECCDD02067}"/>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79E7F449-7073-415D-83E8-8E7896A47424}"/>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3A37674C-1A90-47FD-A893-DC74BEF518A4}"/>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8" name="Group 17">
            <a:extLst>
              <a:ext uri="{FF2B5EF4-FFF2-40B4-BE49-F238E27FC236}">
                <a16:creationId xmlns:a16="http://schemas.microsoft.com/office/drawing/2014/main" id="{7E0196DA-790C-4A34-9131-190507EC37A3}"/>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5" name="Freeform: Shape 24">
              <a:extLst>
                <a:ext uri="{FF2B5EF4-FFF2-40B4-BE49-F238E27FC236}">
                  <a16:creationId xmlns:a16="http://schemas.microsoft.com/office/drawing/2014/main" id="{4489ED0B-B62D-4F68-B68F-35EC2E2E35DB}"/>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6" name="Group 25">
              <a:extLst>
                <a:ext uri="{FF2B5EF4-FFF2-40B4-BE49-F238E27FC236}">
                  <a16:creationId xmlns:a16="http://schemas.microsoft.com/office/drawing/2014/main" id="{90380D15-6938-492F-A21E-83FC8185B40A}"/>
                </a:ext>
              </a:extLst>
            </p:cNvPr>
            <p:cNvGrpSpPr/>
            <p:nvPr/>
          </p:nvGrpSpPr>
          <p:grpSpPr>
            <a:xfrm>
              <a:off x="9720263" y="107156"/>
              <a:ext cx="2423265" cy="317504"/>
              <a:chOff x="4876800" y="6413787"/>
              <a:chExt cx="2423265" cy="317504"/>
            </a:xfrm>
            <a:noFill/>
          </p:grpSpPr>
          <p:sp>
            <p:nvSpPr>
              <p:cNvPr id="28" name="Freeform: Shape 27">
                <a:extLst>
                  <a:ext uri="{FF2B5EF4-FFF2-40B4-BE49-F238E27FC236}">
                    <a16:creationId xmlns:a16="http://schemas.microsoft.com/office/drawing/2014/main" id="{44458FFC-7EA6-4412-85D5-24ABDB27F076}"/>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F34DB868-2A62-4401-947B-3CD03C2A07F2}"/>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32C561D8-BC3D-4AB3-8763-6EF76A29203E}"/>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A39B1E12-653E-4D39-8F77-B779F40FD5DD}"/>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931089C7-3858-4F86-8BA7-927FCC5545B4}"/>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95CB5431-FC92-4B87-9DBF-FDA593AC5B4B}"/>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1D83CCB4-8630-46B3-876D-BB06D2AE73F8}"/>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18653EE4-99E2-47B6-9026-20B49D1F2718}"/>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B355C9DA-9330-4A7B-8894-BCD5FADF3DE5}"/>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7CAB43AE-9572-4664-B394-797948C3D068}"/>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5088AF69-FE25-43A6-A7B7-32A1C41E72BC}"/>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5A458FB5-E33E-402A-874B-6E049BD998E8}"/>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6E4DE7B7-14DE-4466-96C7-593659A6C386}"/>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2476BF16-A903-411E-BA70-83CC248332E5}"/>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6FA155DD-B8B9-4CB0-8C76-99E7AA0070FE}"/>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39B80281-A5FC-4382-AEA7-58238FD5AEED}"/>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E54E2E72-9313-42E8-9C69-89A9D398F870}"/>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0C40754F-96CF-4937-BDE6-6F94F4EC7B84}"/>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F5BC7789-96F6-491E-AC5E-1C9AFCD48DD2}"/>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7" name="Freeform: Shape 46">
                <a:extLst>
                  <a:ext uri="{FF2B5EF4-FFF2-40B4-BE49-F238E27FC236}">
                    <a16:creationId xmlns:a16="http://schemas.microsoft.com/office/drawing/2014/main" id="{2DFAE6DD-215C-4B70-9719-EBA4935DD3E4}"/>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7" name="Freeform: Shape 26">
              <a:extLst>
                <a:ext uri="{FF2B5EF4-FFF2-40B4-BE49-F238E27FC236}">
                  <a16:creationId xmlns:a16="http://schemas.microsoft.com/office/drawing/2014/main" id="{A182EDE7-18D6-4837-9DEA-0B5EB556D34D}"/>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4022099911"/>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Slide - Dark Fullscreen Image">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575361-F972-770C-CA61-1125593E5AB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765300" y="-536"/>
            <a:ext cx="10426700" cy="6859072"/>
          </a:xfrm>
          <a:prstGeom prst="rect">
            <a:avLst/>
          </a:prstGeom>
        </p:spPr>
      </p:pic>
      <p:sp>
        <p:nvSpPr>
          <p:cNvPr id="3" name="Rectangle 2">
            <a:extLst>
              <a:ext uri="{FF2B5EF4-FFF2-40B4-BE49-F238E27FC236}">
                <a16:creationId xmlns:a16="http://schemas.microsoft.com/office/drawing/2014/main" id="{D8D3B07C-D0DE-860A-00A6-FD184145215F}"/>
              </a:ext>
            </a:extLst>
          </p:cNvPr>
          <p:cNvSpPr/>
          <p:nvPr userDrawn="1"/>
        </p:nvSpPr>
        <p:spPr bwMode="auto">
          <a:xfrm>
            <a:off x="0" y="0"/>
            <a:ext cx="12192000" cy="6858000"/>
          </a:xfrm>
          <a:prstGeom prst="rect">
            <a:avLst/>
          </a:prstGeom>
          <a:gradFill flip="none" rotWithShape="1">
            <a:gsLst>
              <a:gs pos="35000">
                <a:srgbClr val="000000"/>
              </a:gs>
              <a:gs pos="71000">
                <a:srgbClr val="000000">
                  <a:alpha val="0"/>
                </a:srgbClr>
              </a:gs>
            </a:gsLst>
            <a:lin ang="18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000000"/>
              </a:solidFill>
              <a:ea typeface="Segoe UI" pitchFamily="34" charset="0"/>
              <a:cs typeface="Segoe UI" pitchFamily="34" charset="0"/>
            </a:endParaRPr>
          </a:p>
        </p:txBody>
      </p:sp>
      <p:pic>
        <p:nvPicPr>
          <p:cNvPr id="4" name="MS logo white - EMF" descr="Microsoft logo white text version">
            <a:extLst>
              <a:ext uri="{FF2B5EF4-FFF2-40B4-BE49-F238E27FC236}">
                <a16:creationId xmlns:a16="http://schemas.microsoft.com/office/drawing/2014/main" id="{999696A6-329C-563B-E325-A099AE3EACF6}"/>
              </a:ext>
            </a:extLst>
          </p:cNvPr>
          <p:cNvPicPr>
            <a:picLocks noChangeAspect="1"/>
          </p:cNvPicPr>
          <p:nvPr userDrawn="1"/>
        </p:nvPicPr>
        <p:blipFill>
          <a:blip r:embed="rId3"/>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6469743" cy="553998"/>
          </a:xfrm>
          <a:noFill/>
        </p:spPr>
        <p:txBody>
          <a:bodyPr wrap="square" lIns="0" tIns="0" rIns="0" bIns="0" anchor="b" anchorCtr="0">
            <a:spAutoFit/>
          </a:bodyPr>
          <a:lstStyle>
            <a:lvl1pPr>
              <a:defRPr sz="3600" spc="-50" baseline="0">
                <a:gradFill>
                  <a:gsLst>
                    <a:gs pos="0">
                      <a:schemeClr val="accent1"/>
                    </a:gs>
                    <a:gs pos="100000">
                      <a:srgbClr val="50E6FF"/>
                    </a:gs>
                  </a:gsLst>
                  <a:lin ang="27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6469743" cy="338554"/>
          </a:xfrm>
          <a:noFill/>
        </p:spPr>
        <p:txBody>
          <a:bodyPr wrap="square" lIns="0" tIns="0" rIns="0" bIns="0">
            <a:spAutoFit/>
          </a:bodyPr>
          <a:lstStyle>
            <a:lvl1pPr marL="0" indent="0">
              <a:spcBef>
                <a:spcPts val="0"/>
              </a:spcBef>
              <a:buNone/>
              <a:defRPr sz="2200" spc="0" baseline="0">
                <a:solidFill>
                  <a:schemeClr val="bg1"/>
                </a:soli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661777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 Colorful Fullscreen Imag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64AC08-B457-DF39-0176-768E55E5061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
          <a:stretch/>
        </p:blipFill>
        <p:spPr>
          <a:xfrm flipH="1">
            <a:off x="0" y="0"/>
            <a:ext cx="12192000" cy="6858000"/>
          </a:xfrm>
          <a:prstGeom prst="rect">
            <a:avLst/>
          </a:prstGeom>
        </p:spPr>
      </p:pic>
      <p:sp>
        <p:nvSpPr>
          <p:cNvPr id="7" name="Rectangle 6">
            <a:extLst>
              <a:ext uri="{FF2B5EF4-FFF2-40B4-BE49-F238E27FC236}">
                <a16:creationId xmlns:a16="http://schemas.microsoft.com/office/drawing/2014/main" id="{D4EF52B0-9580-BF6E-DCAE-96A9B147E2FA}"/>
              </a:ext>
            </a:extLst>
          </p:cNvPr>
          <p:cNvSpPr/>
          <p:nvPr userDrawn="1"/>
        </p:nvSpPr>
        <p:spPr bwMode="auto">
          <a:xfrm>
            <a:off x="0" y="0"/>
            <a:ext cx="12192000" cy="6858000"/>
          </a:xfrm>
          <a:prstGeom prst="rect">
            <a:avLst/>
          </a:prstGeom>
          <a:gradFill flip="none" rotWithShape="1">
            <a:gsLst>
              <a:gs pos="38000">
                <a:schemeClr val="accent1"/>
              </a:gs>
              <a:gs pos="65000">
                <a:schemeClr val="accent1">
                  <a:alpha val="0"/>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000000"/>
              </a:solidFill>
              <a:ea typeface="Segoe UI" pitchFamily="34" charset="0"/>
              <a:cs typeface="Segoe UI" pitchFamily="34" charset="0"/>
            </a:endParaRPr>
          </a:p>
        </p:txBody>
      </p:sp>
      <p:pic>
        <p:nvPicPr>
          <p:cNvPr id="8" name="MS logo white - EMF" descr="Microsoft logo white text version">
            <a:extLst>
              <a:ext uri="{FF2B5EF4-FFF2-40B4-BE49-F238E27FC236}">
                <a16:creationId xmlns:a16="http://schemas.microsoft.com/office/drawing/2014/main" id="{6C2F8722-41DC-FCC0-3686-767B949D7AD3}"/>
              </a:ext>
            </a:extLst>
          </p:cNvPr>
          <p:cNvPicPr>
            <a:picLocks noChangeAspect="1"/>
          </p:cNvPicPr>
          <p:nvPr userDrawn="1"/>
        </p:nvPicPr>
        <p:blipFill>
          <a:blip r:embed="rId3"/>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6469743" cy="553998"/>
          </a:xfrm>
          <a:noFill/>
          <a:effectLst/>
        </p:spPr>
        <p:txBody>
          <a:bodyPr wrap="square" lIns="0" tIns="0" rIns="0" bIns="0" anchor="b" anchorCtr="0">
            <a:spAutoFit/>
          </a:bodyPr>
          <a:lstStyle>
            <a:lvl1pPr>
              <a:defRPr sz="3600" spc="-50" baseline="0">
                <a:solidFill>
                  <a:schemeClr val="bg1"/>
                </a:solidFill>
                <a:effectLst>
                  <a:outerShdw blurRad="381000" algn="ctr" rotWithShape="0">
                    <a:prstClr val="black">
                      <a:alpha val="30000"/>
                    </a:prstClr>
                  </a:outerShdw>
                </a:effectLst>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6469743" cy="338554"/>
          </a:xfrm>
          <a:noFill/>
          <a:effectLst/>
        </p:spPr>
        <p:txBody>
          <a:bodyPr wrap="square" lIns="0" tIns="0" rIns="0" bIns="0">
            <a:spAutoFit/>
          </a:bodyPr>
          <a:lstStyle>
            <a:lvl1pPr marL="0" indent="0">
              <a:spcBef>
                <a:spcPts val="0"/>
              </a:spcBef>
              <a:buNone/>
              <a:defRPr sz="2200" spc="0" baseline="0">
                <a:solidFill>
                  <a:schemeClr val="bg1"/>
                </a:solidFill>
                <a:effectLst>
                  <a:outerShdw blurRad="381000" algn="ctr" rotWithShape="0">
                    <a:prstClr val="black">
                      <a:alpha val="30000"/>
                    </a:prstClr>
                  </a:outerShdw>
                </a:effectLst>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39016316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Slide - Light Fullscreen Ima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6A0A00-7D37-1507-6355-7CBB83BF45F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4178180" y="788504"/>
            <a:ext cx="8013819" cy="6069496"/>
          </a:xfrm>
          <a:prstGeom prst="rect">
            <a:avLst/>
          </a:prstGeom>
        </p:spPr>
      </p:pic>
      <p:sp>
        <p:nvSpPr>
          <p:cNvPr id="9" name="Title 1"/>
          <p:cNvSpPr>
            <a:spLocks noGrp="1"/>
          </p:cNvSpPr>
          <p:nvPr>
            <p:ph type="title" hasCustomPrompt="1"/>
          </p:nvPr>
        </p:nvSpPr>
        <p:spPr>
          <a:xfrm>
            <a:off x="584200" y="2425780"/>
            <a:ext cx="5240129" cy="1107996"/>
          </a:xfrm>
          <a:noFill/>
        </p:spPr>
        <p:txBody>
          <a:bodyPr wrap="square" lIns="0" tIns="0" rIns="0" bIns="0" anchor="b" anchorCtr="0">
            <a:spAutoFit/>
          </a:bodyPr>
          <a:lstStyle>
            <a:lvl1pPr>
              <a:defRPr sz="3600" spc="-50" baseline="0">
                <a:gradFill>
                  <a:gsLst>
                    <a:gs pos="0">
                      <a:srgbClr val="000000"/>
                    </a:gs>
                    <a:gs pos="100000">
                      <a:srgbClr val="000000"/>
                    </a:gs>
                  </a:gsLst>
                  <a:lin ang="18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240129" cy="338554"/>
          </a:xfrm>
          <a:noFill/>
        </p:spPr>
        <p:txBody>
          <a:bodyPr wrap="square" lIns="0" tIns="0" rIns="0" bIns="0">
            <a:spAutoFit/>
          </a:bodyPr>
          <a:lstStyle>
            <a:lvl1pPr marL="0" indent="0">
              <a:spcBef>
                <a:spcPts val="0"/>
              </a:spcBef>
              <a:buNone/>
              <a:defRPr sz="2200" spc="0" baseline="0">
                <a:gradFill>
                  <a:gsLst>
                    <a:gs pos="0">
                      <a:srgbClr val="000000"/>
                    </a:gs>
                    <a:gs pos="100000">
                      <a:srgbClr val="000000"/>
                    </a:gs>
                  </a:gsLst>
                  <a:lin ang="1800000" scaled="0"/>
                </a:gra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E3959EEC-7E83-FC5A-6E38-C7D7D4E340B3}"/>
              </a:ext>
            </a:extLst>
          </p:cNvPr>
          <p:cNvPicPr>
            <a:picLocks noChangeAspect="1"/>
          </p:cNvPicPr>
          <p:nvPr userDrawn="1"/>
        </p:nvPicPr>
        <p:blipFill>
          <a:blip r:embed="rId3"/>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5018877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Slide - Colorful Square Image">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B51C15-1394-789C-819C-FD7ED279F6D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334000" y="1067"/>
            <a:ext cx="6858000" cy="6856933"/>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3"/>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8169060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Slide - Light Square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pic>
        <p:nvPicPr>
          <p:cNvPr id="4" name="Picture 3">
            <a:extLst>
              <a:ext uri="{FF2B5EF4-FFF2-40B4-BE49-F238E27FC236}">
                <a16:creationId xmlns:a16="http://schemas.microsoft.com/office/drawing/2014/main" id="{3323C95C-52CC-1353-6F22-BA352F6519D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334000" y="0"/>
            <a:ext cx="6858000" cy="6858000"/>
          </a:xfrm>
          <a:prstGeom prst="rect">
            <a:avLst/>
          </a:prstGeom>
        </p:spPr>
      </p:pic>
    </p:spTree>
    <p:extLst>
      <p:ext uri="{BB962C8B-B14F-4D97-AF65-F5344CB8AC3E}">
        <p14:creationId xmlns:p14="http://schemas.microsoft.com/office/powerpoint/2010/main" val="4304675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Slide - Dark Square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gradFill>
                  <a:gsLst>
                    <a:gs pos="0">
                      <a:schemeClr val="accent1"/>
                    </a:gs>
                    <a:gs pos="100000">
                      <a:schemeClr val="accent3"/>
                    </a:gs>
                  </a:gsLst>
                  <a:lin ang="2700000" scaled="0"/>
                </a:gra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bg1"/>
                </a:solidFill>
                <a:latin typeface="+mn-lt"/>
                <a:cs typeface="Segoe UI" panose="020B0502040204020203" pitchFamily="34" charset="0"/>
              </a:defRPr>
            </a:lvl1pPr>
          </a:lstStyle>
          <a:p>
            <a:pPr lvl="0"/>
            <a:r>
              <a:rPr lang="en-US"/>
              <a:t>Speaker name or subtitle</a:t>
            </a:r>
          </a:p>
        </p:txBody>
      </p:sp>
      <p:pic>
        <p:nvPicPr>
          <p:cNvPr id="3" name="MS logo white - EMF" descr="Microsoft logo white text version">
            <a:extLst>
              <a:ext uri="{FF2B5EF4-FFF2-40B4-BE49-F238E27FC236}">
                <a16:creationId xmlns:a16="http://schemas.microsoft.com/office/drawing/2014/main" id="{4CA23529-60B4-4D2F-AA38-0F569B5C6064}"/>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pic>
        <p:nvPicPr>
          <p:cNvPr id="4" name="Picture 3">
            <a:extLst>
              <a:ext uri="{FF2B5EF4-FFF2-40B4-BE49-F238E27FC236}">
                <a16:creationId xmlns:a16="http://schemas.microsoft.com/office/drawing/2014/main" id="{44C7D529-CEDF-DF48-E0B3-E8F811D44008}"/>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334000" y="0"/>
            <a:ext cx="6858000" cy="6858000"/>
          </a:xfrm>
          <a:prstGeom prst="rect">
            <a:avLst/>
          </a:prstGeom>
        </p:spPr>
      </p:pic>
    </p:spTree>
    <p:extLst>
      <p:ext uri="{BB962C8B-B14F-4D97-AF65-F5344CB8AC3E}">
        <p14:creationId xmlns:p14="http://schemas.microsoft.com/office/powerpoint/2010/main" val="256939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Slide - Custom Square Image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6" name="Picture Placeholder 5">
            <a:extLst>
              <a:ext uri="{FF2B5EF4-FFF2-40B4-BE49-F238E27FC236}">
                <a16:creationId xmlns:a16="http://schemas.microsoft.com/office/drawing/2014/main" id="{1B003467-9D25-CD72-AA60-A77A9EEE6C1C}"/>
              </a:ext>
            </a:extLst>
          </p:cNvPr>
          <p:cNvSpPr>
            <a:spLocks noGrp="1"/>
          </p:cNvSpPr>
          <p:nvPr>
            <p:ph type="pic" sz="quarter" idx="13"/>
          </p:nvPr>
        </p:nvSpPr>
        <p:spPr>
          <a:xfrm>
            <a:off x="5334000" y="0"/>
            <a:ext cx="6858000" cy="6858000"/>
          </a:xfrm>
        </p:spPr>
        <p:txBody>
          <a:bodyPr anchor="ctr" anchorCtr="0">
            <a:noAutofit/>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2150317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Slide - Custom Square Imag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3" name="Picture Placeholder 5">
            <a:extLst>
              <a:ext uri="{FF2B5EF4-FFF2-40B4-BE49-F238E27FC236}">
                <a16:creationId xmlns:a16="http://schemas.microsoft.com/office/drawing/2014/main" id="{4674DF64-F3DC-A2BA-C305-4B0CE9D0DC04}"/>
              </a:ext>
            </a:extLst>
          </p:cNvPr>
          <p:cNvSpPr>
            <a:spLocks noGrp="1"/>
          </p:cNvSpPr>
          <p:nvPr>
            <p:ph type="pic" sz="quarter" idx="13"/>
          </p:nvPr>
        </p:nvSpPr>
        <p:spPr>
          <a:xfrm>
            <a:off x="5334000" y="0"/>
            <a:ext cx="6858000" cy="6858000"/>
          </a:xfrm>
        </p:spPr>
        <p:txBody>
          <a:bodyPr anchor="ctr" anchorCtr="0">
            <a:noAutofit/>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3398424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4732074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238612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lvl1pPr>
              <a:defRPr>
                <a:solidFill>
                  <a:schemeClr val="tx2"/>
                </a:solidFill>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FF1E44FC-8E67-4A49-962E-C2DD96C5DF7A}"/>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2" name="Freeform: Shape 11">
              <a:extLst>
                <a:ext uri="{FF2B5EF4-FFF2-40B4-BE49-F238E27FC236}">
                  <a16:creationId xmlns:a16="http://schemas.microsoft.com/office/drawing/2014/main" id="{12D34B9D-7FE0-4A72-BE1F-BE4A57D96466}"/>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8F11D442-D11B-449C-9175-90DF0EDB942C}"/>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CBF90DF3-ADEA-4E0D-B046-EC97F5BBE498}"/>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F8887746-0E2E-41E7-83AF-20EF810B0BDB}"/>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B7BFEF55-894B-4397-91ED-C693F1D1A5CB}"/>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DD4029E7-8033-40F4-B640-E0EFA27B92EA}"/>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B3C5DF7C-F98B-4F21-88B1-5C672AC1504A}"/>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90D579CE-FCBF-4EA0-9593-AA63B047790D}"/>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20" name="Group 19">
            <a:extLst>
              <a:ext uri="{FF2B5EF4-FFF2-40B4-BE49-F238E27FC236}">
                <a16:creationId xmlns:a16="http://schemas.microsoft.com/office/drawing/2014/main" id="{B81D56E9-6D5A-477A-B44A-53DFB10178BF}"/>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1" name="Freeform: Shape 20">
              <a:extLst>
                <a:ext uri="{FF2B5EF4-FFF2-40B4-BE49-F238E27FC236}">
                  <a16:creationId xmlns:a16="http://schemas.microsoft.com/office/drawing/2014/main" id="{BD6314C8-9343-4727-BCDC-26213C16ECE5}"/>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30" name="Group 29">
              <a:extLst>
                <a:ext uri="{FF2B5EF4-FFF2-40B4-BE49-F238E27FC236}">
                  <a16:creationId xmlns:a16="http://schemas.microsoft.com/office/drawing/2014/main" id="{86CF0FAB-0B7C-4187-B016-C53577A06BC1}"/>
                </a:ext>
              </a:extLst>
            </p:cNvPr>
            <p:cNvGrpSpPr/>
            <p:nvPr/>
          </p:nvGrpSpPr>
          <p:grpSpPr>
            <a:xfrm>
              <a:off x="9720263" y="107156"/>
              <a:ext cx="2423265" cy="317504"/>
              <a:chOff x="4876800" y="6413787"/>
              <a:chExt cx="2423265" cy="317504"/>
            </a:xfrm>
            <a:noFill/>
          </p:grpSpPr>
          <p:sp>
            <p:nvSpPr>
              <p:cNvPr id="32" name="Freeform: Shape 31">
                <a:extLst>
                  <a:ext uri="{FF2B5EF4-FFF2-40B4-BE49-F238E27FC236}">
                    <a16:creationId xmlns:a16="http://schemas.microsoft.com/office/drawing/2014/main" id="{D5D85F07-FC60-4121-B029-AAC361ED3867}"/>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50877924-59DA-4C8D-ADE7-4D966D753681}"/>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6967F245-E8D6-48B2-9559-CD8CBBA449B4}"/>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7174BA5A-055E-4944-9C9B-7C8BF6823BF3}"/>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B5608FBB-3564-4A13-9FB4-F81B7326EF01}"/>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57B3C3C7-6F54-429D-AA7B-251534AB43FE}"/>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429A83F0-5FA0-42CE-AA70-8788077660E4}"/>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00AEE67A-9FEA-43AB-B8BD-08B34EC799D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BB0E0BEB-1595-42D9-8842-A117A4DE647C}"/>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040221ED-8086-4DB5-9D2D-2A11E88F2718}"/>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9E8EB075-7FB6-41EC-BB36-635E79A9E989}"/>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41BF9152-E782-4701-89B9-17D2E3C99B74}"/>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36FD4E3F-AB36-48C4-AF82-B053F5C0E892}"/>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BE03EC11-D691-4792-919E-2F12DDBA234F}"/>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A7456857-C320-4E25-AA49-A7B4AD2579EE}"/>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47" name="Freeform: Shape 46">
                <a:extLst>
                  <a:ext uri="{FF2B5EF4-FFF2-40B4-BE49-F238E27FC236}">
                    <a16:creationId xmlns:a16="http://schemas.microsoft.com/office/drawing/2014/main" id="{922C6699-BC4E-4BFE-811C-A91070E89F24}"/>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2CB97C67-39F0-41F3-8F17-BA8B48473B82}"/>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9" name="Freeform: Shape 48">
                <a:extLst>
                  <a:ext uri="{FF2B5EF4-FFF2-40B4-BE49-F238E27FC236}">
                    <a16:creationId xmlns:a16="http://schemas.microsoft.com/office/drawing/2014/main" id="{9604129D-598B-4BAA-8FB8-F3B15B23DFB6}"/>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0" name="Freeform: Shape 49">
                <a:extLst>
                  <a:ext uri="{FF2B5EF4-FFF2-40B4-BE49-F238E27FC236}">
                    <a16:creationId xmlns:a16="http://schemas.microsoft.com/office/drawing/2014/main" id="{C6BCF110-57A8-4F67-BF7E-77A172F1A7D8}"/>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0213567F-73D3-4FE3-B6EB-4B0297666CBB}"/>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31" name="Freeform: Shape 30">
              <a:extLst>
                <a:ext uri="{FF2B5EF4-FFF2-40B4-BE49-F238E27FC236}">
                  <a16:creationId xmlns:a16="http://schemas.microsoft.com/office/drawing/2014/main" id="{EA66934D-DCEE-476E-AC90-B791E5C86634}"/>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16673100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0">
                      <a:schemeClr val="accent1"/>
                    </a:gs>
                    <a:gs pos="100000">
                      <a:srgbClr val="50E6FF"/>
                    </a:gs>
                  </a:gsLst>
                  <a:lin ang="27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671104A8-22EB-4536-29D9-ADFD45243136}"/>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797897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561302-81BA-ABC4-7F3A-17AC84CB53AA}"/>
              </a:ext>
            </a:extLst>
          </p:cNvPr>
          <p:cNvPicPr>
            <a:picLocks noChangeAspect="1"/>
          </p:cNvPicPr>
          <p:nvPr userDrawn="1"/>
        </p:nvPicPr>
        <p:blipFill rotWithShape="1">
          <a:blip r:embed="rId2">
            <a:alphaModFix amt="65000"/>
            <a:extLst>
              <a:ext uri="{BEBA8EAE-BF5A-486C-A8C5-ECC9F3942E4B}">
                <a14:imgProps xmlns:a14="http://schemas.microsoft.com/office/drawing/2010/main">
                  <a14:imgLayer r:embed="rId3">
                    <a14:imgEffect>
                      <a14:brightnessContrast bright="-19000"/>
                    </a14:imgEffect>
                  </a14:imgLayer>
                </a14:imgProps>
              </a:ext>
            </a:extLst>
          </a:blip>
          <a:srcRect t="-13770" b="15809"/>
          <a:stretch/>
        </p:blipFill>
        <p:spPr>
          <a:xfrm>
            <a:off x="0" y="886264"/>
            <a:ext cx="12192000" cy="5971736"/>
          </a:xfrm>
          <a:prstGeom prst="rect">
            <a:avLst/>
          </a:prstGeom>
        </p:spPr>
      </p:pic>
      <p:sp>
        <p:nvSpPr>
          <p:cNvPr id="6" name="Rectangle 5">
            <a:extLst>
              <a:ext uri="{FF2B5EF4-FFF2-40B4-BE49-F238E27FC236}">
                <a16:creationId xmlns:a16="http://schemas.microsoft.com/office/drawing/2014/main" id="{22EB798A-8887-9D69-B51F-38864DB09EAB}"/>
              </a:ext>
            </a:extLst>
          </p:cNvPr>
          <p:cNvSpPr/>
          <p:nvPr userDrawn="1"/>
        </p:nvSpPr>
        <p:spPr bwMode="auto">
          <a:xfrm>
            <a:off x="0" y="0"/>
            <a:ext cx="12192000" cy="5648178"/>
          </a:xfrm>
          <a:prstGeom prst="rect">
            <a:avLst/>
          </a:prstGeom>
          <a:gradFill flip="none" rotWithShape="1">
            <a:gsLst>
              <a:gs pos="36000">
                <a:schemeClr val="accent1"/>
              </a:gs>
              <a:gs pos="100000">
                <a:schemeClr val="accent1">
                  <a:alpha val="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p:cNvSpPr>
            <a:spLocks noGrp="1"/>
          </p:cNvSpPr>
          <p:nvPr>
            <p:ph type="title" hasCustomPrompt="1"/>
          </p:nvPr>
        </p:nvSpPr>
        <p:spPr>
          <a:xfrm>
            <a:off x="585216" y="2930402"/>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3781628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Accountabilit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9132000" cy="553998"/>
          </a:xfrm>
        </p:spPr>
        <p:txBody>
          <a:bodyPr/>
          <a:lstStyle>
            <a:lvl1pPr>
              <a:defRPr>
                <a:gradFill>
                  <a:gsLst>
                    <a:gs pos="0">
                      <a:srgbClr val="D83B01"/>
                    </a:gs>
                    <a:gs pos="100000">
                      <a:srgbClr val="FF9349"/>
                    </a:gs>
                  </a:gsLst>
                  <a:lin ang="2700000" scaled="0"/>
                </a:gradFill>
              </a:defRPr>
            </a:lvl1pPr>
          </a:lstStyle>
          <a:p>
            <a:r>
              <a:rPr lang="en-US"/>
              <a:t>Click to edit Master title style</a:t>
            </a:r>
          </a:p>
        </p:txBody>
      </p:sp>
      <p:grpSp>
        <p:nvGrpSpPr>
          <p:cNvPr id="3" name="Group 2">
            <a:extLst>
              <a:ext uri="{FF2B5EF4-FFF2-40B4-BE49-F238E27FC236}">
                <a16:creationId xmlns:a16="http://schemas.microsoft.com/office/drawing/2014/main" id="{AF77E02B-63DD-CF32-C09A-55D1ED9B5E79}"/>
              </a:ext>
            </a:extLst>
          </p:cNvPr>
          <p:cNvGrpSpPr/>
          <p:nvPr userDrawn="1"/>
        </p:nvGrpSpPr>
        <p:grpSpPr>
          <a:xfrm>
            <a:off x="0" y="0"/>
            <a:ext cx="12192000" cy="638978"/>
            <a:chOff x="0" y="0"/>
            <a:chExt cx="12192000" cy="638978"/>
          </a:xfrm>
        </p:grpSpPr>
        <p:sp>
          <p:nvSpPr>
            <p:cNvPr id="4" name="Rectangle 3">
              <a:extLst>
                <a:ext uri="{FF2B5EF4-FFF2-40B4-BE49-F238E27FC236}">
                  <a16:creationId xmlns:a16="http://schemas.microsoft.com/office/drawing/2014/main" id="{4F6AE021-EDFC-2433-1242-34474D0F0798}"/>
                </a:ext>
              </a:extLst>
            </p:cNvPr>
            <p:cNvSpPr/>
            <p:nvPr/>
          </p:nvSpPr>
          <p:spPr bwMode="auto">
            <a:xfrm>
              <a:off x="0" y="0"/>
              <a:ext cx="12192000" cy="121186"/>
            </a:xfrm>
            <a:prstGeom prst="rect">
              <a:avLst/>
            </a:prstGeom>
            <a:solidFill>
              <a:srgbClr val="D83B0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D83B01"/>
                </a:solidFill>
                <a:ea typeface="Segoe UI" pitchFamily="34" charset="0"/>
                <a:cs typeface="Segoe UI" pitchFamily="34" charset="0"/>
              </a:endParaRPr>
            </a:p>
          </p:txBody>
        </p:sp>
        <p:sp>
          <p:nvSpPr>
            <p:cNvPr id="5" name="Rounded Rectangle 4">
              <a:extLst>
                <a:ext uri="{FF2B5EF4-FFF2-40B4-BE49-F238E27FC236}">
                  <a16:creationId xmlns:a16="http://schemas.microsoft.com/office/drawing/2014/main" id="{C416C1B6-FB37-937C-2CE0-5E740B740100}"/>
                </a:ext>
              </a:extLst>
            </p:cNvPr>
            <p:cNvSpPr/>
            <p:nvPr/>
          </p:nvSpPr>
          <p:spPr bwMode="auto">
            <a:xfrm>
              <a:off x="9771961" y="0"/>
              <a:ext cx="1972020" cy="638978"/>
            </a:xfrm>
            <a:prstGeom prst="roundRect">
              <a:avLst>
                <a:gd name="adj" fmla="val 9020"/>
              </a:avLst>
            </a:prstGeom>
            <a:gradFill>
              <a:gsLst>
                <a:gs pos="13000">
                  <a:srgbClr val="D83B01"/>
                </a:gs>
                <a:gs pos="100000">
                  <a:srgbClr val="FF9349"/>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6" name="TextBox 5">
              <a:extLst>
                <a:ext uri="{FF2B5EF4-FFF2-40B4-BE49-F238E27FC236}">
                  <a16:creationId xmlns:a16="http://schemas.microsoft.com/office/drawing/2014/main" id="{52696C90-F9C7-B87C-A502-F759216F35F8}"/>
                </a:ext>
              </a:extLst>
            </p:cNvPr>
            <p:cNvSpPr txBox="1"/>
            <p:nvPr/>
          </p:nvSpPr>
          <p:spPr>
            <a:xfrm>
              <a:off x="9771961" y="221708"/>
              <a:ext cx="1972020" cy="338554"/>
            </a:xfrm>
            <a:prstGeom prst="rect">
              <a:avLst/>
            </a:prstGeom>
            <a:noFill/>
          </p:spPr>
          <p:txBody>
            <a:bodyPr wrap="square" rtlCol="0">
              <a:spAutoFit/>
            </a:bodyPr>
            <a:lstStyle/>
            <a:p>
              <a:pPr algn="ctr"/>
              <a:r>
                <a:rPr lang="en-US" sz="1600" b="1">
                  <a:gradFill>
                    <a:gsLst>
                      <a:gs pos="13000">
                        <a:schemeClr val="bg1"/>
                      </a:gs>
                      <a:gs pos="100000">
                        <a:schemeClr val="bg1"/>
                      </a:gs>
                    </a:gsLst>
                    <a:lin ang="5400000" scaled="1"/>
                  </a:gradFill>
                  <a:ea typeface="+mj-ea"/>
                  <a:cs typeface="Segoe UI Semibold" panose="020B0702040204020203" pitchFamily="34" charset="0"/>
                </a:rPr>
                <a:t>ACCOUNTABILITY</a:t>
              </a:r>
            </a:p>
          </p:txBody>
        </p:sp>
      </p:grpSp>
    </p:spTree>
    <p:extLst>
      <p:ext uri="{BB962C8B-B14F-4D97-AF65-F5344CB8AC3E}">
        <p14:creationId xmlns:p14="http://schemas.microsoft.com/office/powerpoint/2010/main" val="27592167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ransparenc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9132000" cy="553998"/>
          </a:xfrm>
        </p:spPr>
        <p:txBody>
          <a:bodyPr/>
          <a:lstStyle>
            <a:lvl1pPr>
              <a:defRPr>
                <a:gradFill>
                  <a:gsLst>
                    <a:gs pos="0">
                      <a:srgbClr val="8661C5"/>
                    </a:gs>
                    <a:gs pos="100000">
                      <a:srgbClr val="D59DFF"/>
                    </a:gs>
                  </a:gsLst>
                  <a:lin ang="2700000" scaled="0"/>
                </a:gradFill>
              </a:defRPr>
            </a:lvl1pPr>
          </a:lstStyle>
          <a:p>
            <a:r>
              <a:rPr lang="en-US"/>
              <a:t>Click to edit Master title style</a:t>
            </a:r>
          </a:p>
        </p:txBody>
      </p:sp>
      <p:grpSp>
        <p:nvGrpSpPr>
          <p:cNvPr id="3" name="Group 2">
            <a:extLst>
              <a:ext uri="{FF2B5EF4-FFF2-40B4-BE49-F238E27FC236}">
                <a16:creationId xmlns:a16="http://schemas.microsoft.com/office/drawing/2014/main" id="{AF77E02B-63DD-CF32-C09A-55D1ED9B5E79}"/>
              </a:ext>
            </a:extLst>
          </p:cNvPr>
          <p:cNvGrpSpPr/>
          <p:nvPr userDrawn="1"/>
        </p:nvGrpSpPr>
        <p:grpSpPr>
          <a:xfrm>
            <a:off x="0" y="0"/>
            <a:ext cx="12192000" cy="638978"/>
            <a:chOff x="0" y="0"/>
            <a:chExt cx="12192000" cy="638978"/>
          </a:xfrm>
        </p:grpSpPr>
        <p:sp>
          <p:nvSpPr>
            <p:cNvPr id="4" name="Rectangle 3">
              <a:extLst>
                <a:ext uri="{FF2B5EF4-FFF2-40B4-BE49-F238E27FC236}">
                  <a16:creationId xmlns:a16="http://schemas.microsoft.com/office/drawing/2014/main" id="{4F6AE021-EDFC-2433-1242-34474D0F0798}"/>
                </a:ext>
              </a:extLst>
            </p:cNvPr>
            <p:cNvSpPr/>
            <p:nvPr/>
          </p:nvSpPr>
          <p:spPr bwMode="auto">
            <a:xfrm>
              <a:off x="0" y="0"/>
              <a:ext cx="12192000" cy="121186"/>
            </a:xfrm>
            <a:prstGeom prst="rect">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D83B01"/>
                </a:solidFill>
                <a:ea typeface="Segoe UI" pitchFamily="34" charset="0"/>
                <a:cs typeface="Segoe UI" pitchFamily="34" charset="0"/>
              </a:endParaRPr>
            </a:p>
          </p:txBody>
        </p:sp>
        <p:sp>
          <p:nvSpPr>
            <p:cNvPr id="5" name="Rounded Rectangle 4">
              <a:extLst>
                <a:ext uri="{FF2B5EF4-FFF2-40B4-BE49-F238E27FC236}">
                  <a16:creationId xmlns:a16="http://schemas.microsoft.com/office/drawing/2014/main" id="{C416C1B6-FB37-937C-2CE0-5E740B740100}"/>
                </a:ext>
              </a:extLst>
            </p:cNvPr>
            <p:cNvSpPr/>
            <p:nvPr/>
          </p:nvSpPr>
          <p:spPr bwMode="auto">
            <a:xfrm>
              <a:off x="9905999" y="0"/>
              <a:ext cx="1837982" cy="638978"/>
            </a:xfrm>
            <a:prstGeom prst="roundRect">
              <a:avLst>
                <a:gd name="adj" fmla="val 10113"/>
              </a:avLst>
            </a:prstGeom>
            <a:gradFill>
              <a:gsLst>
                <a:gs pos="13000">
                  <a:srgbClr val="8661C5"/>
                </a:gs>
                <a:gs pos="100000">
                  <a:srgbClr val="D59DFF"/>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6" name="TextBox 5">
              <a:extLst>
                <a:ext uri="{FF2B5EF4-FFF2-40B4-BE49-F238E27FC236}">
                  <a16:creationId xmlns:a16="http://schemas.microsoft.com/office/drawing/2014/main" id="{52696C90-F9C7-B87C-A502-F759216F35F8}"/>
                </a:ext>
              </a:extLst>
            </p:cNvPr>
            <p:cNvSpPr txBox="1"/>
            <p:nvPr/>
          </p:nvSpPr>
          <p:spPr>
            <a:xfrm>
              <a:off x="9905999" y="221708"/>
              <a:ext cx="1837981" cy="338554"/>
            </a:xfrm>
            <a:prstGeom prst="rect">
              <a:avLst/>
            </a:prstGeom>
            <a:noFill/>
          </p:spPr>
          <p:txBody>
            <a:bodyPr wrap="square" rtlCol="0">
              <a:spAutoFit/>
            </a:bodyPr>
            <a:lstStyle/>
            <a:p>
              <a:pPr algn="ctr"/>
              <a:r>
                <a:rPr lang="en-US" sz="1600" b="1">
                  <a:gradFill>
                    <a:gsLst>
                      <a:gs pos="13000">
                        <a:schemeClr val="bg1"/>
                      </a:gs>
                      <a:gs pos="100000">
                        <a:schemeClr val="bg1"/>
                      </a:gs>
                    </a:gsLst>
                    <a:lin ang="5400000" scaled="1"/>
                  </a:gradFill>
                  <a:ea typeface="+mj-ea"/>
                  <a:cs typeface="Segoe UI Semibold" panose="020B0702040204020203" pitchFamily="34" charset="0"/>
                </a:rPr>
                <a:t>TRANSPARENCY</a:t>
              </a:r>
            </a:p>
          </p:txBody>
        </p:sp>
      </p:grpSp>
    </p:spTree>
    <p:extLst>
      <p:ext uri="{BB962C8B-B14F-4D97-AF65-F5344CB8AC3E}">
        <p14:creationId xmlns:p14="http://schemas.microsoft.com/office/powerpoint/2010/main" val="181452471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Fairne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9132000" cy="553998"/>
          </a:xfrm>
        </p:spPr>
        <p:txBody>
          <a:bodyPr/>
          <a:lstStyle>
            <a:lvl1pPr>
              <a:defRPr>
                <a:gradFill>
                  <a:gsLst>
                    <a:gs pos="0">
                      <a:srgbClr val="0078D4"/>
                    </a:gs>
                    <a:gs pos="100000">
                      <a:schemeClr val="accent1">
                        <a:lumMod val="60000"/>
                        <a:lumOff val="40000"/>
                      </a:schemeClr>
                    </a:gs>
                  </a:gsLst>
                  <a:lin ang="2700000" scaled="0"/>
                </a:gradFill>
              </a:defRPr>
            </a:lvl1pPr>
          </a:lstStyle>
          <a:p>
            <a:r>
              <a:rPr lang="en-US"/>
              <a:t>Click to edit Master title style</a:t>
            </a:r>
          </a:p>
        </p:txBody>
      </p:sp>
      <p:grpSp>
        <p:nvGrpSpPr>
          <p:cNvPr id="3" name="Group 2">
            <a:extLst>
              <a:ext uri="{FF2B5EF4-FFF2-40B4-BE49-F238E27FC236}">
                <a16:creationId xmlns:a16="http://schemas.microsoft.com/office/drawing/2014/main" id="{AF77E02B-63DD-CF32-C09A-55D1ED9B5E79}"/>
              </a:ext>
            </a:extLst>
          </p:cNvPr>
          <p:cNvGrpSpPr/>
          <p:nvPr userDrawn="1"/>
        </p:nvGrpSpPr>
        <p:grpSpPr>
          <a:xfrm>
            <a:off x="0" y="0"/>
            <a:ext cx="12192000" cy="638978"/>
            <a:chOff x="0" y="0"/>
            <a:chExt cx="12192000" cy="638978"/>
          </a:xfrm>
        </p:grpSpPr>
        <p:sp>
          <p:nvSpPr>
            <p:cNvPr id="4" name="Rectangle 3">
              <a:extLst>
                <a:ext uri="{FF2B5EF4-FFF2-40B4-BE49-F238E27FC236}">
                  <a16:creationId xmlns:a16="http://schemas.microsoft.com/office/drawing/2014/main" id="{4F6AE021-EDFC-2433-1242-34474D0F0798}"/>
                </a:ext>
              </a:extLst>
            </p:cNvPr>
            <p:cNvSpPr/>
            <p:nvPr/>
          </p:nvSpPr>
          <p:spPr bwMode="auto">
            <a:xfrm>
              <a:off x="0" y="0"/>
              <a:ext cx="12192000" cy="121186"/>
            </a:xfrm>
            <a:prstGeom prst="rect">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D83B01"/>
                </a:solidFill>
                <a:ea typeface="Segoe UI" pitchFamily="34" charset="0"/>
                <a:cs typeface="Segoe UI" pitchFamily="34" charset="0"/>
              </a:endParaRPr>
            </a:p>
          </p:txBody>
        </p:sp>
        <p:sp>
          <p:nvSpPr>
            <p:cNvPr id="5" name="Rounded Rectangle 4">
              <a:extLst>
                <a:ext uri="{FF2B5EF4-FFF2-40B4-BE49-F238E27FC236}">
                  <a16:creationId xmlns:a16="http://schemas.microsoft.com/office/drawing/2014/main" id="{C416C1B6-FB37-937C-2CE0-5E740B740100}"/>
                </a:ext>
              </a:extLst>
            </p:cNvPr>
            <p:cNvSpPr/>
            <p:nvPr/>
          </p:nvSpPr>
          <p:spPr bwMode="auto">
            <a:xfrm>
              <a:off x="10580913" y="0"/>
              <a:ext cx="1163067" cy="638978"/>
            </a:xfrm>
            <a:prstGeom prst="roundRect">
              <a:avLst>
                <a:gd name="adj" fmla="val 10113"/>
              </a:avLst>
            </a:prstGeom>
            <a:gradFill>
              <a:gsLst>
                <a:gs pos="13000">
                  <a:srgbClr val="0078D4"/>
                </a:gs>
                <a:gs pos="100000">
                  <a:srgbClr val="50E6FF"/>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6" name="TextBox 5">
              <a:extLst>
                <a:ext uri="{FF2B5EF4-FFF2-40B4-BE49-F238E27FC236}">
                  <a16:creationId xmlns:a16="http://schemas.microsoft.com/office/drawing/2014/main" id="{52696C90-F9C7-B87C-A502-F759216F35F8}"/>
                </a:ext>
              </a:extLst>
            </p:cNvPr>
            <p:cNvSpPr txBox="1"/>
            <p:nvPr/>
          </p:nvSpPr>
          <p:spPr>
            <a:xfrm>
              <a:off x="10580914" y="221708"/>
              <a:ext cx="1163066" cy="338554"/>
            </a:xfrm>
            <a:prstGeom prst="rect">
              <a:avLst/>
            </a:prstGeom>
            <a:noFill/>
          </p:spPr>
          <p:txBody>
            <a:bodyPr wrap="square" rtlCol="0">
              <a:spAutoFit/>
            </a:bodyPr>
            <a:lstStyle/>
            <a:p>
              <a:pPr algn="ctr"/>
              <a:r>
                <a:rPr lang="en-US" sz="1600" b="1">
                  <a:gradFill>
                    <a:gsLst>
                      <a:gs pos="13000">
                        <a:schemeClr val="bg1"/>
                      </a:gs>
                      <a:gs pos="100000">
                        <a:schemeClr val="bg1"/>
                      </a:gs>
                    </a:gsLst>
                    <a:lin ang="5400000" scaled="1"/>
                  </a:gradFill>
                  <a:ea typeface="+mj-ea"/>
                  <a:cs typeface="Segoe UI Semibold" panose="020B0702040204020203" pitchFamily="34" charset="0"/>
                </a:rPr>
                <a:t>FAIRNESS</a:t>
              </a:r>
            </a:p>
          </p:txBody>
        </p:sp>
      </p:grpSp>
    </p:spTree>
    <p:extLst>
      <p:ext uri="{BB962C8B-B14F-4D97-AF65-F5344CB8AC3E}">
        <p14:creationId xmlns:p14="http://schemas.microsoft.com/office/powerpoint/2010/main" val="50776065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Reliability and Safet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9132000" cy="553998"/>
          </a:xfrm>
        </p:spPr>
        <p:txBody>
          <a:bodyPr/>
          <a:lstStyle>
            <a:lvl1pPr>
              <a:defRPr>
                <a:gradFill>
                  <a:gsLst>
                    <a:gs pos="0">
                      <a:srgbClr val="008575"/>
                    </a:gs>
                    <a:gs pos="100000">
                      <a:schemeClr val="accent5">
                        <a:lumMod val="60000"/>
                        <a:lumOff val="40000"/>
                      </a:schemeClr>
                    </a:gs>
                  </a:gsLst>
                  <a:lin ang="2700000" scaled="0"/>
                </a:gradFill>
              </a:defRPr>
            </a:lvl1pPr>
          </a:lstStyle>
          <a:p>
            <a:r>
              <a:rPr lang="en-US"/>
              <a:t>Click to edit Master title style</a:t>
            </a:r>
          </a:p>
        </p:txBody>
      </p:sp>
      <p:grpSp>
        <p:nvGrpSpPr>
          <p:cNvPr id="3" name="Group 2">
            <a:extLst>
              <a:ext uri="{FF2B5EF4-FFF2-40B4-BE49-F238E27FC236}">
                <a16:creationId xmlns:a16="http://schemas.microsoft.com/office/drawing/2014/main" id="{AF77E02B-63DD-CF32-C09A-55D1ED9B5E79}"/>
              </a:ext>
            </a:extLst>
          </p:cNvPr>
          <p:cNvGrpSpPr/>
          <p:nvPr userDrawn="1"/>
        </p:nvGrpSpPr>
        <p:grpSpPr>
          <a:xfrm>
            <a:off x="0" y="0"/>
            <a:ext cx="12192000" cy="638978"/>
            <a:chOff x="0" y="0"/>
            <a:chExt cx="12192000" cy="638978"/>
          </a:xfrm>
        </p:grpSpPr>
        <p:sp>
          <p:nvSpPr>
            <p:cNvPr id="4" name="Rectangle 3">
              <a:extLst>
                <a:ext uri="{FF2B5EF4-FFF2-40B4-BE49-F238E27FC236}">
                  <a16:creationId xmlns:a16="http://schemas.microsoft.com/office/drawing/2014/main" id="{4F6AE021-EDFC-2433-1242-34474D0F0798}"/>
                </a:ext>
              </a:extLst>
            </p:cNvPr>
            <p:cNvSpPr/>
            <p:nvPr/>
          </p:nvSpPr>
          <p:spPr bwMode="auto">
            <a:xfrm>
              <a:off x="0" y="0"/>
              <a:ext cx="12192000" cy="121186"/>
            </a:xfrm>
            <a:prstGeom prst="rect">
              <a:avLst/>
            </a:prstGeom>
            <a:solidFill>
              <a:srgbClr val="00857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008575"/>
                </a:solidFill>
                <a:ea typeface="Segoe UI" pitchFamily="34" charset="0"/>
                <a:cs typeface="Segoe UI" pitchFamily="34" charset="0"/>
              </a:endParaRPr>
            </a:p>
          </p:txBody>
        </p:sp>
        <p:sp>
          <p:nvSpPr>
            <p:cNvPr id="5" name="Rounded Rectangle 4">
              <a:extLst>
                <a:ext uri="{FF2B5EF4-FFF2-40B4-BE49-F238E27FC236}">
                  <a16:creationId xmlns:a16="http://schemas.microsoft.com/office/drawing/2014/main" id="{C416C1B6-FB37-937C-2CE0-5E740B740100}"/>
                </a:ext>
              </a:extLst>
            </p:cNvPr>
            <p:cNvSpPr/>
            <p:nvPr/>
          </p:nvSpPr>
          <p:spPr bwMode="auto">
            <a:xfrm>
              <a:off x="9332686" y="0"/>
              <a:ext cx="2411294" cy="638978"/>
            </a:xfrm>
            <a:prstGeom prst="roundRect">
              <a:avLst>
                <a:gd name="adj" fmla="val 9020"/>
              </a:avLst>
            </a:prstGeom>
            <a:gradFill>
              <a:gsLst>
                <a:gs pos="13000">
                  <a:srgbClr val="008575"/>
                </a:gs>
                <a:gs pos="100000">
                  <a:srgbClr val="30E5D0"/>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6" name="TextBox 5">
              <a:extLst>
                <a:ext uri="{FF2B5EF4-FFF2-40B4-BE49-F238E27FC236}">
                  <a16:creationId xmlns:a16="http://schemas.microsoft.com/office/drawing/2014/main" id="{52696C90-F9C7-B87C-A502-F759216F35F8}"/>
                </a:ext>
              </a:extLst>
            </p:cNvPr>
            <p:cNvSpPr txBox="1"/>
            <p:nvPr/>
          </p:nvSpPr>
          <p:spPr>
            <a:xfrm>
              <a:off x="9332686" y="221708"/>
              <a:ext cx="2411294" cy="338554"/>
            </a:xfrm>
            <a:prstGeom prst="rect">
              <a:avLst/>
            </a:prstGeom>
            <a:noFill/>
          </p:spPr>
          <p:txBody>
            <a:bodyPr wrap="square" rtlCol="0">
              <a:spAutoFit/>
            </a:bodyPr>
            <a:lstStyle/>
            <a:p>
              <a:pPr algn="ctr"/>
              <a:r>
                <a:rPr lang="en-US" sz="1600" b="1">
                  <a:gradFill>
                    <a:gsLst>
                      <a:gs pos="13000">
                        <a:schemeClr val="bg1"/>
                      </a:gs>
                      <a:gs pos="100000">
                        <a:schemeClr val="bg1"/>
                      </a:gs>
                    </a:gsLst>
                    <a:lin ang="5400000" scaled="1"/>
                  </a:gradFill>
                  <a:ea typeface="+mj-ea"/>
                  <a:cs typeface="Segoe UI Semibold" panose="020B0702040204020203" pitchFamily="34" charset="0"/>
                </a:rPr>
                <a:t>RELIABILITY &amp; SAFETY</a:t>
              </a:r>
            </a:p>
          </p:txBody>
        </p:sp>
      </p:grpSp>
    </p:spTree>
    <p:extLst>
      <p:ext uri="{BB962C8B-B14F-4D97-AF65-F5344CB8AC3E}">
        <p14:creationId xmlns:p14="http://schemas.microsoft.com/office/powerpoint/2010/main" val="34122425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rivacy and Securit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9132000" cy="553998"/>
          </a:xfrm>
        </p:spPr>
        <p:txBody>
          <a:bodyPr/>
          <a:lstStyle>
            <a:lvl1pPr>
              <a:defRPr>
                <a:gradFill>
                  <a:gsLst>
                    <a:gs pos="0">
                      <a:srgbClr val="737373"/>
                    </a:gs>
                    <a:gs pos="100000">
                      <a:schemeClr val="bg1">
                        <a:lumMod val="65000"/>
                      </a:schemeClr>
                    </a:gs>
                  </a:gsLst>
                  <a:lin ang="2700000" scaled="0"/>
                </a:gradFill>
              </a:defRPr>
            </a:lvl1pPr>
          </a:lstStyle>
          <a:p>
            <a:r>
              <a:rPr lang="en-US"/>
              <a:t>Click to edit Master title style</a:t>
            </a:r>
          </a:p>
        </p:txBody>
      </p:sp>
      <p:grpSp>
        <p:nvGrpSpPr>
          <p:cNvPr id="3" name="Group 2">
            <a:extLst>
              <a:ext uri="{FF2B5EF4-FFF2-40B4-BE49-F238E27FC236}">
                <a16:creationId xmlns:a16="http://schemas.microsoft.com/office/drawing/2014/main" id="{AF77E02B-63DD-CF32-C09A-55D1ED9B5E79}"/>
              </a:ext>
            </a:extLst>
          </p:cNvPr>
          <p:cNvGrpSpPr/>
          <p:nvPr userDrawn="1"/>
        </p:nvGrpSpPr>
        <p:grpSpPr>
          <a:xfrm>
            <a:off x="0" y="0"/>
            <a:ext cx="12192000" cy="638978"/>
            <a:chOff x="0" y="0"/>
            <a:chExt cx="12192000" cy="638978"/>
          </a:xfrm>
        </p:grpSpPr>
        <p:sp>
          <p:nvSpPr>
            <p:cNvPr id="4" name="Rectangle 3">
              <a:extLst>
                <a:ext uri="{FF2B5EF4-FFF2-40B4-BE49-F238E27FC236}">
                  <a16:creationId xmlns:a16="http://schemas.microsoft.com/office/drawing/2014/main" id="{4F6AE021-EDFC-2433-1242-34474D0F0798}"/>
                </a:ext>
              </a:extLst>
            </p:cNvPr>
            <p:cNvSpPr/>
            <p:nvPr/>
          </p:nvSpPr>
          <p:spPr bwMode="auto">
            <a:xfrm>
              <a:off x="0" y="0"/>
              <a:ext cx="12192000" cy="121186"/>
            </a:xfrm>
            <a:prstGeom prst="rect">
              <a:avLst/>
            </a:prstGeom>
            <a:solidFill>
              <a:srgbClr val="73737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008575"/>
                </a:solidFill>
                <a:ea typeface="Segoe UI" pitchFamily="34" charset="0"/>
                <a:cs typeface="Segoe UI" pitchFamily="34" charset="0"/>
              </a:endParaRPr>
            </a:p>
          </p:txBody>
        </p:sp>
        <p:sp>
          <p:nvSpPr>
            <p:cNvPr id="5" name="Rounded Rectangle 4">
              <a:extLst>
                <a:ext uri="{FF2B5EF4-FFF2-40B4-BE49-F238E27FC236}">
                  <a16:creationId xmlns:a16="http://schemas.microsoft.com/office/drawing/2014/main" id="{C416C1B6-FB37-937C-2CE0-5E740B740100}"/>
                </a:ext>
              </a:extLst>
            </p:cNvPr>
            <p:cNvSpPr/>
            <p:nvPr/>
          </p:nvSpPr>
          <p:spPr bwMode="auto">
            <a:xfrm>
              <a:off x="9412512" y="0"/>
              <a:ext cx="2331467" cy="638978"/>
            </a:xfrm>
            <a:prstGeom prst="roundRect">
              <a:avLst>
                <a:gd name="adj" fmla="val 12297"/>
              </a:avLst>
            </a:prstGeom>
            <a:gradFill>
              <a:gsLst>
                <a:gs pos="13000">
                  <a:srgbClr val="737373"/>
                </a:gs>
                <a:gs pos="100000">
                  <a:srgbClr val="E6E6E6"/>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6" name="TextBox 5">
              <a:extLst>
                <a:ext uri="{FF2B5EF4-FFF2-40B4-BE49-F238E27FC236}">
                  <a16:creationId xmlns:a16="http://schemas.microsoft.com/office/drawing/2014/main" id="{52696C90-F9C7-B87C-A502-F759216F35F8}"/>
                </a:ext>
              </a:extLst>
            </p:cNvPr>
            <p:cNvSpPr txBox="1"/>
            <p:nvPr/>
          </p:nvSpPr>
          <p:spPr>
            <a:xfrm>
              <a:off x="9412514" y="221708"/>
              <a:ext cx="2331466" cy="338554"/>
            </a:xfrm>
            <a:prstGeom prst="rect">
              <a:avLst/>
            </a:prstGeom>
            <a:noFill/>
          </p:spPr>
          <p:txBody>
            <a:bodyPr wrap="square" rtlCol="0">
              <a:spAutoFit/>
            </a:bodyPr>
            <a:lstStyle/>
            <a:p>
              <a:pPr algn="ctr"/>
              <a:r>
                <a:rPr lang="en-US" sz="1600" b="1">
                  <a:gradFill>
                    <a:gsLst>
                      <a:gs pos="13000">
                        <a:schemeClr val="bg1"/>
                      </a:gs>
                      <a:gs pos="100000">
                        <a:schemeClr val="bg1"/>
                      </a:gs>
                    </a:gsLst>
                    <a:lin ang="5400000" scaled="1"/>
                  </a:gradFill>
                  <a:ea typeface="+mj-ea"/>
                  <a:cs typeface="Segoe UI Semibold" panose="020B0702040204020203" pitchFamily="34" charset="0"/>
                </a:rPr>
                <a:t>PRIVACY &amp; SECURITY</a:t>
              </a:r>
            </a:p>
          </p:txBody>
        </p:sp>
      </p:grpSp>
    </p:spTree>
    <p:extLst>
      <p:ext uri="{BB962C8B-B14F-4D97-AF65-F5344CB8AC3E}">
        <p14:creationId xmlns:p14="http://schemas.microsoft.com/office/powerpoint/2010/main" val="148370858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Inclusivene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9132000" cy="553998"/>
          </a:xfrm>
        </p:spPr>
        <p:txBody>
          <a:bodyPr/>
          <a:lstStyle>
            <a:lvl1pPr>
              <a:defRPr>
                <a:gradFill>
                  <a:gsLst>
                    <a:gs pos="0">
                      <a:srgbClr val="737373"/>
                    </a:gs>
                    <a:gs pos="100000">
                      <a:schemeClr val="bg1">
                        <a:lumMod val="65000"/>
                      </a:schemeClr>
                    </a:gs>
                  </a:gsLst>
                  <a:lin ang="2700000" scaled="0"/>
                </a:gradFill>
              </a:defRPr>
            </a:lvl1pPr>
          </a:lstStyle>
          <a:p>
            <a:r>
              <a:rPr lang="en-US"/>
              <a:t>Click to edit Master title style</a:t>
            </a:r>
          </a:p>
        </p:txBody>
      </p:sp>
      <p:grpSp>
        <p:nvGrpSpPr>
          <p:cNvPr id="3" name="Group 2">
            <a:extLst>
              <a:ext uri="{FF2B5EF4-FFF2-40B4-BE49-F238E27FC236}">
                <a16:creationId xmlns:a16="http://schemas.microsoft.com/office/drawing/2014/main" id="{AF77E02B-63DD-CF32-C09A-55D1ED9B5E79}"/>
              </a:ext>
            </a:extLst>
          </p:cNvPr>
          <p:cNvGrpSpPr/>
          <p:nvPr userDrawn="1"/>
        </p:nvGrpSpPr>
        <p:grpSpPr>
          <a:xfrm>
            <a:off x="0" y="0"/>
            <a:ext cx="12192000" cy="638978"/>
            <a:chOff x="0" y="0"/>
            <a:chExt cx="12192000" cy="638978"/>
          </a:xfrm>
        </p:grpSpPr>
        <p:sp>
          <p:nvSpPr>
            <p:cNvPr id="4" name="Rectangle 3">
              <a:extLst>
                <a:ext uri="{FF2B5EF4-FFF2-40B4-BE49-F238E27FC236}">
                  <a16:creationId xmlns:a16="http://schemas.microsoft.com/office/drawing/2014/main" id="{4F6AE021-EDFC-2433-1242-34474D0F0798}"/>
                </a:ext>
              </a:extLst>
            </p:cNvPr>
            <p:cNvSpPr/>
            <p:nvPr/>
          </p:nvSpPr>
          <p:spPr bwMode="auto">
            <a:xfrm>
              <a:off x="0" y="0"/>
              <a:ext cx="12192000" cy="121186"/>
            </a:xfrm>
            <a:prstGeom prst="rect">
              <a:avLst/>
            </a:prstGeom>
            <a:solidFill>
              <a:srgbClr val="73737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008575"/>
                </a:solidFill>
                <a:ea typeface="Segoe UI" pitchFamily="34" charset="0"/>
                <a:cs typeface="Segoe UI" pitchFamily="34" charset="0"/>
              </a:endParaRPr>
            </a:p>
          </p:txBody>
        </p:sp>
        <p:sp>
          <p:nvSpPr>
            <p:cNvPr id="5" name="Rounded Rectangle 4">
              <a:extLst>
                <a:ext uri="{FF2B5EF4-FFF2-40B4-BE49-F238E27FC236}">
                  <a16:creationId xmlns:a16="http://schemas.microsoft.com/office/drawing/2014/main" id="{C416C1B6-FB37-937C-2CE0-5E740B740100}"/>
                </a:ext>
              </a:extLst>
            </p:cNvPr>
            <p:cNvSpPr/>
            <p:nvPr/>
          </p:nvSpPr>
          <p:spPr bwMode="auto">
            <a:xfrm>
              <a:off x="9978570" y="0"/>
              <a:ext cx="1765409" cy="638978"/>
            </a:xfrm>
            <a:prstGeom prst="roundRect">
              <a:avLst>
                <a:gd name="adj" fmla="val 10113"/>
              </a:avLst>
            </a:prstGeom>
            <a:gradFill>
              <a:gsLst>
                <a:gs pos="13000">
                  <a:srgbClr val="737373"/>
                </a:gs>
                <a:gs pos="100000">
                  <a:srgbClr val="E6E6E6"/>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6" name="TextBox 5">
              <a:extLst>
                <a:ext uri="{FF2B5EF4-FFF2-40B4-BE49-F238E27FC236}">
                  <a16:creationId xmlns:a16="http://schemas.microsoft.com/office/drawing/2014/main" id="{52696C90-F9C7-B87C-A502-F759216F35F8}"/>
                </a:ext>
              </a:extLst>
            </p:cNvPr>
            <p:cNvSpPr txBox="1"/>
            <p:nvPr/>
          </p:nvSpPr>
          <p:spPr>
            <a:xfrm>
              <a:off x="9978570" y="221708"/>
              <a:ext cx="1765409" cy="338554"/>
            </a:xfrm>
            <a:prstGeom prst="rect">
              <a:avLst/>
            </a:prstGeom>
            <a:noFill/>
          </p:spPr>
          <p:txBody>
            <a:bodyPr wrap="square" rtlCol="0">
              <a:spAutoFit/>
            </a:bodyPr>
            <a:lstStyle/>
            <a:p>
              <a:pPr algn="ctr"/>
              <a:r>
                <a:rPr lang="en-US" sz="1600" b="1">
                  <a:gradFill>
                    <a:gsLst>
                      <a:gs pos="13000">
                        <a:schemeClr val="bg1"/>
                      </a:gs>
                      <a:gs pos="100000">
                        <a:schemeClr val="bg1"/>
                      </a:gs>
                    </a:gsLst>
                    <a:lin ang="5400000" scaled="1"/>
                  </a:gradFill>
                  <a:ea typeface="+mj-ea"/>
                  <a:cs typeface="Segoe UI Semibold" panose="020B0702040204020203" pitchFamily="34" charset="0"/>
                </a:rPr>
                <a:t>INCLUSIVENESS</a:t>
              </a:r>
            </a:p>
          </p:txBody>
        </p:sp>
      </p:grpSp>
    </p:spTree>
    <p:extLst>
      <p:ext uri="{BB962C8B-B14F-4D97-AF65-F5344CB8AC3E}">
        <p14:creationId xmlns:p14="http://schemas.microsoft.com/office/powerpoint/2010/main" val="416321778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182505"/>
            <a:ext cx="3477320" cy="2492990"/>
          </a:xfrm>
        </p:spPr>
        <p:txBody>
          <a:bodyPr wrap="square" anchor="ctr">
            <a:spAutoFit/>
          </a:bodyPr>
          <a:lstStyle>
            <a:lvl1pPr algn="ctr">
              <a:defRPr sz="5400">
                <a:gradFill>
                  <a:gsLst>
                    <a:gs pos="0">
                      <a:srgbClr val="0078D4"/>
                    </a:gs>
                    <a:gs pos="70000">
                      <a:schemeClr val="accent1">
                        <a:lumMod val="60000"/>
                        <a:lumOff val="40000"/>
                      </a:schemeClr>
                    </a:gs>
                    <a:gs pos="100000">
                      <a:srgbClr val="50E6FF"/>
                    </a:gs>
                  </a:gsLst>
                  <a:lin ang="2700000" scaled="0"/>
                </a:gra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24BDCDA3-3DB9-0B3D-7684-423FE8F5279E}"/>
              </a:ext>
            </a:extLst>
          </p:cNvPr>
          <p:cNvCxnSpPr>
            <a:cxnSpLocks/>
          </p:cNvCxnSpPr>
          <p:nvPr userDrawn="1"/>
        </p:nvCxnSpPr>
        <p:spPr>
          <a:xfrm>
            <a:off x="4725365" y="587375"/>
            <a:ext cx="0" cy="5683250"/>
          </a:xfrm>
          <a:prstGeom prst="line">
            <a:avLst/>
          </a:prstGeom>
          <a:ln>
            <a:solidFill>
              <a:schemeClr val="bg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D5192664-24AA-74BC-72DB-F07ACE3C865B}"/>
              </a:ext>
            </a:extLst>
          </p:cNvPr>
          <p:cNvSpPr>
            <a:spLocks noGrp="1"/>
          </p:cNvSpPr>
          <p:nvPr>
            <p:ph type="body" sz="quarter" idx="10"/>
          </p:nvPr>
        </p:nvSpPr>
        <p:spPr>
          <a:xfrm>
            <a:off x="5295900" y="587375"/>
            <a:ext cx="6313488" cy="5683250"/>
          </a:xfrm>
        </p:spPr>
        <p:txBody>
          <a:bodyPr anchor="ctr" anchorCtr="0">
            <a:noAutofit/>
          </a:bodyPr>
          <a:lstStyle>
            <a:lvl1pPr marL="0" indent="0">
              <a:spcBef>
                <a:spcPts val="1800"/>
              </a:spcBef>
              <a:buNone/>
              <a:defRPr sz="2400" b="1" i="0">
                <a:gradFill>
                  <a:gsLst>
                    <a:gs pos="0">
                      <a:schemeClr val="tx1"/>
                    </a:gs>
                    <a:gs pos="99000">
                      <a:schemeClr val="tx1"/>
                    </a:gs>
                  </a:gsLst>
                  <a:lin ang="2700000" scaled="0"/>
                </a:gradFill>
                <a:latin typeface="Segoe UI Semibold" panose="020B0502040204020203" pitchFamily="34" charset="0"/>
                <a:cs typeface="Segoe UI Semibold" panose="020B0502040204020203" pitchFamily="34" charset="0"/>
              </a:defRPr>
            </a:lvl1pPr>
            <a:lvl2pPr marL="228600" indent="0">
              <a:buNone/>
              <a:defRPr sz="1800" b="1" i="0">
                <a:gradFill>
                  <a:gsLst>
                    <a:gs pos="0">
                      <a:schemeClr val="tx1"/>
                    </a:gs>
                    <a:gs pos="99000">
                      <a:schemeClr val="tx1"/>
                    </a:gs>
                  </a:gsLst>
                  <a:lin ang="2700000" scaled="0"/>
                </a:gradFill>
                <a:latin typeface="Segoe UI Semibold" panose="020B0502040204020203" pitchFamily="34" charset="0"/>
                <a:cs typeface="Segoe UI Semibold" panose="020B0502040204020203" pitchFamily="34" charset="0"/>
              </a:defRPr>
            </a:lvl2pPr>
            <a:lvl3pPr marL="457200" indent="0">
              <a:buNone/>
              <a:defRPr sz="1400" b="1" i="0">
                <a:gradFill>
                  <a:gsLst>
                    <a:gs pos="0">
                      <a:schemeClr val="tx1"/>
                    </a:gs>
                    <a:gs pos="99000">
                      <a:schemeClr val="tx1"/>
                    </a:gs>
                  </a:gsLst>
                  <a:lin ang="2700000" scaled="0"/>
                </a:gradFill>
                <a:latin typeface="Segoe UI Semibold" panose="020B0502040204020203" pitchFamily="34" charset="0"/>
                <a:cs typeface="Segoe UI Semibold" panose="020B0502040204020203" pitchFamily="34" charset="0"/>
              </a:defRPr>
            </a:lvl3pPr>
            <a:lvl4pPr marL="661988" indent="0">
              <a:buNone/>
              <a:defRPr sz="1200" b="1" i="0">
                <a:gradFill>
                  <a:gsLst>
                    <a:gs pos="0">
                      <a:schemeClr val="tx1"/>
                    </a:gs>
                    <a:gs pos="99000">
                      <a:schemeClr val="tx1"/>
                    </a:gs>
                  </a:gsLst>
                  <a:lin ang="2700000" scaled="0"/>
                </a:gradFill>
                <a:latin typeface="Segoe UI Semibold" panose="020B0502040204020203" pitchFamily="34" charset="0"/>
                <a:cs typeface="Segoe UI Semibold" panose="020B0502040204020203" pitchFamily="34" charset="0"/>
              </a:defRPr>
            </a:lvl4pPr>
            <a:lvl5pPr marL="855663" indent="0">
              <a:buNone/>
              <a:defRPr sz="1200" b="1" i="0">
                <a:gradFill>
                  <a:gsLst>
                    <a:gs pos="0">
                      <a:schemeClr val="tx1"/>
                    </a:gs>
                    <a:gs pos="99000">
                      <a:schemeClr val="tx1"/>
                    </a:gs>
                  </a:gsLst>
                  <a:lin ang="2700000" scaled="0"/>
                </a:gradFill>
                <a:latin typeface="Segoe UI Semibold" panose="020B0502040204020203" pitchFamily="34" charset="0"/>
                <a:cs typeface="Segoe UI Semibold"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382497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mage with points - vertical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8EE3107-1E96-E1BC-2364-5935B1231264}"/>
              </a:ext>
            </a:extLst>
          </p:cNvPr>
          <p:cNvSpPr>
            <a:spLocks noGrp="1"/>
          </p:cNvSpPr>
          <p:nvPr>
            <p:ph type="pic" sz="quarter" idx="10"/>
          </p:nvPr>
        </p:nvSpPr>
        <p:spPr>
          <a:xfrm>
            <a:off x="5951539" y="583944"/>
            <a:ext cx="5657850" cy="5683249"/>
          </a:xfrm>
          <a:prstGeom prst="roundRect">
            <a:avLst>
              <a:gd name="adj" fmla="val 1208"/>
            </a:avLst>
          </a:prstGeom>
          <a:solidFill>
            <a:schemeClr val="bg1"/>
          </a:solidFill>
          <a:effectLst>
            <a:outerShdw blurRad="190500" algn="ctr" rotWithShape="0">
              <a:prstClr val="black">
                <a:alpha val="10000"/>
              </a:prstClr>
            </a:outerShdw>
          </a:effectLst>
        </p:spPr>
        <p:txBody>
          <a:bodyPr anchor="ctr" anchorCtr="0">
            <a:noAutofit/>
          </a:bodyPr>
          <a:lstStyle>
            <a:lvl1pPr marL="0" indent="0" algn="ctr">
              <a:buNone/>
              <a:defRPr/>
            </a:lvl1pPr>
          </a:lstStyle>
          <a:p>
            <a:r>
              <a:rPr lang="en-US"/>
              <a:t>Click icon to add picture</a:t>
            </a:r>
          </a:p>
        </p:txBody>
      </p:sp>
      <p:sp>
        <p:nvSpPr>
          <p:cNvPr id="13" name="Text Placeholder 12">
            <a:extLst>
              <a:ext uri="{FF2B5EF4-FFF2-40B4-BE49-F238E27FC236}">
                <a16:creationId xmlns:a16="http://schemas.microsoft.com/office/drawing/2014/main" id="{BF491485-4853-9BEE-8182-7E967DE8DE93}"/>
              </a:ext>
            </a:extLst>
          </p:cNvPr>
          <p:cNvSpPr>
            <a:spLocks noGrp="1"/>
          </p:cNvSpPr>
          <p:nvPr>
            <p:ph type="body" sz="quarter" idx="11"/>
          </p:nvPr>
        </p:nvSpPr>
        <p:spPr>
          <a:xfrm>
            <a:off x="1527175" y="964382"/>
            <a:ext cx="4176000" cy="1547272"/>
          </a:xfrm>
        </p:spPr>
        <p:txBody>
          <a:bodyPr anchor="ctr" anchorCtr="0">
            <a:normAutofit/>
          </a:bodyPr>
          <a:lstStyle>
            <a:lvl1pPr marL="0" indent="0">
              <a:buNone/>
              <a:defRPr sz="2400" b="1" i="0">
                <a:gradFill>
                  <a:gsLst>
                    <a:gs pos="0">
                      <a:schemeClr val="tx1"/>
                    </a:gs>
                    <a:gs pos="100000">
                      <a:schemeClr val="tx1"/>
                    </a:gs>
                  </a:gsLst>
                  <a:lin ang="2700000" scaled="1"/>
                </a:gradFill>
                <a:latin typeface="Segoe UI Semibold" panose="020B0502040204020203" pitchFamily="34" charset="0"/>
                <a:cs typeface="Segoe UI Semibold" panose="020B0502040204020203" pitchFamily="34" charset="0"/>
              </a:defRPr>
            </a:lvl1pPr>
            <a:lvl2pPr marL="228600" indent="0">
              <a:buNone/>
              <a:defRPr sz="1800"/>
            </a:lvl2pPr>
            <a:lvl3pPr marL="457200" indent="0">
              <a:buNone/>
              <a:defRPr sz="1400"/>
            </a:lvl3pPr>
            <a:lvl4pPr marL="661988" indent="0">
              <a:buNone/>
              <a:defRPr sz="1200"/>
            </a:lvl4pPr>
            <a:lvl5pPr marL="855663" indent="0">
              <a:buNone/>
              <a:defRPr sz="1200"/>
            </a:lvl5pPr>
          </a:lstStyle>
          <a:p>
            <a:pPr lvl="0"/>
            <a:r>
              <a:rPr lang="en-US"/>
              <a:t>Click to edit Master text styles</a:t>
            </a:r>
          </a:p>
        </p:txBody>
      </p:sp>
      <p:sp>
        <p:nvSpPr>
          <p:cNvPr id="14" name="Text Placeholder 12">
            <a:extLst>
              <a:ext uri="{FF2B5EF4-FFF2-40B4-BE49-F238E27FC236}">
                <a16:creationId xmlns:a16="http://schemas.microsoft.com/office/drawing/2014/main" id="{606CB772-9ACA-5127-CAA8-B0215A301DF0}"/>
              </a:ext>
            </a:extLst>
          </p:cNvPr>
          <p:cNvSpPr>
            <a:spLocks noGrp="1"/>
          </p:cNvSpPr>
          <p:nvPr>
            <p:ph type="body" sz="quarter" idx="12"/>
          </p:nvPr>
        </p:nvSpPr>
        <p:spPr>
          <a:xfrm>
            <a:off x="1527175" y="2651933"/>
            <a:ext cx="4176000" cy="1547272"/>
          </a:xfrm>
        </p:spPr>
        <p:txBody>
          <a:bodyPr anchor="ctr" anchorCtr="0">
            <a:normAutofit/>
          </a:bodyPr>
          <a:lstStyle>
            <a:lvl1pPr marL="0" indent="0">
              <a:buNone/>
              <a:defRPr sz="2400" b="1" i="0">
                <a:gradFill>
                  <a:gsLst>
                    <a:gs pos="0">
                      <a:schemeClr val="tx1"/>
                    </a:gs>
                    <a:gs pos="100000">
                      <a:schemeClr val="tx1"/>
                    </a:gs>
                  </a:gsLst>
                  <a:lin ang="2700000" scaled="1"/>
                </a:gradFill>
                <a:latin typeface="Segoe UI Semibold" panose="020B0502040204020203" pitchFamily="34" charset="0"/>
                <a:cs typeface="Segoe UI Semibold" panose="020B0502040204020203" pitchFamily="34" charset="0"/>
              </a:defRPr>
            </a:lvl1pPr>
            <a:lvl2pPr marL="228600" indent="0">
              <a:buNone/>
              <a:defRPr sz="1800"/>
            </a:lvl2pPr>
            <a:lvl3pPr marL="457200" indent="0">
              <a:buNone/>
              <a:defRPr sz="1400"/>
            </a:lvl3pPr>
            <a:lvl4pPr marL="661988" indent="0">
              <a:buNone/>
              <a:defRPr sz="1200"/>
            </a:lvl4pPr>
            <a:lvl5pPr marL="855663" indent="0">
              <a:buNone/>
              <a:defRPr sz="1200"/>
            </a:lvl5pPr>
          </a:lstStyle>
          <a:p>
            <a:pPr lvl="0"/>
            <a:r>
              <a:rPr lang="en-US"/>
              <a:t>Click to edit Master text styles</a:t>
            </a:r>
          </a:p>
        </p:txBody>
      </p:sp>
      <p:sp>
        <p:nvSpPr>
          <p:cNvPr id="15" name="Text Placeholder 12">
            <a:extLst>
              <a:ext uri="{FF2B5EF4-FFF2-40B4-BE49-F238E27FC236}">
                <a16:creationId xmlns:a16="http://schemas.microsoft.com/office/drawing/2014/main" id="{61F9F8CB-D43E-360D-A61D-01D30D1ABFD3}"/>
              </a:ext>
            </a:extLst>
          </p:cNvPr>
          <p:cNvSpPr>
            <a:spLocks noGrp="1"/>
          </p:cNvSpPr>
          <p:nvPr>
            <p:ph type="body" sz="quarter" idx="13"/>
          </p:nvPr>
        </p:nvSpPr>
        <p:spPr>
          <a:xfrm>
            <a:off x="1527175" y="4339484"/>
            <a:ext cx="4176000" cy="1547272"/>
          </a:xfrm>
        </p:spPr>
        <p:txBody>
          <a:bodyPr anchor="ctr" anchorCtr="0">
            <a:normAutofit/>
          </a:bodyPr>
          <a:lstStyle>
            <a:lvl1pPr marL="0" indent="0">
              <a:buNone/>
              <a:defRPr sz="2400" b="1" i="0">
                <a:gradFill>
                  <a:gsLst>
                    <a:gs pos="0">
                      <a:schemeClr val="tx1"/>
                    </a:gs>
                    <a:gs pos="100000">
                      <a:schemeClr val="tx1"/>
                    </a:gs>
                  </a:gsLst>
                  <a:lin ang="2700000" scaled="1"/>
                </a:gradFill>
                <a:latin typeface="Segoe UI Semibold" panose="020B0502040204020203" pitchFamily="34" charset="0"/>
                <a:cs typeface="Segoe UI Semibold" panose="020B0502040204020203" pitchFamily="34" charset="0"/>
              </a:defRPr>
            </a:lvl1pPr>
            <a:lvl2pPr marL="228600" indent="0">
              <a:buNone/>
              <a:defRPr sz="1800"/>
            </a:lvl2pPr>
            <a:lvl3pPr marL="457200" indent="0">
              <a:buNone/>
              <a:defRPr sz="1400"/>
            </a:lvl3pPr>
            <a:lvl4pPr marL="661988" indent="0">
              <a:buNone/>
              <a:defRPr sz="1200"/>
            </a:lvl4pPr>
            <a:lvl5pPr marL="855663" indent="0">
              <a:buNone/>
              <a:defRPr sz="1200"/>
            </a:lvl5pPr>
          </a:lstStyle>
          <a:p>
            <a:pPr lvl="0"/>
            <a:r>
              <a:rPr lang="en-US"/>
              <a:t>Click to edit Master text styles</a:t>
            </a:r>
          </a:p>
        </p:txBody>
      </p:sp>
      <p:sp>
        <p:nvSpPr>
          <p:cNvPr id="17" name="Picture Placeholder 16">
            <a:extLst>
              <a:ext uri="{FF2B5EF4-FFF2-40B4-BE49-F238E27FC236}">
                <a16:creationId xmlns:a16="http://schemas.microsoft.com/office/drawing/2014/main" id="{194BF364-0E86-C890-8EF4-F9ED6BCE68E1}"/>
              </a:ext>
            </a:extLst>
          </p:cNvPr>
          <p:cNvSpPr>
            <a:spLocks noGrp="1"/>
          </p:cNvSpPr>
          <p:nvPr>
            <p:ph type="pic" sz="quarter" idx="14" hasCustomPrompt="1"/>
          </p:nvPr>
        </p:nvSpPr>
        <p:spPr>
          <a:xfrm>
            <a:off x="593563" y="1396162"/>
            <a:ext cx="684855" cy="684033"/>
          </a:xfrm>
          <a:prstGeom prst="roundRect">
            <a:avLst>
              <a:gd name="adj" fmla="val 4659"/>
            </a:avLst>
          </a:prstGeom>
        </p:spPr>
        <p:txBody>
          <a:bodyPr anchor="ctr" anchorCtr="0">
            <a:noAutofit/>
          </a:bodyPr>
          <a:lstStyle>
            <a:lvl1pPr marL="0" indent="0" algn="ctr">
              <a:buNone/>
              <a:defRPr sz="1400"/>
            </a:lvl1pPr>
          </a:lstStyle>
          <a:p>
            <a:r>
              <a:rPr lang="en-US"/>
              <a:t>Icon</a:t>
            </a:r>
          </a:p>
        </p:txBody>
      </p:sp>
      <p:sp>
        <p:nvSpPr>
          <p:cNvPr id="18" name="Picture Placeholder 16">
            <a:extLst>
              <a:ext uri="{FF2B5EF4-FFF2-40B4-BE49-F238E27FC236}">
                <a16:creationId xmlns:a16="http://schemas.microsoft.com/office/drawing/2014/main" id="{29D7D752-B15B-FD38-5607-B5BACF048447}"/>
              </a:ext>
            </a:extLst>
          </p:cNvPr>
          <p:cNvSpPr>
            <a:spLocks noGrp="1"/>
          </p:cNvSpPr>
          <p:nvPr>
            <p:ph type="pic" sz="quarter" idx="15" hasCustomPrompt="1"/>
          </p:nvPr>
        </p:nvSpPr>
        <p:spPr>
          <a:xfrm>
            <a:off x="593563" y="3083713"/>
            <a:ext cx="684855" cy="684033"/>
          </a:xfrm>
          <a:prstGeom prst="roundRect">
            <a:avLst>
              <a:gd name="adj" fmla="val 4659"/>
            </a:avLst>
          </a:prstGeom>
        </p:spPr>
        <p:txBody>
          <a:bodyPr anchor="ctr" anchorCtr="0">
            <a:noAutofit/>
          </a:bodyPr>
          <a:lstStyle>
            <a:lvl1pPr marL="0" indent="0" algn="ctr">
              <a:buNone/>
              <a:defRPr sz="1400"/>
            </a:lvl1pPr>
          </a:lstStyle>
          <a:p>
            <a:r>
              <a:rPr lang="en-US"/>
              <a:t>Icon</a:t>
            </a:r>
          </a:p>
        </p:txBody>
      </p:sp>
      <p:sp>
        <p:nvSpPr>
          <p:cNvPr id="19" name="Picture Placeholder 16">
            <a:extLst>
              <a:ext uri="{FF2B5EF4-FFF2-40B4-BE49-F238E27FC236}">
                <a16:creationId xmlns:a16="http://schemas.microsoft.com/office/drawing/2014/main" id="{13301795-60A1-6EDB-9114-3A4753BB49E8}"/>
              </a:ext>
            </a:extLst>
          </p:cNvPr>
          <p:cNvSpPr>
            <a:spLocks noGrp="1"/>
          </p:cNvSpPr>
          <p:nvPr>
            <p:ph type="pic" sz="quarter" idx="16" hasCustomPrompt="1"/>
          </p:nvPr>
        </p:nvSpPr>
        <p:spPr>
          <a:xfrm>
            <a:off x="593563" y="4771264"/>
            <a:ext cx="684855" cy="684033"/>
          </a:xfrm>
          <a:prstGeom prst="roundRect">
            <a:avLst>
              <a:gd name="adj" fmla="val 4659"/>
            </a:avLst>
          </a:prstGeom>
        </p:spPr>
        <p:txBody>
          <a:bodyPr anchor="ctr" anchorCtr="0">
            <a:noAutofit/>
          </a:bodyPr>
          <a:lstStyle>
            <a:lvl1pPr marL="0" indent="0" algn="ctr">
              <a:buNone/>
              <a:defRPr sz="1400"/>
            </a:lvl1pPr>
          </a:lstStyle>
          <a:p>
            <a:r>
              <a:rPr lang="en-US"/>
              <a:t>Icon</a:t>
            </a:r>
          </a:p>
        </p:txBody>
      </p:sp>
    </p:spTree>
    <p:extLst>
      <p:ext uri="{BB962C8B-B14F-4D97-AF65-F5344CB8AC3E}">
        <p14:creationId xmlns:p14="http://schemas.microsoft.com/office/powerpoint/2010/main" val="231973331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lvl1pPr>
              <a:defRPr>
                <a:solidFill>
                  <a:schemeClr val="tx2"/>
                </a:solidFill>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3" name="Group 12">
            <a:extLst>
              <a:ext uri="{FF2B5EF4-FFF2-40B4-BE49-F238E27FC236}">
                <a16:creationId xmlns:a16="http://schemas.microsoft.com/office/drawing/2014/main" id="{19367004-7395-458A-80EF-ACB0FFBE3C86}"/>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4" name="Freeform: Shape 13">
              <a:extLst>
                <a:ext uri="{FF2B5EF4-FFF2-40B4-BE49-F238E27FC236}">
                  <a16:creationId xmlns:a16="http://schemas.microsoft.com/office/drawing/2014/main" id="{EE5E371D-9560-41CB-9168-1AC03859F1C2}"/>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4C5C2CB9-408C-453D-9591-5422DA31F13B}"/>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AED3C8F8-15C1-43D3-AD0A-C6C80BBABD14}"/>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90ACC8F3-4735-4212-8E7B-88137DB6F599}"/>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8BBEA681-0C3E-4ABB-AE11-A98CD66221D7}"/>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40B9A217-0135-4B57-9086-2676B5567E9B}"/>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D51F7B54-117B-4D27-9076-E0712C330C29}"/>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9414D64F-0B25-499C-BF50-3F11AA86C6B0}"/>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30" name="Group 29">
            <a:extLst>
              <a:ext uri="{FF2B5EF4-FFF2-40B4-BE49-F238E27FC236}">
                <a16:creationId xmlns:a16="http://schemas.microsoft.com/office/drawing/2014/main" id="{B690FC9A-48BF-46C7-B612-EFAE41DA02AF}"/>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31" name="Freeform: Shape 30">
              <a:extLst>
                <a:ext uri="{FF2B5EF4-FFF2-40B4-BE49-F238E27FC236}">
                  <a16:creationId xmlns:a16="http://schemas.microsoft.com/office/drawing/2014/main" id="{59EDBA1A-8657-4870-A868-F6541C9DA77A}"/>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32" name="Group 31">
              <a:extLst>
                <a:ext uri="{FF2B5EF4-FFF2-40B4-BE49-F238E27FC236}">
                  <a16:creationId xmlns:a16="http://schemas.microsoft.com/office/drawing/2014/main" id="{BB9543BD-4FB6-4361-8FAE-F25BFCC9324B}"/>
                </a:ext>
              </a:extLst>
            </p:cNvPr>
            <p:cNvGrpSpPr/>
            <p:nvPr/>
          </p:nvGrpSpPr>
          <p:grpSpPr>
            <a:xfrm>
              <a:off x="9720263" y="107156"/>
              <a:ext cx="2423265" cy="317504"/>
              <a:chOff x="4876800" y="6413787"/>
              <a:chExt cx="2423265" cy="317504"/>
            </a:xfrm>
            <a:noFill/>
          </p:grpSpPr>
          <p:sp>
            <p:nvSpPr>
              <p:cNvPr id="34" name="Freeform: Shape 33">
                <a:extLst>
                  <a:ext uri="{FF2B5EF4-FFF2-40B4-BE49-F238E27FC236}">
                    <a16:creationId xmlns:a16="http://schemas.microsoft.com/office/drawing/2014/main" id="{2B18D111-A5E7-4610-A0AB-9D512AC0BFF0}"/>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52DC7D96-C52E-46BF-A2A8-38FEED32DF81}"/>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219A81C8-955A-4196-A516-13F71ABF1A7E}"/>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F2FDD247-D635-4DCD-A4FF-96B05A3B9C35}"/>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E715776D-AB4D-4927-A0B0-2F4FB62D84E1}"/>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4DA3E041-B7E2-41BC-BD8A-AF658D81DE77}"/>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91603EFD-EFB2-464B-AF9E-FC0FA314F12D}"/>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1674618B-52F8-4ACD-8549-A82866B11AD4}"/>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B83A0B4C-A1C5-4A4D-85CC-A0D3DABCA747}"/>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387DE022-81A1-4D2F-B53E-C530C32F8EA8}"/>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4E1F2910-A8E0-48D6-A9C7-0C9998BC442C}"/>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339D4534-01E3-4AE7-BCC8-0C6F130568FA}"/>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144DF4C0-F198-4915-A87F-D3E59FDFAC8C}"/>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7" name="Freeform: Shape 46">
                <a:extLst>
                  <a:ext uri="{FF2B5EF4-FFF2-40B4-BE49-F238E27FC236}">
                    <a16:creationId xmlns:a16="http://schemas.microsoft.com/office/drawing/2014/main" id="{9A86AB88-305C-49AD-8BB2-7A8749808672}"/>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ECD96D92-F4F4-4DDD-A818-C6DAF5A8920C}"/>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49" name="Freeform: Shape 48">
                <a:extLst>
                  <a:ext uri="{FF2B5EF4-FFF2-40B4-BE49-F238E27FC236}">
                    <a16:creationId xmlns:a16="http://schemas.microsoft.com/office/drawing/2014/main" id="{EA272EA8-DBB6-4854-B210-E7029937A63D}"/>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0" name="Freeform: Shape 49">
                <a:extLst>
                  <a:ext uri="{FF2B5EF4-FFF2-40B4-BE49-F238E27FC236}">
                    <a16:creationId xmlns:a16="http://schemas.microsoft.com/office/drawing/2014/main" id="{8222BB16-71A1-4E5D-8876-D6F8B19A5540}"/>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DF97ECEE-4A20-42D2-9CD4-C8E9A5E34A4B}"/>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2" name="Freeform: Shape 51">
                <a:extLst>
                  <a:ext uri="{FF2B5EF4-FFF2-40B4-BE49-F238E27FC236}">
                    <a16:creationId xmlns:a16="http://schemas.microsoft.com/office/drawing/2014/main" id="{18FBE1F6-10C9-4CC9-9DB7-7082C0E3793C}"/>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3" name="Freeform: Shape 52">
                <a:extLst>
                  <a:ext uri="{FF2B5EF4-FFF2-40B4-BE49-F238E27FC236}">
                    <a16:creationId xmlns:a16="http://schemas.microsoft.com/office/drawing/2014/main" id="{B7A82F27-D2AF-466A-82E6-8B204F8197C4}"/>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33" name="Freeform: Shape 32">
              <a:extLst>
                <a:ext uri="{FF2B5EF4-FFF2-40B4-BE49-F238E27FC236}">
                  <a16:creationId xmlns:a16="http://schemas.microsoft.com/office/drawing/2014/main" id="{3B52A7C6-0905-4753-BEB8-5227A5AB5066}"/>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388012158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Image with points - horizontal">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36733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
        <p:nvSpPr>
          <p:cNvPr id="13" name="Text Placeholder 12">
            <a:extLst>
              <a:ext uri="{FF2B5EF4-FFF2-40B4-BE49-F238E27FC236}">
                <a16:creationId xmlns:a16="http://schemas.microsoft.com/office/drawing/2014/main" id="{BF491485-4853-9BEE-8182-7E967DE8DE93}"/>
              </a:ext>
            </a:extLst>
          </p:cNvPr>
          <p:cNvSpPr>
            <a:spLocks noGrp="1"/>
          </p:cNvSpPr>
          <p:nvPr>
            <p:ph type="body" sz="quarter" idx="11"/>
          </p:nvPr>
        </p:nvSpPr>
        <p:spPr>
          <a:xfrm>
            <a:off x="584199" y="4980432"/>
            <a:ext cx="3481389" cy="1288606"/>
          </a:xfrm>
        </p:spPr>
        <p:txBody>
          <a:bodyPr anchor="t" anchorCtr="0">
            <a:normAutofit/>
          </a:bodyPr>
          <a:lstStyle>
            <a:lvl1pPr marL="0" indent="0" algn="ctr">
              <a:buNone/>
              <a:defRPr sz="2000" b="1" i="0">
                <a:gradFill>
                  <a:gsLst>
                    <a:gs pos="0">
                      <a:schemeClr val="tx1"/>
                    </a:gs>
                    <a:gs pos="100000">
                      <a:schemeClr val="tx1"/>
                    </a:gs>
                  </a:gsLst>
                  <a:lin ang="2700000" scaled="1"/>
                </a:gradFill>
                <a:latin typeface="Segoe UI Semibold" panose="020B0502040204020203" pitchFamily="34" charset="0"/>
                <a:cs typeface="Segoe UI Semibold" panose="020B0502040204020203" pitchFamily="34" charset="0"/>
              </a:defRPr>
            </a:lvl1pPr>
            <a:lvl2pPr marL="228600" indent="0">
              <a:buNone/>
              <a:defRPr sz="1800"/>
            </a:lvl2pPr>
            <a:lvl3pPr marL="457200" indent="0">
              <a:buNone/>
              <a:defRPr sz="1400"/>
            </a:lvl3pPr>
            <a:lvl4pPr marL="661988" indent="0">
              <a:buNone/>
              <a:defRPr sz="1200"/>
            </a:lvl4pPr>
            <a:lvl5pPr marL="855663" indent="0">
              <a:buNone/>
              <a:defRPr sz="1200"/>
            </a:lvl5pPr>
          </a:lstStyle>
          <a:p>
            <a:pPr lvl="0"/>
            <a:r>
              <a:rPr lang="en-US"/>
              <a:t>Click to edit Master text styles</a:t>
            </a:r>
          </a:p>
        </p:txBody>
      </p:sp>
      <p:sp>
        <p:nvSpPr>
          <p:cNvPr id="11" name="Picture Placeholder 10">
            <a:extLst>
              <a:ext uri="{FF2B5EF4-FFF2-40B4-BE49-F238E27FC236}">
                <a16:creationId xmlns:a16="http://schemas.microsoft.com/office/drawing/2014/main" id="{A8EE3107-1E96-E1BC-2364-5935B1231264}"/>
              </a:ext>
            </a:extLst>
          </p:cNvPr>
          <p:cNvSpPr>
            <a:spLocks noGrp="1"/>
          </p:cNvSpPr>
          <p:nvPr>
            <p:ph type="pic" sz="quarter" idx="10"/>
          </p:nvPr>
        </p:nvSpPr>
        <p:spPr>
          <a:xfrm>
            <a:off x="584200" y="1107689"/>
            <a:ext cx="11023600" cy="2624252"/>
          </a:xfrm>
          <a:prstGeom prst="roundRect">
            <a:avLst>
              <a:gd name="adj" fmla="val 3733"/>
            </a:avLst>
          </a:prstGeom>
          <a:solidFill>
            <a:schemeClr val="bg1"/>
          </a:solidFill>
          <a:effectLst>
            <a:outerShdw blurRad="190500" algn="ctr" rotWithShape="0">
              <a:prstClr val="black">
                <a:alpha val="10000"/>
              </a:prstClr>
            </a:outerShdw>
          </a:effectLst>
        </p:spPr>
        <p:txBody>
          <a:bodyPr anchor="ctr" anchorCtr="0">
            <a:noAutofit/>
          </a:bodyPr>
          <a:lstStyle>
            <a:lvl1pPr marL="0" indent="0" algn="ctr">
              <a:buNone/>
              <a:defRPr/>
            </a:lvl1pPr>
          </a:lstStyle>
          <a:p>
            <a:r>
              <a:rPr lang="en-US"/>
              <a:t>Click icon to add picture</a:t>
            </a:r>
          </a:p>
        </p:txBody>
      </p:sp>
      <p:sp>
        <p:nvSpPr>
          <p:cNvPr id="19" name="Text Placeholder 12">
            <a:extLst>
              <a:ext uri="{FF2B5EF4-FFF2-40B4-BE49-F238E27FC236}">
                <a16:creationId xmlns:a16="http://schemas.microsoft.com/office/drawing/2014/main" id="{5D18055E-320E-99B6-B2A7-7CCDC0AD45A7}"/>
              </a:ext>
            </a:extLst>
          </p:cNvPr>
          <p:cNvSpPr>
            <a:spLocks noGrp="1"/>
          </p:cNvSpPr>
          <p:nvPr>
            <p:ph type="body" sz="quarter" idx="14"/>
          </p:nvPr>
        </p:nvSpPr>
        <p:spPr>
          <a:xfrm>
            <a:off x="4355306" y="4980432"/>
            <a:ext cx="3481389" cy="1288606"/>
          </a:xfrm>
        </p:spPr>
        <p:txBody>
          <a:bodyPr anchor="t" anchorCtr="0">
            <a:normAutofit/>
          </a:bodyPr>
          <a:lstStyle>
            <a:lvl1pPr marL="0" indent="0" algn="ctr">
              <a:buNone/>
              <a:defRPr sz="2000" b="1" i="0">
                <a:gradFill>
                  <a:gsLst>
                    <a:gs pos="0">
                      <a:schemeClr val="tx1"/>
                    </a:gs>
                    <a:gs pos="100000">
                      <a:schemeClr val="tx1"/>
                    </a:gs>
                  </a:gsLst>
                  <a:lin ang="2700000" scaled="1"/>
                </a:gradFill>
                <a:latin typeface="Segoe UI Semibold" panose="020B0502040204020203" pitchFamily="34" charset="0"/>
                <a:cs typeface="Segoe UI Semibold" panose="020B0502040204020203" pitchFamily="34" charset="0"/>
              </a:defRPr>
            </a:lvl1pPr>
            <a:lvl2pPr marL="228600" indent="0">
              <a:buNone/>
              <a:defRPr sz="1800"/>
            </a:lvl2pPr>
            <a:lvl3pPr marL="457200" indent="0">
              <a:buNone/>
              <a:defRPr sz="1400"/>
            </a:lvl3pPr>
            <a:lvl4pPr marL="661988" indent="0">
              <a:buNone/>
              <a:defRPr sz="1200"/>
            </a:lvl4pPr>
            <a:lvl5pPr marL="855663" indent="0">
              <a:buNone/>
              <a:defRPr sz="1200"/>
            </a:lvl5pPr>
          </a:lstStyle>
          <a:p>
            <a:pPr lvl="0"/>
            <a:r>
              <a:rPr lang="en-US"/>
              <a:t>Click to edit Master text styles</a:t>
            </a:r>
          </a:p>
        </p:txBody>
      </p:sp>
      <p:sp>
        <p:nvSpPr>
          <p:cNvPr id="20" name="Text Placeholder 12">
            <a:extLst>
              <a:ext uri="{FF2B5EF4-FFF2-40B4-BE49-F238E27FC236}">
                <a16:creationId xmlns:a16="http://schemas.microsoft.com/office/drawing/2014/main" id="{9A7E1509-1F85-0E06-C6EB-4E2047462E68}"/>
              </a:ext>
            </a:extLst>
          </p:cNvPr>
          <p:cNvSpPr>
            <a:spLocks noGrp="1"/>
          </p:cNvSpPr>
          <p:nvPr>
            <p:ph type="body" sz="quarter" idx="15"/>
          </p:nvPr>
        </p:nvSpPr>
        <p:spPr>
          <a:xfrm>
            <a:off x="8126411" y="4980432"/>
            <a:ext cx="3481389" cy="1288606"/>
          </a:xfrm>
        </p:spPr>
        <p:txBody>
          <a:bodyPr anchor="t" anchorCtr="0">
            <a:normAutofit/>
          </a:bodyPr>
          <a:lstStyle>
            <a:lvl1pPr marL="0" indent="0" algn="ctr">
              <a:buNone/>
              <a:defRPr sz="2000" b="1" i="0">
                <a:gradFill>
                  <a:gsLst>
                    <a:gs pos="0">
                      <a:schemeClr val="tx1"/>
                    </a:gs>
                    <a:gs pos="100000">
                      <a:schemeClr val="tx1"/>
                    </a:gs>
                  </a:gsLst>
                  <a:lin ang="2700000" scaled="1"/>
                </a:gradFill>
                <a:latin typeface="Segoe UI Semibold" panose="020B0502040204020203" pitchFamily="34" charset="0"/>
                <a:cs typeface="Segoe UI Semibold" panose="020B0502040204020203" pitchFamily="34" charset="0"/>
              </a:defRPr>
            </a:lvl1pPr>
            <a:lvl2pPr marL="228600" indent="0">
              <a:buNone/>
              <a:defRPr sz="1800"/>
            </a:lvl2pPr>
            <a:lvl3pPr marL="457200" indent="0">
              <a:buNone/>
              <a:defRPr sz="1400"/>
            </a:lvl3pPr>
            <a:lvl4pPr marL="661988" indent="0">
              <a:buNone/>
              <a:defRPr sz="1200"/>
            </a:lvl4pPr>
            <a:lvl5pPr marL="855663" indent="0">
              <a:buNone/>
              <a:defRPr sz="1200"/>
            </a:lvl5pPr>
          </a:lstStyle>
          <a:p>
            <a:pPr lvl="0"/>
            <a:r>
              <a:rPr lang="en-US"/>
              <a:t>Click to edit Master text styles</a:t>
            </a:r>
          </a:p>
        </p:txBody>
      </p:sp>
      <p:sp>
        <p:nvSpPr>
          <p:cNvPr id="21" name="Picture Placeholder 16">
            <a:extLst>
              <a:ext uri="{FF2B5EF4-FFF2-40B4-BE49-F238E27FC236}">
                <a16:creationId xmlns:a16="http://schemas.microsoft.com/office/drawing/2014/main" id="{06D02FBF-865D-8240-4917-E5ACE78E6DE2}"/>
              </a:ext>
            </a:extLst>
          </p:cNvPr>
          <p:cNvSpPr>
            <a:spLocks noGrp="1"/>
          </p:cNvSpPr>
          <p:nvPr>
            <p:ph type="pic" sz="quarter" idx="16" hasCustomPrompt="1"/>
          </p:nvPr>
        </p:nvSpPr>
        <p:spPr>
          <a:xfrm>
            <a:off x="1984555" y="4067765"/>
            <a:ext cx="684855" cy="684033"/>
          </a:xfrm>
          <a:prstGeom prst="roundRect">
            <a:avLst>
              <a:gd name="adj" fmla="val 4659"/>
            </a:avLst>
          </a:prstGeom>
        </p:spPr>
        <p:txBody>
          <a:bodyPr anchor="ctr" anchorCtr="0">
            <a:noAutofit/>
          </a:bodyPr>
          <a:lstStyle>
            <a:lvl1pPr marL="0" indent="0" algn="ctr">
              <a:buNone/>
              <a:defRPr sz="1400"/>
            </a:lvl1pPr>
          </a:lstStyle>
          <a:p>
            <a:r>
              <a:rPr lang="en-US"/>
              <a:t>Icon</a:t>
            </a:r>
          </a:p>
        </p:txBody>
      </p:sp>
      <p:sp>
        <p:nvSpPr>
          <p:cNvPr id="22" name="Picture Placeholder 16">
            <a:extLst>
              <a:ext uri="{FF2B5EF4-FFF2-40B4-BE49-F238E27FC236}">
                <a16:creationId xmlns:a16="http://schemas.microsoft.com/office/drawing/2014/main" id="{361A22C9-2AD0-ABCA-73DE-9A4B68CE5FA4}"/>
              </a:ext>
            </a:extLst>
          </p:cNvPr>
          <p:cNvSpPr>
            <a:spLocks noGrp="1"/>
          </p:cNvSpPr>
          <p:nvPr>
            <p:ph type="pic" sz="quarter" idx="17" hasCustomPrompt="1"/>
          </p:nvPr>
        </p:nvSpPr>
        <p:spPr>
          <a:xfrm>
            <a:off x="5752281" y="4067765"/>
            <a:ext cx="684855" cy="684033"/>
          </a:xfrm>
          <a:prstGeom prst="roundRect">
            <a:avLst>
              <a:gd name="adj" fmla="val 4659"/>
            </a:avLst>
          </a:prstGeom>
        </p:spPr>
        <p:txBody>
          <a:bodyPr anchor="ctr" anchorCtr="0">
            <a:noAutofit/>
          </a:bodyPr>
          <a:lstStyle>
            <a:lvl1pPr marL="0" indent="0" algn="ctr">
              <a:buNone/>
              <a:defRPr sz="1400"/>
            </a:lvl1pPr>
          </a:lstStyle>
          <a:p>
            <a:r>
              <a:rPr lang="en-US"/>
              <a:t>Icon</a:t>
            </a:r>
          </a:p>
        </p:txBody>
      </p:sp>
      <p:sp>
        <p:nvSpPr>
          <p:cNvPr id="23" name="Picture Placeholder 16">
            <a:extLst>
              <a:ext uri="{FF2B5EF4-FFF2-40B4-BE49-F238E27FC236}">
                <a16:creationId xmlns:a16="http://schemas.microsoft.com/office/drawing/2014/main" id="{6574FD52-1DA8-0B39-31E1-EF8207F05F06}"/>
              </a:ext>
            </a:extLst>
          </p:cNvPr>
          <p:cNvSpPr>
            <a:spLocks noGrp="1"/>
          </p:cNvSpPr>
          <p:nvPr>
            <p:ph type="pic" sz="quarter" idx="18" hasCustomPrompt="1"/>
          </p:nvPr>
        </p:nvSpPr>
        <p:spPr>
          <a:xfrm>
            <a:off x="9528356" y="4067765"/>
            <a:ext cx="684855" cy="684033"/>
          </a:xfrm>
          <a:prstGeom prst="roundRect">
            <a:avLst>
              <a:gd name="adj" fmla="val 4659"/>
            </a:avLst>
          </a:prstGeom>
        </p:spPr>
        <p:txBody>
          <a:bodyPr anchor="ctr" anchorCtr="0">
            <a:noAutofit/>
          </a:bodyPr>
          <a:lstStyle>
            <a:lvl1pPr marL="0" indent="0" algn="ctr">
              <a:buNone/>
              <a:defRPr sz="1400"/>
            </a:lvl1pPr>
          </a:lstStyle>
          <a:p>
            <a:r>
              <a:rPr lang="en-US"/>
              <a:t>Icon</a:t>
            </a:r>
          </a:p>
        </p:txBody>
      </p:sp>
    </p:spTree>
    <p:extLst>
      <p:ext uri="{BB962C8B-B14F-4D97-AF65-F5344CB8AC3E}">
        <p14:creationId xmlns:p14="http://schemas.microsoft.com/office/powerpoint/2010/main" val="341524160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Image with Paragrap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4950176" cy="1107996"/>
          </a:xfrm>
        </p:spPr>
        <p:txBody>
          <a:bodyPr/>
          <a:lstStyle>
            <a:lvl1pPr>
              <a:defRPr>
                <a:gradFill>
                  <a:gsLst>
                    <a:gs pos="70000">
                      <a:srgbClr val="28AFEA"/>
                    </a:gs>
                    <a:gs pos="0">
                      <a:schemeClr val="accent1"/>
                    </a:gs>
                    <a:gs pos="100000">
                      <a:schemeClr val="accent3"/>
                    </a:gs>
                  </a:gsLst>
                  <a:lin ang="2700000" scaled="1"/>
                </a:gradFill>
              </a:defRPr>
            </a:lvl1pPr>
          </a:lstStyle>
          <a:p>
            <a:r>
              <a:rPr lang="en-US"/>
              <a:t>Click to edit Master title style</a:t>
            </a:r>
          </a:p>
        </p:txBody>
      </p:sp>
      <p:sp>
        <p:nvSpPr>
          <p:cNvPr id="6" name="Text Placeholder 5">
            <a:extLst>
              <a:ext uri="{FF2B5EF4-FFF2-40B4-BE49-F238E27FC236}">
                <a16:creationId xmlns:a16="http://schemas.microsoft.com/office/drawing/2014/main" id="{966C7EBF-AFFE-3D40-4782-7B50BF995DB7}"/>
              </a:ext>
            </a:extLst>
          </p:cNvPr>
          <p:cNvSpPr>
            <a:spLocks noGrp="1"/>
          </p:cNvSpPr>
          <p:nvPr>
            <p:ph type="body" sz="quarter" idx="10"/>
          </p:nvPr>
        </p:nvSpPr>
        <p:spPr>
          <a:xfrm>
            <a:off x="588263" y="2017712"/>
            <a:ext cx="4949825" cy="4251324"/>
          </a:xfrm>
        </p:spPr>
        <p:txBody>
          <a:bodyPr>
            <a:normAutofit/>
          </a:bodyPr>
          <a:lstStyle>
            <a:lvl1pPr marL="0" indent="0">
              <a:spcBef>
                <a:spcPts val="1200"/>
              </a:spcBef>
              <a:buNone/>
              <a:defRPr sz="2000">
                <a:gradFill>
                  <a:gsLst>
                    <a:gs pos="0">
                      <a:schemeClr val="tx1"/>
                    </a:gs>
                    <a:gs pos="100000">
                      <a:schemeClr val="tx1"/>
                    </a:gs>
                  </a:gsLst>
                  <a:lin ang="2700000" scaled="1"/>
                </a:gradFill>
              </a:defRPr>
            </a:lvl1pPr>
            <a:lvl2pPr marL="0" indent="0">
              <a:spcBef>
                <a:spcPts val="1200"/>
              </a:spcBef>
              <a:buNone/>
              <a:defRPr sz="2000" b="1" i="0">
                <a:gradFill>
                  <a:gsLst>
                    <a:gs pos="0">
                      <a:schemeClr val="accent1"/>
                    </a:gs>
                    <a:gs pos="100000">
                      <a:schemeClr val="accent3"/>
                    </a:gs>
                    <a:gs pos="71000">
                      <a:schemeClr val="accent1">
                        <a:lumMod val="60000"/>
                        <a:lumOff val="40000"/>
                      </a:schemeClr>
                    </a:gs>
                  </a:gsLst>
                  <a:lin ang="2700000" scaled="1"/>
                </a:gradFill>
                <a:latin typeface="Segoe UI Semibold" panose="020B0502040204020203" pitchFamily="34" charset="0"/>
                <a:cs typeface="Segoe UI Semibold" panose="020B0502040204020203" pitchFamily="34" charset="0"/>
              </a:defRPr>
            </a:lvl2pPr>
            <a:lvl3pPr marL="360000" indent="0">
              <a:buNone/>
              <a:defRPr sz="1600">
                <a:gradFill>
                  <a:gsLst>
                    <a:gs pos="0">
                      <a:schemeClr val="tx1"/>
                    </a:gs>
                    <a:gs pos="100000">
                      <a:schemeClr val="tx1"/>
                    </a:gs>
                  </a:gsLst>
                  <a:lin ang="2700000" scaled="1"/>
                </a:gradFill>
              </a:defRPr>
            </a:lvl3pPr>
            <a:lvl4pPr marL="661988" indent="0">
              <a:buNone/>
              <a:defRPr sz="1400">
                <a:gradFill>
                  <a:gsLst>
                    <a:gs pos="0">
                      <a:schemeClr val="tx1"/>
                    </a:gs>
                    <a:gs pos="100000">
                      <a:schemeClr val="tx1"/>
                    </a:gs>
                  </a:gsLst>
                  <a:lin ang="2700000" scaled="1"/>
                </a:gradFill>
              </a:defRPr>
            </a:lvl4pPr>
            <a:lvl5pPr marL="855663" indent="0">
              <a:buNone/>
              <a:defRPr sz="1400">
                <a:gradFill>
                  <a:gsLst>
                    <a:gs pos="0">
                      <a:schemeClr val="tx1"/>
                    </a:gs>
                    <a:gs pos="100000">
                      <a:schemeClr val="tx1"/>
                    </a:gs>
                  </a:gsLst>
                  <a:lin ang="2700000" scaled="1"/>
                </a:gradFill>
              </a:defRPr>
            </a:lvl5pPr>
          </a:lstStyle>
          <a:p>
            <a:pPr lvl="0"/>
            <a:r>
              <a:rPr lang="en-US"/>
              <a:t>Click to edit Master text styles</a:t>
            </a:r>
          </a:p>
          <a:p>
            <a:pPr lvl="1"/>
            <a:r>
              <a:rPr lang="en-US"/>
              <a:t>Second level</a:t>
            </a:r>
          </a:p>
          <a:p>
            <a:pPr lvl="2"/>
            <a:r>
              <a:rPr lang="en-US"/>
              <a:t>Third level</a:t>
            </a:r>
          </a:p>
        </p:txBody>
      </p:sp>
      <p:sp>
        <p:nvSpPr>
          <p:cNvPr id="4" name="Picture Placeholder 10">
            <a:extLst>
              <a:ext uri="{FF2B5EF4-FFF2-40B4-BE49-F238E27FC236}">
                <a16:creationId xmlns:a16="http://schemas.microsoft.com/office/drawing/2014/main" id="{9B3DDC85-DF17-CC1C-E705-862E99C7623F}"/>
              </a:ext>
            </a:extLst>
          </p:cNvPr>
          <p:cNvSpPr>
            <a:spLocks noGrp="1"/>
          </p:cNvSpPr>
          <p:nvPr>
            <p:ph type="pic" sz="quarter" idx="11"/>
          </p:nvPr>
        </p:nvSpPr>
        <p:spPr>
          <a:xfrm>
            <a:off x="5951539" y="585787"/>
            <a:ext cx="5657850" cy="5683249"/>
          </a:xfrm>
          <a:prstGeom prst="roundRect">
            <a:avLst>
              <a:gd name="adj" fmla="val 1208"/>
            </a:avLst>
          </a:prstGeom>
          <a:solidFill>
            <a:schemeClr val="bg1"/>
          </a:solidFill>
          <a:effectLst>
            <a:outerShdw blurRad="190500" algn="ctr" rotWithShape="0">
              <a:prstClr val="black">
                <a:alpha val="10000"/>
              </a:prstClr>
            </a:outerShdw>
          </a:effectLst>
        </p:spPr>
        <p:txBody>
          <a:bodyPr anchor="ctr" anchorCtr="0">
            <a:noAutofit/>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163678750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94680974"/>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037535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9959821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415344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75846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55875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281352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367264"/>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grpSp>
        <p:nvGrpSpPr>
          <p:cNvPr id="3" name="Group 2">
            <a:extLst>
              <a:ext uri="{FF2B5EF4-FFF2-40B4-BE49-F238E27FC236}">
                <a16:creationId xmlns:a16="http://schemas.microsoft.com/office/drawing/2014/main" id="{4FAEDA31-E4C2-4D60-BC5B-6C6F6F36D10E}"/>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4" name="Freeform: Shape 3">
              <a:extLst>
                <a:ext uri="{FF2B5EF4-FFF2-40B4-BE49-F238E27FC236}">
                  <a16:creationId xmlns:a16="http://schemas.microsoft.com/office/drawing/2014/main" id="{62D8A803-B5D8-4F34-9963-7CC2E2DA304B}"/>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5EC5EFA2-CC86-4D92-BEB4-93ECD48C4401}"/>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2C395ADB-4AC1-4865-9D16-8FC8B8E676EE}"/>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7" name="Freeform: Shape 6">
              <a:extLst>
                <a:ext uri="{FF2B5EF4-FFF2-40B4-BE49-F238E27FC236}">
                  <a16:creationId xmlns:a16="http://schemas.microsoft.com/office/drawing/2014/main" id="{0B70CF3E-9F8B-46EB-BF67-C60E4B6B4393}"/>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8" name="Freeform: Shape 7">
              <a:extLst>
                <a:ext uri="{FF2B5EF4-FFF2-40B4-BE49-F238E27FC236}">
                  <a16:creationId xmlns:a16="http://schemas.microsoft.com/office/drawing/2014/main" id="{30BE5A23-EC52-47C3-A127-C543D886B97A}"/>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B92AE715-2D5B-4C87-A09D-84919C9FC16C}"/>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99D83449-8B63-4AF7-9075-6E51BC66E215}"/>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11290B68-EE6D-42E0-A214-E7418EDA2605}"/>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2" name="Group 11">
            <a:extLst>
              <a:ext uri="{FF2B5EF4-FFF2-40B4-BE49-F238E27FC236}">
                <a16:creationId xmlns:a16="http://schemas.microsoft.com/office/drawing/2014/main" id="{1632D680-FF4C-4C1F-A033-486E4A4DBDE0}"/>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3" name="Freeform: Shape 12">
              <a:extLst>
                <a:ext uri="{FF2B5EF4-FFF2-40B4-BE49-F238E27FC236}">
                  <a16:creationId xmlns:a16="http://schemas.microsoft.com/office/drawing/2014/main" id="{BC065E30-79F4-4DF6-80A7-22334B9FADFC}"/>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4" name="Group 13">
              <a:extLst>
                <a:ext uri="{FF2B5EF4-FFF2-40B4-BE49-F238E27FC236}">
                  <a16:creationId xmlns:a16="http://schemas.microsoft.com/office/drawing/2014/main" id="{D1692E16-427E-4A83-B76A-862D2879750A}"/>
                </a:ext>
              </a:extLst>
            </p:cNvPr>
            <p:cNvGrpSpPr/>
            <p:nvPr/>
          </p:nvGrpSpPr>
          <p:grpSpPr>
            <a:xfrm>
              <a:off x="9720263" y="107156"/>
              <a:ext cx="2423265" cy="317504"/>
              <a:chOff x="4876800" y="6413787"/>
              <a:chExt cx="2423265" cy="317504"/>
            </a:xfrm>
            <a:noFill/>
          </p:grpSpPr>
          <p:sp>
            <p:nvSpPr>
              <p:cNvPr id="16" name="Freeform: Shape 15">
                <a:extLst>
                  <a:ext uri="{FF2B5EF4-FFF2-40B4-BE49-F238E27FC236}">
                    <a16:creationId xmlns:a16="http://schemas.microsoft.com/office/drawing/2014/main" id="{55FEDBA0-8E53-4660-AE1D-FB26AD771E3D}"/>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BF18A75D-D752-4B5F-8A31-2F3A021B381B}"/>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1DE50F5C-8128-4989-8F3B-D4FD8FA0AEE4}"/>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C3A5734F-2073-46DB-9A80-48F863CF3B05}"/>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8FD4CD7C-C551-4D7E-9FAC-5300A6A76573}"/>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88FE1D21-60C4-416C-882B-8ABABD052ECB}"/>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41D06270-C4E2-497D-BA66-864D79AD1086}"/>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DB1D8A90-6440-496C-87DC-C11FA7316175}"/>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4D38ADED-2A94-4643-9EEC-DAB9A2461FE5}"/>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0ED29F45-6F42-4F5B-B863-762D2DC674F8}"/>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EE590095-7F34-42D4-BDB1-6E32863459C9}"/>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705EC9F6-6C71-42F1-8347-AD8945A52BA9}"/>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E4A0FA57-F137-4A73-AF89-8C90F383287E}"/>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CD6C0DFA-C399-4186-B9B7-204CB1B72960}"/>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25B9A449-C6EA-41D7-8140-23ED2AA93BE7}"/>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E3328DB6-922D-4B1B-A433-35FFE935EBA3}"/>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1FEB4F24-E0C9-40EA-BD7D-2061183C5B29}"/>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6E7EB1F5-FCF8-4E3C-827C-19B4E917193F}"/>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897322DF-D9C0-4878-A48B-C48F597A94EF}"/>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59186D9F-420D-4772-9F85-47EE43D02276}"/>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5" name="Freeform: Shape 14">
              <a:extLst>
                <a:ext uri="{FF2B5EF4-FFF2-40B4-BE49-F238E27FC236}">
                  <a16:creationId xmlns:a16="http://schemas.microsoft.com/office/drawing/2014/main" id="{A160B8FE-E6E2-420E-A3B6-86BA4D60388A}"/>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74351093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339182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597902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6902157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80962564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8109004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3576721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2941087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65538495"/>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72422570"/>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08824818"/>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553998"/>
          </a:xfrm>
        </p:spPr>
        <p:txBody>
          <a:bodyPr/>
          <a:lstStyle>
            <a:lvl1pPr>
              <a:defRPr>
                <a:solidFill>
                  <a:schemeClr val="tx2"/>
                </a:solidFill>
              </a:defRPr>
            </a:lvl1pPr>
          </a:lstStyle>
          <a:p>
            <a:r>
              <a:rPr lang="en-US"/>
              <a:t>Click to edit Master title style</a:t>
            </a:r>
          </a:p>
        </p:txBody>
      </p:sp>
      <p:sp>
        <p:nvSpPr>
          <p:cNvPr id="37" name="Text Placeholder 36">
            <a:extLst>
              <a:ext uri="{FF2B5EF4-FFF2-40B4-BE49-F238E27FC236}">
                <a16:creationId xmlns:a16="http://schemas.microsoft.com/office/drawing/2014/main" id="{0E891B74-C4E9-4C15-9106-6B8267CB09F7}"/>
              </a:ext>
            </a:extLst>
          </p:cNvPr>
          <p:cNvSpPr>
            <a:spLocks noGrp="1"/>
          </p:cNvSpPr>
          <p:nvPr>
            <p:ph type="body" sz="quarter" idx="10"/>
          </p:nvPr>
        </p:nvSpPr>
        <p:spPr>
          <a:xfrm>
            <a:off x="588263" y="1076830"/>
            <a:ext cx="11018838" cy="307777"/>
          </a:xfrm>
        </p:spPr>
        <p:txBody>
          <a:bodyPr/>
          <a:lstStyle>
            <a:lvl1pPr marL="0" indent="0">
              <a:buNone/>
              <a:defRPr sz="2000"/>
            </a:lvl1pPr>
          </a:lstStyle>
          <a:p>
            <a:pPr lvl="0"/>
            <a:r>
              <a:rPr lang="en-US"/>
              <a:t>Click to edit Master text styles</a:t>
            </a:r>
          </a:p>
        </p:txBody>
      </p:sp>
      <p:grpSp>
        <p:nvGrpSpPr>
          <p:cNvPr id="3" name="Group 2">
            <a:extLst>
              <a:ext uri="{FF2B5EF4-FFF2-40B4-BE49-F238E27FC236}">
                <a16:creationId xmlns:a16="http://schemas.microsoft.com/office/drawing/2014/main" id="{4FAEDA31-E4C2-4D60-BC5B-6C6F6F36D10E}"/>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4" name="Freeform: Shape 3">
              <a:extLst>
                <a:ext uri="{FF2B5EF4-FFF2-40B4-BE49-F238E27FC236}">
                  <a16:creationId xmlns:a16="http://schemas.microsoft.com/office/drawing/2014/main" id="{62D8A803-B5D8-4F34-9963-7CC2E2DA304B}"/>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5EC5EFA2-CC86-4D92-BEB4-93ECD48C4401}"/>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2C395ADB-4AC1-4865-9D16-8FC8B8E676EE}"/>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7" name="Freeform: Shape 6">
              <a:extLst>
                <a:ext uri="{FF2B5EF4-FFF2-40B4-BE49-F238E27FC236}">
                  <a16:creationId xmlns:a16="http://schemas.microsoft.com/office/drawing/2014/main" id="{0B70CF3E-9F8B-46EB-BF67-C60E4B6B4393}"/>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8" name="Freeform: Shape 7">
              <a:extLst>
                <a:ext uri="{FF2B5EF4-FFF2-40B4-BE49-F238E27FC236}">
                  <a16:creationId xmlns:a16="http://schemas.microsoft.com/office/drawing/2014/main" id="{30BE5A23-EC52-47C3-A127-C543D886B97A}"/>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B92AE715-2D5B-4C87-A09D-84919C9FC16C}"/>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99D83449-8B63-4AF7-9075-6E51BC66E215}"/>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11290B68-EE6D-42E0-A214-E7418EDA2605}"/>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2" name="Group 11">
            <a:extLst>
              <a:ext uri="{FF2B5EF4-FFF2-40B4-BE49-F238E27FC236}">
                <a16:creationId xmlns:a16="http://schemas.microsoft.com/office/drawing/2014/main" id="{1632D680-FF4C-4C1F-A033-486E4A4DBDE0}"/>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3" name="Freeform: Shape 12">
              <a:extLst>
                <a:ext uri="{FF2B5EF4-FFF2-40B4-BE49-F238E27FC236}">
                  <a16:creationId xmlns:a16="http://schemas.microsoft.com/office/drawing/2014/main" id="{BC065E30-79F4-4DF6-80A7-22334B9FADFC}"/>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4" name="Group 13">
              <a:extLst>
                <a:ext uri="{FF2B5EF4-FFF2-40B4-BE49-F238E27FC236}">
                  <a16:creationId xmlns:a16="http://schemas.microsoft.com/office/drawing/2014/main" id="{D1692E16-427E-4A83-B76A-862D2879750A}"/>
                </a:ext>
              </a:extLst>
            </p:cNvPr>
            <p:cNvGrpSpPr/>
            <p:nvPr/>
          </p:nvGrpSpPr>
          <p:grpSpPr>
            <a:xfrm>
              <a:off x="9720263" y="107156"/>
              <a:ext cx="2423265" cy="317504"/>
              <a:chOff x="4876800" y="6413787"/>
              <a:chExt cx="2423265" cy="317504"/>
            </a:xfrm>
            <a:noFill/>
          </p:grpSpPr>
          <p:sp>
            <p:nvSpPr>
              <p:cNvPr id="16" name="Freeform: Shape 15">
                <a:extLst>
                  <a:ext uri="{FF2B5EF4-FFF2-40B4-BE49-F238E27FC236}">
                    <a16:creationId xmlns:a16="http://schemas.microsoft.com/office/drawing/2014/main" id="{55FEDBA0-8E53-4660-AE1D-FB26AD771E3D}"/>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BF18A75D-D752-4B5F-8A31-2F3A021B381B}"/>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1DE50F5C-8128-4989-8F3B-D4FD8FA0AEE4}"/>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C3A5734F-2073-46DB-9A80-48F863CF3B05}"/>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8FD4CD7C-C551-4D7E-9FAC-5300A6A76573}"/>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88FE1D21-60C4-416C-882B-8ABABD052ECB}"/>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41D06270-C4E2-497D-BA66-864D79AD1086}"/>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DB1D8A90-6440-496C-87DC-C11FA7316175}"/>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4D38ADED-2A94-4643-9EEC-DAB9A2461FE5}"/>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0ED29F45-6F42-4F5B-B863-762D2DC674F8}"/>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EE590095-7F34-42D4-BDB1-6E32863459C9}"/>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705EC9F6-6C71-42F1-8347-AD8945A52BA9}"/>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E4A0FA57-F137-4A73-AF89-8C90F383287E}"/>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CD6C0DFA-C399-4186-B9B7-204CB1B72960}"/>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25B9A449-C6EA-41D7-8140-23ED2AA93BE7}"/>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E3328DB6-922D-4B1B-A433-35FFE935EBA3}"/>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1FEB4F24-E0C9-40EA-BD7D-2061183C5B29}"/>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6E7EB1F5-FCF8-4E3C-827C-19B4E917193F}"/>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897322DF-D9C0-4878-A48B-C48F597A94EF}"/>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59186D9F-420D-4772-9F85-47EE43D02276}"/>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5" name="Freeform: Shape 14">
              <a:extLst>
                <a:ext uri="{FF2B5EF4-FFF2-40B4-BE49-F238E27FC236}">
                  <a16:creationId xmlns:a16="http://schemas.microsoft.com/office/drawing/2014/main" id="{A160B8FE-E6E2-420E-A3B6-86BA4D60388A}"/>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23302767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97958468"/>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29147660"/>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1970285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5121460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25371"/>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0989880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5294561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1361290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2463175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8370294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grpSp>
        <p:nvGrpSpPr>
          <p:cNvPr id="64" name="Group 63" descr="Quotation Mark">
            <a:extLst>
              <a:ext uri="{FF2B5EF4-FFF2-40B4-BE49-F238E27FC236}">
                <a16:creationId xmlns:a16="http://schemas.microsoft.com/office/drawing/2014/main" id="{BC0DB42E-26A9-410F-A711-0D6E3E9CC910}"/>
              </a:ext>
            </a:extLst>
          </p:cNvPr>
          <p:cNvGrpSpPr/>
          <p:nvPr userDrawn="1"/>
        </p:nvGrpSpPr>
        <p:grpSpPr>
          <a:xfrm>
            <a:off x="568003" y="2203227"/>
            <a:ext cx="653267" cy="489173"/>
            <a:chOff x="4448175" y="2628107"/>
            <a:chExt cx="1001713" cy="750093"/>
          </a:xfrm>
        </p:grpSpPr>
        <p:grpSp>
          <p:nvGrpSpPr>
            <p:cNvPr id="65" name="Group 64">
              <a:extLst>
                <a:ext uri="{FF2B5EF4-FFF2-40B4-BE49-F238E27FC236}">
                  <a16:creationId xmlns:a16="http://schemas.microsoft.com/office/drawing/2014/main" id="{82830F7D-1717-4608-9A4E-4A20A41727E0}"/>
                </a:ext>
              </a:extLst>
            </p:cNvPr>
            <p:cNvGrpSpPr/>
            <p:nvPr/>
          </p:nvGrpSpPr>
          <p:grpSpPr>
            <a:xfrm>
              <a:off x="4448175" y="2628107"/>
              <a:ext cx="635000" cy="750093"/>
              <a:chOff x="4572000" y="2628107"/>
              <a:chExt cx="635000" cy="750093"/>
            </a:xfrm>
            <a:solidFill>
              <a:srgbClr val="58CCED"/>
            </a:solidFill>
          </p:grpSpPr>
          <p:sp>
            <p:nvSpPr>
              <p:cNvPr id="69" name="Oval 68">
                <a:extLst>
                  <a:ext uri="{FF2B5EF4-FFF2-40B4-BE49-F238E27FC236}">
                    <a16:creationId xmlns:a16="http://schemas.microsoft.com/office/drawing/2014/main" id="{510E307F-616F-4165-B46E-030505D75FD8}"/>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70" name="Freeform: Shape 69">
                <a:extLst>
                  <a:ext uri="{FF2B5EF4-FFF2-40B4-BE49-F238E27FC236}">
                    <a16:creationId xmlns:a16="http://schemas.microsoft.com/office/drawing/2014/main" id="{4BC89FCF-7B39-4FF4-93CA-16B1D2266473}"/>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66" name="Group 65">
              <a:extLst>
                <a:ext uri="{FF2B5EF4-FFF2-40B4-BE49-F238E27FC236}">
                  <a16:creationId xmlns:a16="http://schemas.microsoft.com/office/drawing/2014/main" id="{7E476E28-2C71-4593-88EB-8EEBBB24DCC3}"/>
                </a:ext>
              </a:extLst>
            </p:cNvPr>
            <p:cNvGrpSpPr/>
            <p:nvPr/>
          </p:nvGrpSpPr>
          <p:grpSpPr>
            <a:xfrm>
              <a:off x="4814888" y="2628107"/>
              <a:ext cx="635000" cy="750093"/>
              <a:chOff x="4572000" y="2628107"/>
              <a:chExt cx="635000" cy="750093"/>
            </a:xfrm>
            <a:solidFill>
              <a:srgbClr val="1261A0"/>
            </a:solidFill>
          </p:grpSpPr>
          <p:sp>
            <p:nvSpPr>
              <p:cNvPr id="67" name="Oval 66">
                <a:extLst>
                  <a:ext uri="{FF2B5EF4-FFF2-40B4-BE49-F238E27FC236}">
                    <a16:creationId xmlns:a16="http://schemas.microsoft.com/office/drawing/2014/main" id="{37F80F77-0625-4D40-A0E0-77F6F8763E08}"/>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68" name="Freeform: Shape 67">
                <a:extLst>
                  <a:ext uri="{FF2B5EF4-FFF2-40B4-BE49-F238E27FC236}">
                    <a16:creationId xmlns:a16="http://schemas.microsoft.com/office/drawing/2014/main" id="{86A3D76C-932E-472B-815A-73BB15D93DAF}"/>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71" name="Text Placeholder 71">
            <a:extLst>
              <a:ext uri="{FF2B5EF4-FFF2-40B4-BE49-F238E27FC236}">
                <a16:creationId xmlns:a16="http://schemas.microsoft.com/office/drawing/2014/main" id="{650D45E1-520D-4A2F-BF54-098F9715A09D}"/>
              </a:ext>
            </a:extLst>
          </p:cNvPr>
          <p:cNvSpPr>
            <a:spLocks noGrp="1"/>
          </p:cNvSpPr>
          <p:nvPr>
            <p:ph type="body" sz="quarter" idx="10"/>
          </p:nvPr>
        </p:nvSpPr>
        <p:spPr>
          <a:xfrm>
            <a:off x="1123950" y="2692400"/>
            <a:ext cx="10423525" cy="307777"/>
          </a:xfrm>
        </p:spPr>
        <p:txBody>
          <a:bodyPr/>
          <a:lstStyle>
            <a:lvl1pPr marL="0" indent="0">
              <a:buNone/>
              <a:defRPr sz="2000" i="1"/>
            </a:lvl1pPr>
          </a:lstStyle>
          <a:p>
            <a:pPr lvl="0"/>
            <a:r>
              <a:rPr lang="en-US"/>
              <a:t>Click to edit Master text styles</a:t>
            </a:r>
          </a:p>
        </p:txBody>
      </p:sp>
      <p:grpSp>
        <p:nvGrpSpPr>
          <p:cNvPr id="11" name="Group 10">
            <a:extLst>
              <a:ext uri="{FF2B5EF4-FFF2-40B4-BE49-F238E27FC236}">
                <a16:creationId xmlns:a16="http://schemas.microsoft.com/office/drawing/2014/main" id="{9576B7C1-E4DD-4375-844F-2D480F17649F}"/>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2" name="Freeform: Shape 11">
              <a:extLst>
                <a:ext uri="{FF2B5EF4-FFF2-40B4-BE49-F238E27FC236}">
                  <a16:creationId xmlns:a16="http://schemas.microsoft.com/office/drawing/2014/main" id="{37DDA08C-AC21-4F48-ACDD-E67DEE0478FB}"/>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00275E95-0E21-45E9-979D-7BB19F272422}"/>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7282F912-13FD-4D04-BFF2-ED85FA72B971}"/>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94515F38-01D6-461C-B19D-7B0FF1D909C2}"/>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11E74AF1-7C6E-4713-A751-6B72B9876276}"/>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8FAF5B21-7602-4605-9C6B-1D37D547A210}"/>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A01AB818-D329-4B4A-BDA0-8A79C9114B52}"/>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7C890538-7118-4002-A041-C562A95621EA}"/>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20" name="Group 19">
            <a:extLst>
              <a:ext uri="{FF2B5EF4-FFF2-40B4-BE49-F238E27FC236}">
                <a16:creationId xmlns:a16="http://schemas.microsoft.com/office/drawing/2014/main" id="{C2099308-F082-45FE-89A7-48B3DB12F2DB}"/>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1" name="Freeform: Shape 20">
              <a:extLst>
                <a:ext uri="{FF2B5EF4-FFF2-40B4-BE49-F238E27FC236}">
                  <a16:creationId xmlns:a16="http://schemas.microsoft.com/office/drawing/2014/main" id="{400B4374-C57E-4925-91A6-8F9F279B6A19}"/>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2" name="Group 21">
              <a:extLst>
                <a:ext uri="{FF2B5EF4-FFF2-40B4-BE49-F238E27FC236}">
                  <a16:creationId xmlns:a16="http://schemas.microsoft.com/office/drawing/2014/main" id="{B8F9135D-528F-46E4-A0E9-53AD4428EBC2}"/>
                </a:ext>
              </a:extLst>
            </p:cNvPr>
            <p:cNvGrpSpPr/>
            <p:nvPr/>
          </p:nvGrpSpPr>
          <p:grpSpPr>
            <a:xfrm>
              <a:off x="9720263" y="107156"/>
              <a:ext cx="2423265" cy="317504"/>
              <a:chOff x="4876800" y="6413787"/>
              <a:chExt cx="2423265" cy="317504"/>
            </a:xfrm>
            <a:noFill/>
          </p:grpSpPr>
          <p:sp>
            <p:nvSpPr>
              <p:cNvPr id="24" name="Freeform: Shape 23">
                <a:extLst>
                  <a:ext uri="{FF2B5EF4-FFF2-40B4-BE49-F238E27FC236}">
                    <a16:creationId xmlns:a16="http://schemas.microsoft.com/office/drawing/2014/main" id="{72E40337-7B4E-4AEE-95E1-470C21100C3F}"/>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FE772EDE-FBDC-4C3B-971A-83DFAD7FCC9B}"/>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A67043DD-2FE1-4D9E-A66E-7BA334BD1AAB}"/>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9F20A805-6726-4E2E-9AAE-71C6E7E3E2AB}"/>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2007AF19-AB9E-4210-88C6-728C95E1D283}"/>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4952B68C-729E-4EC0-8D55-5A9387EFCD0F}"/>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37C7AAC0-C58B-4C52-9238-C55924E89126}"/>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A4548497-7768-4BD8-B908-E3E0A26E1833}"/>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63338120-A1A0-40A1-8A65-02363FCD3B84}"/>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2529E029-D35B-4CC2-9D6D-30C1309E0752}"/>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D7710CC6-2D49-4983-B6C0-A7FC47079192}"/>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9D2555A9-99AF-43F5-A3A5-41241264F664}"/>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7B3ACBB9-8C7F-428A-8B83-04635383DF51}"/>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8D89BEAD-937E-491A-BBBC-4B2AA90A3FCF}"/>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7AF28C4F-8CE6-4514-852A-41498920E874}"/>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B921A601-E2BC-477B-8A9B-70E614FA4560}"/>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E206F160-D808-4653-9948-80F256A15958}"/>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462A49DD-147A-4A99-B3DD-2EFC8E555D87}"/>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F6FFB939-F3FA-4936-B50E-856ABDC6505B}"/>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2B62A129-70C0-4A6B-A968-8774CFAD5FAA}"/>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3" name="Freeform: Shape 22">
              <a:extLst>
                <a:ext uri="{FF2B5EF4-FFF2-40B4-BE49-F238E27FC236}">
                  <a16:creationId xmlns:a16="http://schemas.microsoft.com/office/drawing/2014/main" id="{C399D4B5-AC68-433A-83EE-7B2ACFA69E4A}"/>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90232588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3827212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5836838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95163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4041642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89670733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81755188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71860023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30383031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01940361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05101000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_Quot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553998"/>
          </a:xfrm>
        </p:spPr>
        <p:txBody>
          <a:bodyPr/>
          <a:lstStyle>
            <a:lvl1pPr>
              <a:defRPr>
                <a:solidFill>
                  <a:schemeClr val="tx2"/>
                </a:solidFill>
              </a:defRPr>
            </a:lvl1pPr>
          </a:lstStyle>
          <a:p>
            <a:r>
              <a:rPr lang="en-US"/>
              <a:t>Click to edit Master title style</a:t>
            </a:r>
          </a:p>
        </p:txBody>
      </p:sp>
      <p:sp>
        <p:nvSpPr>
          <p:cNvPr id="71" name="Text Placeholder 71">
            <a:extLst>
              <a:ext uri="{FF2B5EF4-FFF2-40B4-BE49-F238E27FC236}">
                <a16:creationId xmlns:a16="http://schemas.microsoft.com/office/drawing/2014/main" id="{650D45E1-520D-4A2F-BF54-098F9715A09D}"/>
              </a:ext>
            </a:extLst>
          </p:cNvPr>
          <p:cNvSpPr>
            <a:spLocks noGrp="1"/>
          </p:cNvSpPr>
          <p:nvPr>
            <p:ph type="body" sz="quarter" idx="10"/>
          </p:nvPr>
        </p:nvSpPr>
        <p:spPr>
          <a:xfrm>
            <a:off x="588263" y="3063149"/>
            <a:ext cx="1920831" cy="923330"/>
          </a:xfrm>
        </p:spPr>
        <p:txBody>
          <a:bodyPr anchor="ctr"/>
          <a:lstStyle>
            <a:lvl1pPr marL="0" indent="0">
              <a:buNone/>
              <a:defRPr sz="2000" i="0">
                <a:solidFill>
                  <a:schemeClr val="tx1"/>
                </a:solidFill>
                <a:latin typeface="+mj-lt"/>
              </a:defRPr>
            </a:lvl1pPr>
          </a:lstStyle>
          <a:p>
            <a:pPr lvl="0"/>
            <a:r>
              <a:rPr lang="en-US"/>
              <a:t>Click to edit Master text styles</a:t>
            </a:r>
          </a:p>
        </p:txBody>
      </p:sp>
      <p:grpSp>
        <p:nvGrpSpPr>
          <p:cNvPr id="86" name="Group 85" descr="Quotation Mark">
            <a:extLst>
              <a:ext uri="{FF2B5EF4-FFF2-40B4-BE49-F238E27FC236}">
                <a16:creationId xmlns:a16="http://schemas.microsoft.com/office/drawing/2014/main" id="{0E11BFC0-40AC-4DE4-A550-066332FC5A08}"/>
              </a:ext>
            </a:extLst>
          </p:cNvPr>
          <p:cNvGrpSpPr/>
          <p:nvPr/>
        </p:nvGrpSpPr>
        <p:grpSpPr>
          <a:xfrm>
            <a:off x="3236679" y="2394578"/>
            <a:ext cx="306712" cy="229669"/>
            <a:chOff x="4448175" y="2628107"/>
            <a:chExt cx="1001713" cy="750093"/>
          </a:xfrm>
        </p:grpSpPr>
        <p:grpSp>
          <p:nvGrpSpPr>
            <p:cNvPr id="88" name="Group 87">
              <a:extLst>
                <a:ext uri="{FF2B5EF4-FFF2-40B4-BE49-F238E27FC236}">
                  <a16:creationId xmlns:a16="http://schemas.microsoft.com/office/drawing/2014/main" id="{D95CAFB6-3A6E-4D15-B06D-D18E51A58126}"/>
                </a:ext>
              </a:extLst>
            </p:cNvPr>
            <p:cNvGrpSpPr/>
            <p:nvPr/>
          </p:nvGrpSpPr>
          <p:grpSpPr>
            <a:xfrm>
              <a:off x="4448175" y="2628107"/>
              <a:ext cx="635000" cy="750093"/>
              <a:chOff x="4572000" y="2628107"/>
              <a:chExt cx="635000" cy="750093"/>
            </a:xfrm>
            <a:solidFill>
              <a:srgbClr val="58CCED"/>
            </a:solidFill>
          </p:grpSpPr>
          <p:sp>
            <p:nvSpPr>
              <p:cNvPr id="92" name="Oval 91">
                <a:extLst>
                  <a:ext uri="{FF2B5EF4-FFF2-40B4-BE49-F238E27FC236}">
                    <a16:creationId xmlns:a16="http://schemas.microsoft.com/office/drawing/2014/main" id="{AD2C2EBD-FBC3-4F21-BACF-781F413174B2}"/>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3" name="Freeform: Shape 92">
                <a:extLst>
                  <a:ext uri="{FF2B5EF4-FFF2-40B4-BE49-F238E27FC236}">
                    <a16:creationId xmlns:a16="http://schemas.microsoft.com/office/drawing/2014/main" id="{B413B907-0864-4AD8-BE05-330DFCC9BA1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89" name="Group 88">
              <a:extLst>
                <a:ext uri="{FF2B5EF4-FFF2-40B4-BE49-F238E27FC236}">
                  <a16:creationId xmlns:a16="http://schemas.microsoft.com/office/drawing/2014/main" id="{AEBE86A9-5541-4262-967A-851F54FEA2D3}"/>
                </a:ext>
              </a:extLst>
            </p:cNvPr>
            <p:cNvGrpSpPr/>
            <p:nvPr/>
          </p:nvGrpSpPr>
          <p:grpSpPr>
            <a:xfrm>
              <a:off x="4814888" y="2628107"/>
              <a:ext cx="635000" cy="750093"/>
              <a:chOff x="4572000" y="2628107"/>
              <a:chExt cx="635000" cy="750093"/>
            </a:xfrm>
            <a:solidFill>
              <a:srgbClr val="1261A0"/>
            </a:solidFill>
          </p:grpSpPr>
          <p:sp>
            <p:nvSpPr>
              <p:cNvPr id="90" name="Oval 89">
                <a:extLst>
                  <a:ext uri="{FF2B5EF4-FFF2-40B4-BE49-F238E27FC236}">
                    <a16:creationId xmlns:a16="http://schemas.microsoft.com/office/drawing/2014/main" id="{9E17E969-9C0C-4789-974B-CDF2EDED55FC}"/>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1" name="Freeform: Shape 90">
                <a:extLst>
                  <a:ext uri="{FF2B5EF4-FFF2-40B4-BE49-F238E27FC236}">
                    <a16:creationId xmlns:a16="http://schemas.microsoft.com/office/drawing/2014/main" id="{50F82F97-B8D8-43CC-B793-076DB5F2C6B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8" name="Text Placeholder 71">
            <a:extLst>
              <a:ext uri="{FF2B5EF4-FFF2-40B4-BE49-F238E27FC236}">
                <a16:creationId xmlns:a16="http://schemas.microsoft.com/office/drawing/2014/main" id="{2E7BFEBA-297A-474E-92CD-568B14B2F822}"/>
              </a:ext>
            </a:extLst>
          </p:cNvPr>
          <p:cNvSpPr>
            <a:spLocks noGrp="1"/>
          </p:cNvSpPr>
          <p:nvPr>
            <p:ph type="body" sz="quarter" idx="16"/>
          </p:nvPr>
        </p:nvSpPr>
        <p:spPr>
          <a:xfrm>
            <a:off x="3236679" y="2769392"/>
            <a:ext cx="8384823" cy="276999"/>
          </a:xfrm>
        </p:spPr>
        <p:txBody>
          <a:bodyPr/>
          <a:lstStyle>
            <a:lvl1pPr marL="0" indent="0">
              <a:buNone/>
              <a:defRPr sz="1800" i="0">
                <a:solidFill>
                  <a:schemeClr val="tx1"/>
                </a:solidFill>
                <a:latin typeface="+mn-lt"/>
              </a:defRPr>
            </a:lvl1pPr>
          </a:lstStyle>
          <a:p>
            <a:pPr lvl="0"/>
            <a:r>
              <a:rPr lang="en-US"/>
              <a:t>Click to edit Master text styles</a:t>
            </a:r>
          </a:p>
        </p:txBody>
      </p:sp>
      <p:cxnSp>
        <p:nvCxnSpPr>
          <p:cNvPr id="120" name="Straight Connector 119">
            <a:extLst>
              <a:ext uri="{FF2B5EF4-FFF2-40B4-BE49-F238E27FC236}">
                <a16:creationId xmlns:a16="http://schemas.microsoft.com/office/drawing/2014/main" id="{184B7524-7912-47E1-8A5A-D8204A112727}"/>
              </a:ext>
              <a:ext uri="{C183D7F6-B498-43B3-948B-1728B52AA6E4}">
                <adec:decorative xmlns:adec="http://schemas.microsoft.com/office/drawing/2017/decorative" val="1"/>
              </a:ext>
            </a:extLst>
          </p:cNvPr>
          <p:cNvCxnSpPr>
            <a:cxnSpLocks/>
          </p:cNvCxnSpPr>
          <p:nvPr userDrawn="1"/>
        </p:nvCxnSpPr>
        <p:spPr>
          <a:xfrm>
            <a:off x="3104697" y="1143000"/>
            <a:ext cx="0" cy="5168900"/>
          </a:xfrm>
          <a:prstGeom prst="line">
            <a:avLst/>
          </a:prstGeom>
          <a:ln>
            <a:solidFill>
              <a:srgbClr val="58CC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8F7781E-2211-434B-91BB-8954696A139E}"/>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4" name="Freeform: Shape 13">
              <a:extLst>
                <a:ext uri="{FF2B5EF4-FFF2-40B4-BE49-F238E27FC236}">
                  <a16:creationId xmlns:a16="http://schemas.microsoft.com/office/drawing/2014/main" id="{A17F21BC-4DCC-4788-B571-1BAE4595ECBA}"/>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B2ED9234-A26C-4B9A-870D-4D827594DC1A}"/>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08C464C4-C826-4D11-9EAB-FF5A55F0493E}"/>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CEC36A71-1259-4CDF-A2F2-FEFFF515C43A}"/>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F07A3785-1AAC-47CE-91F9-D1B44E47A99C}"/>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B7756D6E-A50B-4EB4-B2BC-3AE9D525923F}"/>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2F614323-C332-4220-A753-CAA5C9F37A03}"/>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9BEC79D4-F0EF-4132-BF1C-F9C9B590F897}"/>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22" name="Group 21">
            <a:extLst>
              <a:ext uri="{FF2B5EF4-FFF2-40B4-BE49-F238E27FC236}">
                <a16:creationId xmlns:a16="http://schemas.microsoft.com/office/drawing/2014/main" id="{3C7263AB-0076-4D4A-A7C7-9E626059C73F}"/>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3" name="Freeform: Shape 22">
              <a:extLst>
                <a:ext uri="{FF2B5EF4-FFF2-40B4-BE49-F238E27FC236}">
                  <a16:creationId xmlns:a16="http://schemas.microsoft.com/office/drawing/2014/main" id="{DE863FC1-A971-4F40-8CF2-8DD83F323452}"/>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4" name="Group 23">
              <a:extLst>
                <a:ext uri="{FF2B5EF4-FFF2-40B4-BE49-F238E27FC236}">
                  <a16:creationId xmlns:a16="http://schemas.microsoft.com/office/drawing/2014/main" id="{DE6BCA81-9A80-4751-8DEB-F81748DE26BE}"/>
                </a:ext>
              </a:extLst>
            </p:cNvPr>
            <p:cNvGrpSpPr/>
            <p:nvPr/>
          </p:nvGrpSpPr>
          <p:grpSpPr>
            <a:xfrm>
              <a:off x="9720263" y="107156"/>
              <a:ext cx="2423265" cy="317504"/>
              <a:chOff x="4876800" y="6413787"/>
              <a:chExt cx="2423265" cy="317504"/>
            </a:xfrm>
            <a:noFill/>
          </p:grpSpPr>
          <p:sp>
            <p:nvSpPr>
              <p:cNvPr id="26" name="Freeform: Shape 25">
                <a:extLst>
                  <a:ext uri="{FF2B5EF4-FFF2-40B4-BE49-F238E27FC236}">
                    <a16:creationId xmlns:a16="http://schemas.microsoft.com/office/drawing/2014/main" id="{57F90F76-1BD3-46B3-9583-4A8580A568FF}"/>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FD3C1871-69B3-4BE5-B7A8-C1F85EA37061}"/>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6318FAB7-3D96-460F-A39B-B8098578DF3A}"/>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AB263FB6-2924-4548-87E3-55065A7F1172}"/>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8A3BDC65-AC2F-4F93-ABA9-2215111D7629}"/>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38342C07-CFE4-4209-8732-96F6F1E8D97E}"/>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9F1A91A8-7157-40D4-A0E9-FAEED6C0F336}"/>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5AE4896D-41AE-44C9-9680-2100033C062B}"/>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3B633B5C-2DA4-4C9F-A33E-6261C00191A6}"/>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51904D8D-29E4-4B81-87ED-FC2FA6FAD9E5}"/>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2AC697CF-C09B-4831-9E45-08E73D1E3C47}"/>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9B110EFD-8DD6-453B-A517-206F98FBD9D0}"/>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BB3FD6AB-351F-4C8A-92C5-C5EE9B6CCED3}"/>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AE08D0D0-55D5-4D85-970E-A8D6BD2F1DDF}"/>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025F34A0-F728-4A85-A546-2428BFD85C9A}"/>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2ECE21C1-EB04-4283-A4AB-DF7DD01B98E2}"/>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67A61C0B-CA82-424F-93BC-686A7F3BB9F3}"/>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082F6556-A128-4B79-829F-22ACFDB291AC}"/>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1AE72999-830B-40E3-801A-2ABB9F59C363}"/>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14A5C438-9A29-4333-8804-570735674321}"/>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5" name="Freeform: Shape 24">
              <a:extLst>
                <a:ext uri="{FF2B5EF4-FFF2-40B4-BE49-F238E27FC236}">
                  <a16:creationId xmlns:a16="http://schemas.microsoft.com/office/drawing/2014/main" id="{D2312EC5-4A2A-4DD7-AA07-9F308C9743B2}"/>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62706107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3040195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2413719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9198339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7088274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79562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49504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48018253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cSld name="4_Title Slide">
    <p:bg>
      <p:bgPr>
        <a:solidFill>
          <a:schemeClr val="bg2"/>
        </a:solidFill>
        <a:effectLst/>
      </p:bgPr>
    </p:bg>
    <p:spTree>
      <p:nvGrpSpPr>
        <p:cNvPr id="1" name=""/>
        <p:cNvGrpSpPr/>
        <p:nvPr/>
      </p:nvGrpSpPr>
      <p:grpSpPr>
        <a:xfrm>
          <a:off x="0" y="0"/>
          <a:ext cx="0" cy="0"/>
          <a:chOff x="0" y="0"/>
          <a:chExt cx="0" cy="0"/>
        </a:xfrm>
      </p:grpSpPr>
      <p:pic>
        <p:nvPicPr>
          <p:cNvPr id="4" name="Picture 3" descr="A blue and white background&#10;&#10;Description automatically generated">
            <a:extLst>
              <a:ext uri="{FF2B5EF4-FFF2-40B4-BE49-F238E27FC236}">
                <a16:creationId xmlns:a16="http://schemas.microsoft.com/office/drawing/2014/main" id="{6123005A-D4F6-26D7-F069-00D20478F44D}"/>
              </a:ext>
            </a:extLst>
          </p:cNvPr>
          <p:cNvPicPr>
            <a:picLocks noChangeAspect="1"/>
          </p:cNvPicPr>
          <p:nvPr userDrawn="1"/>
        </p:nvPicPr>
        <p:blipFill rotWithShape="1">
          <a:blip r:embed="rId2"/>
          <a:srcRect l="6968" t="21492" r="14525" b="1294"/>
          <a:stretch/>
        </p:blipFill>
        <p:spPr>
          <a:xfrm>
            <a:off x="0" y="1"/>
            <a:ext cx="12192000" cy="6858000"/>
          </a:xfrm>
          <a:prstGeom prst="rect">
            <a:avLst/>
          </a:prstGeom>
        </p:spPr>
      </p:pic>
      <p:sp>
        <p:nvSpPr>
          <p:cNvPr id="9" name="Title 1"/>
          <p:cNvSpPr>
            <a:spLocks noGrp="1"/>
          </p:cNvSpPr>
          <p:nvPr>
            <p:ph type="title" hasCustomPrompt="1"/>
          </p:nvPr>
        </p:nvSpPr>
        <p:spPr>
          <a:xfrm>
            <a:off x="584200" y="2918223"/>
            <a:ext cx="9169400" cy="615553"/>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69400" cy="307777"/>
          </a:xfrm>
          <a:noFill/>
        </p:spPr>
        <p:txBody>
          <a:bodyPr wrap="square" lIns="0" tIns="0" rIns="0" bIns="0">
            <a:spAutoFit/>
          </a:bodyPr>
          <a:lstStyle>
            <a:lvl1pPr marL="0" indent="0">
              <a:spcBef>
                <a:spcPts val="0"/>
              </a:spcBef>
              <a:buNone/>
              <a:defRPr sz="20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B7258F0B-B819-771F-E43A-118C7693F87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6" name="Picture 5">
            <a:extLst>
              <a:ext uri="{FF2B5EF4-FFF2-40B4-BE49-F238E27FC236}">
                <a16:creationId xmlns:a16="http://schemas.microsoft.com/office/drawing/2014/main" id="{21C3606B-0333-06A1-F3FB-6E45EA7B577A}"/>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586608" y="5961354"/>
            <a:ext cx="3807592" cy="307684"/>
          </a:xfrm>
          <a:prstGeom prst="rect">
            <a:avLst/>
          </a:prstGeom>
        </p:spPr>
      </p:pic>
    </p:spTree>
    <p:extLst>
      <p:ext uri="{BB962C8B-B14F-4D97-AF65-F5344CB8AC3E}">
        <p14:creationId xmlns:p14="http://schemas.microsoft.com/office/powerpoint/2010/main" val="10672432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Title left and 4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cxnSp>
        <p:nvCxnSpPr>
          <p:cNvPr id="4" name="Straight Connector 3">
            <a:extLst>
              <a:ext uri="{FF2B5EF4-FFF2-40B4-BE49-F238E27FC236}">
                <a16:creationId xmlns:a16="http://schemas.microsoft.com/office/drawing/2014/main" id="{2498D6BA-53F4-9CDF-F9D7-FEDE091108C7}"/>
              </a:ext>
            </a:extLst>
          </p:cNvPr>
          <p:cNvCxnSpPr>
            <a:cxnSpLocks/>
          </p:cNvCxnSpPr>
          <p:nvPr userDrawn="1"/>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E58890F8-31BD-37EF-2097-7835BC6647B3}"/>
              </a:ext>
            </a:extLst>
          </p:cNvPr>
          <p:cNvSpPr>
            <a:spLocks noGrp="1"/>
          </p:cNvSpPr>
          <p:nvPr>
            <p:ph type="body" sz="quarter" idx="12" hasCustomPrompt="1"/>
          </p:nvPr>
        </p:nvSpPr>
        <p:spPr>
          <a:xfrm>
            <a:off x="5535804" y="1699088"/>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9" name="Text Placeholder 4">
            <a:extLst>
              <a:ext uri="{FF2B5EF4-FFF2-40B4-BE49-F238E27FC236}">
                <a16:creationId xmlns:a16="http://schemas.microsoft.com/office/drawing/2014/main" id="{DCAC5EA6-C28C-A761-5136-3ACB82588BBA}"/>
              </a:ext>
            </a:extLst>
          </p:cNvPr>
          <p:cNvSpPr>
            <a:spLocks noGrp="1"/>
          </p:cNvSpPr>
          <p:nvPr>
            <p:ph type="body" sz="quarter" idx="13" hasCustomPrompt="1"/>
          </p:nvPr>
        </p:nvSpPr>
        <p:spPr>
          <a:xfrm>
            <a:off x="5535804" y="1205238"/>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11" name="Text Placeholder 3">
            <a:extLst>
              <a:ext uri="{FF2B5EF4-FFF2-40B4-BE49-F238E27FC236}">
                <a16:creationId xmlns:a16="http://schemas.microsoft.com/office/drawing/2014/main" id="{BFAF8941-47F3-1B66-4C6E-A87E279B0D38}"/>
              </a:ext>
            </a:extLst>
          </p:cNvPr>
          <p:cNvSpPr>
            <a:spLocks noGrp="1"/>
          </p:cNvSpPr>
          <p:nvPr>
            <p:ph type="body" sz="quarter" idx="14" hasCustomPrompt="1"/>
          </p:nvPr>
        </p:nvSpPr>
        <p:spPr>
          <a:xfrm>
            <a:off x="5535804" y="2929088"/>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2" name="Text Placeholder 4">
            <a:extLst>
              <a:ext uri="{FF2B5EF4-FFF2-40B4-BE49-F238E27FC236}">
                <a16:creationId xmlns:a16="http://schemas.microsoft.com/office/drawing/2014/main" id="{86A7F8F3-1D4C-BD8F-DE93-C6CEBE6DDE43}"/>
              </a:ext>
            </a:extLst>
          </p:cNvPr>
          <p:cNvSpPr>
            <a:spLocks noGrp="1"/>
          </p:cNvSpPr>
          <p:nvPr>
            <p:ph type="body" sz="quarter" idx="15" hasCustomPrompt="1"/>
          </p:nvPr>
        </p:nvSpPr>
        <p:spPr>
          <a:xfrm>
            <a:off x="5535804" y="2435238"/>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13" name="Text Placeholder 3">
            <a:extLst>
              <a:ext uri="{FF2B5EF4-FFF2-40B4-BE49-F238E27FC236}">
                <a16:creationId xmlns:a16="http://schemas.microsoft.com/office/drawing/2014/main" id="{6781A76D-1051-72EA-E6A2-D88D4B1ADA87}"/>
              </a:ext>
            </a:extLst>
          </p:cNvPr>
          <p:cNvSpPr>
            <a:spLocks noGrp="1"/>
          </p:cNvSpPr>
          <p:nvPr>
            <p:ph type="body" sz="quarter" idx="16" hasCustomPrompt="1"/>
          </p:nvPr>
        </p:nvSpPr>
        <p:spPr>
          <a:xfrm>
            <a:off x="5535804" y="4165853"/>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4" name="Text Placeholder 4">
            <a:extLst>
              <a:ext uri="{FF2B5EF4-FFF2-40B4-BE49-F238E27FC236}">
                <a16:creationId xmlns:a16="http://schemas.microsoft.com/office/drawing/2014/main" id="{EBA30689-9F1C-B3F2-100E-C1545C446F06}"/>
              </a:ext>
            </a:extLst>
          </p:cNvPr>
          <p:cNvSpPr>
            <a:spLocks noGrp="1"/>
          </p:cNvSpPr>
          <p:nvPr>
            <p:ph type="body" sz="quarter" idx="17" hasCustomPrompt="1"/>
          </p:nvPr>
        </p:nvSpPr>
        <p:spPr>
          <a:xfrm>
            <a:off x="5535804" y="3672003"/>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15" name="Text Placeholder 3">
            <a:extLst>
              <a:ext uri="{FF2B5EF4-FFF2-40B4-BE49-F238E27FC236}">
                <a16:creationId xmlns:a16="http://schemas.microsoft.com/office/drawing/2014/main" id="{34D78345-6F6C-EA20-EE36-7841E109AD2B}"/>
              </a:ext>
            </a:extLst>
          </p:cNvPr>
          <p:cNvSpPr>
            <a:spLocks noGrp="1"/>
          </p:cNvSpPr>
          <p:nvPr>
            <p:ph type="body" sz="quarter" idx="18" hasCustomPrompt="1"/>
          </p:nvPr>
        </p:nvSpPr>
        <p:spPr>
          <a:xfrm>
            <a:off x="5535804" y="5395853"/>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6" name="Text Placeholder 4">
            <a:extLst>
              <a:ext uri="{FF2B5EF4-FFF2-40B4-BE49-F238E27FC236}">
                <a16:creationId xmlns:a16="http://schemas.microsoft.com/office/drawing/2014/main" id="{268E638B-EC23-D5B7-0CA6-8BD7691C423B}"/>
              </a:ext>
            </a:extLst>
          </p:cNvPr>
          <p:cNvSpPr>
            <a:spLocks noGrp="1"/>
          </p:cNvSpPr>
          <p:nvPr>
            <p:ph type="body" sz="quarter" idx="19" hasCustomPrompt="1"/>
          </p:nvPr>
        </p:nvSpPr>
        <p:spPr>
          <a:xfrm>
            <a:off x="5535804" y="4902003"/>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Tree>
    <p:extLst>
      <p:ext uri="{BB962C8B-B14F-4D97-AF65-F5344CB8AC3E}">
        <p14:creationId xmlns:p14="http://schemas.microsoft.com/office/powerpoint/2010/main" val="9493264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cxnSp>
        <p:nvCxnSpPr>
          <p:cNvPr id="120" name="Straight Connector 119">
            <a:extLst>
              <a:ext uri="{FF2B5EF4-FFF2-40B4-BE49-F238E27FC236}">
                <a16:creationId xmlns:a16="http://schemas.microsoft.com/office/drawing/2014/main" id="{184B7524-7912-47E1-8A5A-D8204A112727}"/>
              </a:ext>
              <a:ext uri="{C183D7F6-B498-43B3-948B-1728B52AA6E4}">
                <adec:decorative xmlns:adec="http://schemas.microsoft.com/office/drawing/2017/decorative" val="1"/>
              </a:ext>
            </a:extLst>
          </p:cNvPr>
          <p:cNvCxnSpPr>
            <a:cxnSpLocks/>
          </p:cNvCxnSpPr>
          <p:nvPr userDrawn="1"/>
        </p:nvCxnSpPr>
        <p:spPr>
          <a:xfrm>
            <a:off x="3104697" y="1143000"/>
            <a:ext cx="0" cy="5168900"/>
          </a:xfrm>
          <a:prstGeom prst="line">
            <a:avLst/>
          </a:prstGeom>
          <a:ln>
            <a:solidFill>
              <a:srgbClr val="58CC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1" name="Text Placeholder 71">
            <a:extLst>
              <a:ext uri="{FF2B5EF4-FFF2-40B4-BE49-F238E27FC236}">
                <a16:creationId xmlns:a16="http://schemas.microsoft.com/office/drawing/2014/main" id="{650D45E1-520D-4A2F-BF54-098F9715A09D}"/>
              </a:ext>
            </a:extLst>
          </p:cNvPr>
          <p:cNvSpPr>
            <a:spLocks noGrp="1"/>
          </p:cNvSpPr>
          <p:nvPr>
            <p:ph type="body" sz="quarter" idx="10"/>
          </p:nvPr>
        </p:nvSpPr>
        <p:spPr>
          <a:xfrm>
            <a:off x="3236679" y="1211399"/>
            <a:ext cx="8384823" cy="246221"/>
          </a:xfrm>
        </p:spPr>
        <p:txBody>
          <a:bodyPr/>
          <a:lstStyle>
            <a:lvl1pPr marL="0" indent="0">
              <a:buNone/>
              <a:defRPr sz="1600" i="0">
                <a:solidFill>
                  <a:schemeClr val="accent4"/>
                </a:solidFill>
                <a:latin typeface="+mj-lt"/>
              </a:defRPr>
            </a:lvl1pPr>
          </a:lstStyle>
          <a:p>
            <a:pPr lvl="0"/>
            <a:r>
              <a:rPr lang="en-US"/>
              <a:t>Click to edit Master text styles</a:t>
            </a:r>
          </a:p>
        </p:txBody>
      </p:sp>
      <p:grpSp>
        <p:nvGrpSpPr>
          <p:cNvPr id="76" name="Group 75" descr="Quotation Mark">
            <a:extLst>
              <a:ext uri="{FF2B5EF4-FFF2-40B4-BE49-F238E27FC236}">
                <a16:creationId xmlns:a16="http://schemas.microsoft.com/office/drawing/2014/main" id="{89D56B16-C653-4F82-9BEB-49A90406C4F3}"/>
              </a:ext>
              <a:ext uri="{C183D7F6-B498-43B3-948B-1728B52AA6E4}">
                <adec:decorative xmlns:adec="http://schemas.microsoft.com/office/drawing/2017/decorative" val="0"/>
              </a:ext>
            </a:extLst>
          </p:cNvPr>
          <p:cNvGrpSpPr/>
          <p:nvPr userDrawn="1"/>
        </p:nvGrpSpPr>
        <p:grpSpPr>
          <a:xfrm>
            <a:off x="3236687" y="1492138"/>
            <a:ext cx="306712" cy="229669"/>
            <a:chOff x="4448175" y="2628107"/>
            <a:chExt cx="1001713" cy="750093"/>
          </a:xfrm>
        </p:grpSpPr>
        <p:grpSp>
          <p:nvGrpSpPr>
            <p:cNvPr id="77" name="Group 76">
              <a:extLst>
                <a:ext uri="{FF2B5EF4-FFF2-40B4-BE49-F238E27FC236}">
                  <a16:creationId xmlns:a16="http://schemas.microsoft.com/office/drawing/2014/main" id="{C2EB8ECA-4CCB-4988-B686-70BAA9C127DD}"/>
                </a:ext>
              </a:extLst>
            </p:cNvPr>
            <p:cNvGrpSpPr/>
            <p:nvPr/>
          </p:nvGrpSpPr>
          <p:grpSpPr>
            <a:xfrm>
              <a:off x="4448175" y="2628107"/>
              <a:ext cx="635000" cy="750093"/>
              <a:chOff x="4572000" y="2628107"/>
              <a:chExt cx="635000" cy="750093"/>
            </a:xfrm>
            <a:solidFill>
              <a:srgbClr val="58CCED"/>
            </a:solidFill>
          </p:grpSpPr>
          <p:sp>
            <p:nvSpPr>
              <p:cNvPr id="81" name="Oval 80">
                <a:extLst>
                  <a:ext uri="{FF2B5EF4-FFF2-40B4-BE49-F238E27FC236}">
                    <a16:creationId xmlns:a16="http://schemas.microsoft.com/office/drawing/2014/main" id="{1727CCF9-BB8C-49C6-8E0C-06895C4113D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2" name="Freeform: Shape 81">
                <a:extLst>
                  <a:ext uri="{FF2B5EF4-FFF2-40B4-BE49-F238E27FC236}">
                    <a16:creationId xmlns:a16="http://schemas.microsoft.com/office/drawing/2014/main" id="{45B941FA-0C62-4D0E-A9AC-82AC5D67F2AA}"/>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78" name="Group 77">
              <a:extLst>
                <a:ext uri="{FF2B5EF4-FFF2-40B4-BE49-F238E27FC236}">
                  <a16:creationId xmlns:a16="http://schemas.microsoft.com/office/drawing/2014/main" id="{2733A682-433D-4112-9012-1D8AC4C25834}"/>
                </a:ext>
              </a:extLst>
            </p:cNvPr>
            <p:cNvGrpSpPr/>
            <p:nvPr/>
          </p:nvGrpSpPr>
          <p:grpSpPr>
            <a:xfrm>
              <a:off x="4814888" y="2628107"/>
              <a:ext cx="635000" cy="750093"/>
              <a:chOff x="4572000" y="2628107"/>
              <a:chExt cx="635000" cy="750093"/>
            </a:xfrm>
            <a:solidFill>
              <a:srgbClr val="1261A0"/>
            </a:solidFill>
          </p:grpSpPr>
          <p:sp>
            <p:nvSpPr>
              <p:cNvPr id="79" name="Oval 78">
                <a:extLst>
                  <a:ext uri="{FF2B5EF4-FFF2-40B4-BE49-F238E27FC236}">
                    <a16:creationId xmlns:a16="http://schemas.microsoft.com/office/drawing/2014/main" id="{A908FA9E-CE41-4D19-B72C-11F455DD11FD}"/>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0" name="Freeform: Shape 79">
                <a:extLst>
                  <a:ext uri="{FF2B5EF4-FFF2-40B4-BE49-F238E27FC236}">
                    <a16:creationId xmlns:a16="http://schemas.microsoft.com/office/drawing/2014/main" id="{513B04AE-5637-4743-B954-EB10AF61F0F3}"/>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7" name="Text Placeholder 71">
            <a:extLst>
              <a:ext uri="{FF2B5EF4-FFF2-40B4-BE49-F238E27FC236}">
                <a16:creationId xmlns:a16="http://schemas.microsoft.com/office/drawing/2014/main" id="{D4B53CE9-473A-4B1E-84A9-4DD1F7754F14}"/>
              </a:ext>
            </a:extLst>
          </p:cNvPr>
          <p:cNvSpPr>
            <a:spLocks noGrp="1"/>
          </p:cNvSpPr>
          <p:nvPr>
            <p:ph type="body" sz="quarter" idx="15"/>
          </p:nvPr>
        </p:nvSpPr>
        <p:spPr>
          <a:xfrm>
            <a:off x="3236679" y="1807861"/>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sp>
        <p:nvSpPr>
          <p:cNvPr id="107" name="Text Placeholder 71">
            <a:extLst>
              <a:ext uri="{FF2B5EF4-FFF2-40B4-BE49-F238E27FC236}">
                <a16:creationId xmlns:a16="http://schemas.microsoft.com/office/drawing/2014/main" id="{F497320C-F65B-4C62-8FAC-7920D4E662C0}"/>
              </a:ext>
            </a:extLst>
          </p:cNvPr>
          <p:cNvSpPr>
            <a:spLocks noGrp="1"/>
          </p:cNvSpPr>
          <p:nvPr>
            <p:ph type="body" sz="quarter" idx="12"/>
          </p:nvPr>
        </p:nvSpPr>
        <p:spPr>
          <a:xfrm>
            <a:off x="3236679" y="2847794"/>
            <a:ext cx="8384823" cy="246221"/>
          </a:xfrm>
        </p:spPr>
        <p:txBody>
          <a:bodyPr/>
          <a:lstStyle>
            <a:lvl1pPr marL="0" indent="0">
              <a:buNone/>
              <a:defRPr sz="1600" i="0">
                <a:solidFill>
                  <a:schemeClr val="accent4"/>
                </a:solidFill>
                <a:latin typeface="+mj-lt"/>
              </a:defRPr>
            </a:lvl1pPr>
          </a:lstStyle>
          <a:p>
            <a:pPr lvl="0"/>
            <a:r>
              <a:rPr lang="en-US"/>
              <a:t>Click to edit Master text styles</a:t>
            </a:r>
          </a:p>
        </p:txBody>
      </p:sp>
      <p:grpSp>
        <p:nvGrpSpPr>
          <p:cNvPr id="86" name="Group 85" descr="Quotation Mark">
            <a:extLst>
              <a:ext uri="{FF2B5EF4-FFF2-40B4-BE49-F238E27FC236}">
                <a16:creationId xmlns:a16="http://schemas.microsoft.com/office/drawing/2014/main" id="{0E11BFC0-40AC-4DE4-A550-066332FC5A08}"/>
              </a:ext>
            </a:extLst>
          </p:cNvPr>
          <p:cNvGrpSpPr/>
          <p:nvPr/>
        </p:nvGrpSpPr>
        <p:grpSpPr>
          <a:xfrm>
            <a:off x="3236679" y="3137528"/>
            <a:ext cx="306712" cy="229669"/>
            <a:chOff x="4448175" y="2628107"/>
            <a:chExt cx="1001713" cy="750093"/>
          </a:xfrm>
        </p:grpSpPr>
        <p:grpSp>
          <p:nvGrpSpPr>
            <p:cNvPr id="88" name="Group 87">
              <a:extLst>
                <a:ext uri="{FF2B5EF4-FFF2-40B4-BE49-F238E27FC236}">
                  <a16:creationId xmlns:a16="http://schemas.microsoft.com/office/drawing/2014/main" id="{D95CAFB6-3A6E-4D15-B06D-D18E51A58126}"/>
                </a:ext>
              </a:extLst>
            </p:cNvPr>
            <p:cNvGrpSpPr/>
            <p:nvPr/>
          </p:nvGrpSpPr>
          <p:grpSpPr>
            <a:xfrm>
              <a:off x="4448175" y="2628107"/>
              <a:ext cx="635000" cy="750093"/>
              <a:chOff x="4572000" y="2628107"/>
              <a:chExt cx="635000" cy="750093"/>
            </a:xfrm>
            <a:solidFill>
              <a:srgbClr val="58CCED"/>
            </a:solidFill>
          </p:grpSpPr>
          <p:sp>
            <p:nvSpPr>
              <p:cNvPr id="92" name="Oval 91">
                <a:extLst>
                  <a:ext uri="{FF2B5EF4-FFF2-40B4-BE49-F238E27FC236}">
                    <a16:creationId xmlns:a16="http://schemas.microsoft.com/office/drawing/2014/main" id="{AD2C2EBD-FBC3-4F21-BACF-781F413174B2}"/>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3" name="Freeform: Shape 92">
                <a:extLst>
                  <a:ext uri="{FF2B5EF4-FFF2-40B4-BE49-F238E27FC236}">
                    <a16:creationId xmlns:a16="http://schemas.microsoft.com/office/drawing/2014/main" id="{B413B907-0864-4AD8-BE05-330DFCC9BA1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89" name="Group 88">
              <a:extLst>
                <a:ext uri="{FF2B5EF4-FFF2-40B4-BE49-F238E27FC236}">
                  <a16:creationId xmlns:a16="http://schemas.microsoft.com/office/drawing/2014/main" id="{AEBE86A9-5541-4262-967A-851F54FEA2D3}"/>
                </a:ext>
              </a:extLst>
            </p:cNvPr>
            <p:cNvGrpSpPr/>
            <p:nvPr/>
          </p:nvGrpSpPr>
          <p:grpSpPr>
            <a:xfrm>
              <a:off x="4814888" y="2628107"/>
              <a:ext cx="635000" cy="750093"/>
              <a:chOff x="4572000" y="2628107"/>
              <a:chExt cx="635000" cy="750093"/>
            </a:xfrm>
            <a:solidFill>
              <a:srgbClr val="1261A0"/>
            </a:solidFill>
          </p:grpSpPr>
          <p:sp>
            <p:nvSpPr>
              <p:cNvPr id="90" name="Oval 89">
                <a:extLst>
                  <a:ext uri="{FF2B5EF4-FFF2-40B4-BE49-F238E27FC236}">
                    <a16:creationId xmlns:a16="http://schemas.microsoft.com/office/drawing/2014/main" id="{9E17E969-9C0C-4789-974B-CDF2EDED55FC}"/>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1" name="Freeform: Shape 90">
                <a:extLst>
                  <a:ext uri="{FF2B5EF4-FFF2-40B4-BE49-F238E27FC236}">
                    <a16:creationId xmlns:a16="http://schemas.microsoft.com/office/drawing/2014/main" id="{50F82F97-B8D8-43CC-B793-076DB5F2C6B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8" name="Text Placeholder 71">
            <a:extLst>
              <a:ext uri="{FF2B5EF4-FFF2-40B4-BE49-F238E27FC236}">
                <a16:creationId xmlns:a16="http://schemas.microsoft.com/office/drawing/2014/main" id="{2E7BFEBA-297A-474E-92CD-568B14B2F822}"/>
              </a:ext>
            </a:extLst>
          </p:cNvPr>
          <p:cNvSpPr>
            <a:spLocks noGrp="1"/>
          </p:cNvSpPr>
          <p:nvPr>
            <p:ph type="body" sz="quarter" idx="16"/>
          </p:nvPr>
        </p:nvSpPr>
        <p:spPr>
          <a:xfrm>
            <a:off x="3236679" y="3417092"/>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109" name="Group 108" descr="Quotation Mark">
            <a:extLst>
              <a:ext uri="{FF2B5EF4-FFF2-40B4-BE49-F238E27FC236}">
                <a16:creationId xmlns:a16="http://schemas.microsoft.com/office/drawing/2014/main" id="{B603D6A7-3EED-481D-A71B-5323F1784ED3}"/>
              </a:ext>
            </a:extLst>
          </p:cNvPr>
          <p:cNvGrpSpPr/>
          <p:nvPr userDrawn="1"/>
        </p:nvGrpSpPr>
        <p:grpSpPr>
          <a:xfrm>
            <a:off x="3236679" y="4518653"/>
            <a:ext cx="306712" cy="229669"/>
            <a:chOff x="4448175" y="2628107"/>
            <a:chExt cx="1001713" cy="750093"/>
          </a:xfrm>
        </p:grpSpPr>
        <p:grpSp>
          <p:nvGrpSpPr>
            <p:cNvPr id="110" name="Group 109">
              <a:extLst>
                <a:ext uri="{FF2B5EF4-FFF2-40B4-BE49-F238E27FC236}">
                  <a16:creationId xmlns:a16="http://schemas.microsoft.com/office/drawing/2014/main" id="{4A3B71FA-A348-47AE-95FA-4A511ACB61C9}"/>
                </a:ext>
              </a:extLst>
            </p:cNvPr>
            <p:cNvGrpSpPr/>
            <p:nvPr/>
          </p:nvGrpSpPr>
          <p:grpSpPr>
            <a:xfrm>
              <a:off x="4448175" y="2628107"/>
              <a:ext cx="635000" cy="750093"/>
              <a:chOff x="4572000" y="2628107"/>
              <a:chExt cx="635000" cy="750093"/>
            </a:xfrm>
            <a:solidFill>
              <a:srgbClr val="58CCED"/>
            </a:solidFill>
          </p:grpSpPr>
          <p:sp>
            <p:nvSpPr>
              <p:cNvPr id="114" name="Oval 113">
                <a:extLst>
                  <a:ext uri="{FF2B5EF4-FFF2-40B4-BE49-F238E27FC236}">
                    <a16:creationId xmlns:a16="http://schemas.microsoft.com/office/drawing/2014/main" id="{1E31A054-7D05-490D-ABE9-E954B159C50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5" name="Freeform: Shape 114">
                <a:extLst>
                  <a:ext uri="{FF2B5EF4-FFF2-40B4-BE49-F238E27FC236}">
                    <a16:creationId xmlns:a16="http://schemas.microsoft.com/office/drawing/2014/main" id="{D0570A69-6FBF-453B-8E3B-595F9349B934}"/>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111" name="Group 110">
              <a:extLst>
                <a:ext uri="{FF2B5EF4-FFF2-40B4-BE49-F238E27FC236}">
                  <a16:creationId xmlns:a16="http://schemas.microsoft.com/office/drawing/2014/main" id="{9374231D-10ED-4AF7-B368-49E7381EEC03}"/>
                </a:ext>
              </a:extLst>
            </p:cNvPr>
            <p:cNvGrpSpPr/>
            <p:nvPr/>
          </p:nvGrpSpPr>
          <p:grpSpPr>
            <a:xfrm>
              <a:off x="4814888" y="2628107"/>
              <a:ext cx="635000" cy="750093"/>
              <a:chOff x="4572000" y="2628107"/>
              <a:chExt cx="635000" cy="750093"/>
            </a:xfrm>
            <a:solidFill>
              <a:srgbClr val="1261A0"/>
            </a:solidFill>
          </p:grpSpPr>
          <p:sp>
            <p:nvSpPr>
              <p:cNvPr id="112" name="Oval 111">
                <a:extLst>
                  <a:ext uri="{FF2B5EF4-FFF2-40B4-BE49-F238E27FC236}">
                    <a16:creationId xmlns:a16="http://schemas.microsoft.com/office/drawing/2014/main" id="{72309368-C526-49BA-B947-CC6B3DDE7580}"/>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3" name="Freeform: Shape 112">
                <a:extLst>
                  <a:ext uri="{FF2B5EF4-FFF2-40B4-BE49-F238E27FC236}">
                    <a16:creationId xmlns:a16="http://schemas.microsoft.com/office/drawing/2014/main" id="{B1194E91-86DD-4AE9-ADA2-00F1DBE7EFC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9" name="Text Placeholder 71">
            <a:extLst>
              <a:ext uri="{FF2B5EF4-FFF2-40B4-BE49-F238E27FC236}">
                <a16:creationId xmlns:a16="http://schemas.microsoft.com/office/drawing/2014/main" id="{6E23F383-4C34-4689-9FAF-9CF3D7CBA843}"/>
              </a:ext>
            </a:extLst>
          </p:cNvPr>
          <p:cNvSpPr>
            <a:spLocks noGrp="1"/>
          </p:cNvSpPr>
          <p:nvPr>
            <p:ph type="body" sz="quarter" idx="17"/>
          </p:nvPr>
        </p:nvSpPr>
        <p:spPr>
          <a:xfrm>
            <a:off x="3236679" y="4814968"/>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sp>
        <p:nvSpPr>
          <p:cNvPr id="30" name="Text Placeholder 71">
            <a:extLst>
              <a:ext uri="{FF2B5EF4-FFF2-40B4-BE49-F238E27FC236}">
                <a16:creationId xmlns:a16="http://schemas.microsoft.com/office/drawing/2014/main" id="{B7F255E5-6871-4120-B3E5-329F593A2423}"/>
              </a:ext>
            </a:extLst>
          </p:cNvPr>
          <p:cNvSpPr>
            <a:spLocks noGrp="1"/>
          </p:cNvSpPr>
          <p:nvPr>
            <p:ph type="body" sz="quarter" idx="18"/>
          </p:nvPr>
        </p:nvSpPr>
        <p:spPr>
          <a:xfrm>
            <a:off x="3236679" y="4181294"/>
            <a:ext cx="8384823" cy="246221"/>
          </a:xfrm>
        </p:spPr>
        <p:txBody>
          <a:bodyPr/>
          <a:lstStyle>
            <a:lvl1pPr marL="0" indent="0">
              <a:buNone/>
              <a:defRPr sz="1600" i="0">
                <a:solidFill>
                  <a:schemeClr val="accent4"/>
                </a:solidFill>
                <a:latin typeface="+mj-lt"/>
              </a:defRPr>
            </a:lvl1pPr>
          </a:lstStyle>
          <a:p>
            <a:pPr lvl="0"/>
            <a:r>
              <a:rPr lang="en-US"/>
              <a:t>Click to edit Master text styles</a:t>
            </a:r>
          </a:p>
        </p:txBody>
      </p:sp>
      <p:grpSp>
        <p:nvGrpSpPr>
          <p:cNvPr id="31" name="Group 30">
            <a:extLst>
              <a:ext uri="{FF2B5EF4-FFF2-40B4-BE49-F238E27FC236}">
                <a16:creationId xmlns:a16="http://schemas.microsoft.com/office/drawing/2014/main" id="{9507714F-DCD7-45EE-A8AF-89E9323A1970}"/>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32" name="Freeform: Shape 31">
              <a:extLst>
                <a:ext uri="{FF2B5EF4-FFF2-40B4-BE49-F238E27FC236}">
                  <a16:creationId xmlns:a16="http://schemas.microsoft.com/office/drawing/2014/main" id="{55FF457F-8B99-4A69-9341-D31BCE9DE3C2}"/>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DE1C67E3-BD4B-44EC-BCE9-2E71FCCB1611}"/>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7EEDA91B-F6B5-4BE8-8144-94D8DD403D62}"/>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9099F7FB-F045-4A22-AAA9-38C62822BCC5}"/>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B8629557-5D05-41E6-9117-DF39546BBD12}"/>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5145FF37-3C66-49B7-B939-D539FF5BF5A0}"/>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F312577C-4238-419E-A36D-B0DA8481DD58}"/>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5F765EC4-0B17-4E59-A2D0-DD39C6894410}"/>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40" name="Group 39">
            <a:extLst>
              <a:ext uri="{FF2B5EF4-FFF2-40B4-BE49-F238E27FC236}">
                <a16:creationId xmlns:a16="http://schemas.microsoft.com/office/drawing/2014/main" id="{A7105509-7312-4083-BCD2-E7618AB280CA}"/>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41" name="Freeform: Shape 40">
              <a:extLst>
                <a:ext uri="{FF2B5EF4-FFF2-40B4-BE49-F238E27FC236}">
                  <a16:creationId xmlns:a16="http://schemas.microsoft.com/office/drawing/2014/main" id="{A0B18FC4-E439-44D0-B67A-FDFAD62511AE}"/>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42" name="Group 41">
              <a:extLst>
                <a:ext uri="{FF2B5EF4-FFF2-40B4-BE49-F238E27FC236}">
                  <a16:creationId xmlns:a16="http://schemas.microsoft.com/office/drawing/2014/main" id="{010EA5C6-6572-4B84-A7AD-0F3E2AEAF9DF}"/>
                </a:ext>
              </a:extLst>
            </p:cNvPr>
            <p:cNvGrpSpPr/>
            <p:nvPr/>
          </p:nvGrpSpPr>
          <p:grpSpPr>
            <a:xfrm>
              <a:off x="9720263" y="107156"/>
              <a:ext cx="2423265" cy="317504"/>
              <a:chOff x="4876800" y="6413787"/>
              <a:chExt cx="2423265" cy="317504"/>
            </a:xfrm>
            <a:noFill/>
          </p:grpSpPr>
          <p:sp>
            <p:nvSpPr>
              <p:cNvPr id="44" name="Freeform: Shape 43">
                <a:extLst>
                  <a:ext uri="{FF2B5EF4-FFF2-40B4-BE49-F238E27FC236}">
                    <a16:creationId xmlns:a16="http://schemas.microsoft.com/office/drawing/2014/main" id="{864B3C34-D6D7-43AF-AC2A-BBBC161348C2}"/>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C6783B40-43DE-43D0-852B-C07C58529E71}"/>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FF9174C0-5885-4CBD-AE93-CA5A7DB6CFAC}"/>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7" name="Freeform: Shape 46">
                <a:extLst>
                  <a:ext uri="{FF2B5EF4-FFF2-40B4-BE49-F238E27FC236}">
                    <a16:creationId xmlns:a16="http://schemas.microsoft.com/office/drawing/2014/main" id="{709DFD58-EFE7-4410-AF24-26CA1347017F}"/>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82C4DE7C-5F8C-41B8-96B8-3D5F10FFB51A}"/>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9" name="Freeform: Shape 48">
                <a:extLst>
                  <a:ext uri="{FF2B5EF4-FFF2-40B4-BE49-F238E27FC236}">
                    <a16:creationId xmlns:a16="http://schemas.microsoft.com/office/drawing/2014/main" id="{3BBE3E36-9F14-4DAD-8BDD-CDCF2B0C3B7E}"/>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0" name="Freeform: Shape 49">
                <a:extLst>
                  <a:ext uri="{FF2B5EF4-FFF2-40B4-BE49-F238E27FC236}">
                    <a16:creationId xmlns:a16="http://schemas.microsoft.com/office/drawing/2014/main" id="{D3858C80-CE4C-4BB6-AE11-61202C052A38}"/>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1BB7768E-29D2-4D98-89B8-BBB0D1F18B4C}"/>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2" name="Freeform: Shape 51">
                <a:extLst>
                  <a:ext uri="{FF2B5EF4-FFF2-40B4-BE49-F238E27FC236}">
                    <a16:creationId xmlns:a16="http://schemas.microsoft.com/office/drawing/2014/main" id="{F8179E2C-49C8-49B4-89AF-934B42D215D7}"/>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3" name="Freeform: Shape 52">
                <a:extLst>
                  <a:ext uri="{FF2B5EF4-FFF2-40B4-BE49-F238E27FC236}">
                    <a16:creationId xmlns:a16="http://schemas.microsoft.com/office/drawing/2014/main" id="{0C22ECB6-2CD3-4C3E-9F81-4C519A2AB171}"/>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4" name="Freeform: Shape 53">
                <a:extLst>
                  <a:ext uri="{FF2B5EF4-FFF2-40B4-BE49-F238E27FC236}">
                    <a16:creationId xmlns:a16="http://schemas.microsoft.com/office/drawing/2014/main" id="{5B9B92A4-AB65-499A-BF14-E9807F593F14}"/>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5" name="Freeform: Shape 54">
                <a:extLst>
                  <a:ext uri="{FF2B5EF4-FFF2-40B4-BE49-F238E27FC236}">
                    <a16:creationId xmlns:a16="http://schemas.microsoft.com/office/drawing/2014/main" id="{511A7E7C-3DC3-446C-B9A3-E3B01D718B0E}"/>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6" name="Freeform: Shape 55">
                <a:extLst>
                  <a:ext uri="{FF2B5EF4-FFF2-40B4-BE49-F238E27FC236}">
                    <a16:creationId xmlns:a16="http://schemas.microsoft.com/office/drawing/2014/main" id="{8A0E5089-1162-464B-A1B4-CF6ADB09C537}"/>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7" name="Freeform: Shape 56">
                <a:extLst>
                  <a:ext uri="{FF2B5EF4-FFF2-40B4-BE49-F238E27FC236}">
                    <a16:creationId xmlns:a16="http://schemas.microsoft.com/office/drawing/2014/main" id="{00CDE0D9-5497-4403-B5B9-807BB4B9E8AA}"/>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8" name="Freeform: Shape 57">
                <a:extLst>
                  <a:ext uri="{FF2B5EF4-FFF2-40B4-BE49-F238E27FC236}">
                    <a16:creationId xmlns:a16="http://schemas.microsoft.com/office/drawing/2014/main" id="{34FA9055-F19E-4E2D-B1D7-A7BD14DB8BF0}"/>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59" name="Freeform: Shape 58">
                <a:extLst>
                  <a:ext uri="{FF2B5EF4-FFF2-40B4-BE49-F238E27FC236}">
                    <a16:creationId xmlns:a16="http://schemas.microsoft.com/office/drawing/2014/main" id="{5362A68C-57AD-418D-B67A-1C94A95E1F79}"/>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0" name="Freeform: Shape 59">
                <a:extLst>
                  <a:ext uri="{FF2B5EF4-FFF2-40B4-BE49-F238E27FC236}">
                    <a16:creationId xmlns:a16="http://schemas.microsoft.com/office/drawing/2014/main" id="{5AEAE5FD-7A6E-4524-A28B-DB3658A1DD3F}"/>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1" name="Freeform: Shape 60">
                <a:extLst>
                  <a:ext uri="{FF2B5EF4-FFF2-40B4-BE49-F238E27FC236}">
                    <a16:creationId xmlns:a16="http://schemas.microsoft.com/office/drawing/2014/main" id="{599E3FB2-D5BF-42F3-B228-BDC7347F549D}"/>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2" name="Freeform: Shape 61">
                <a:extLst>
                  <a:ext uri="{FF2B5EF4-FFF2-40B4-BE49-F238E27FC236}">
                    <a16:creationId xmlns:a16="http://schemas.microsoft.com/office/drawing/2014/main" id="{3943E317-A948-4646-BF6E-B72969DFD003}"/>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3" name="Freeform: Shape 62">
                <a:extLst>
                  <a:ext uri="{FF2B5EF4-FFF2-40B4-BE49-F238E27FC236}">
                    <a16:creationId xmlns:a16="http://schemas.microsoft.com/office/drawing/2014/main" id="{0C858DCF-3B6D-4E13-A880-79E78EFC03F4}"/>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43" name="Freeform: Shape 42">
              <a:extLst>
                <a:ext uri="{FF2B5EF4-FFF2-40B4-BE49-F238E27FC236}">
                  <a16:creationId xmlns:a16="http://schemas.microsoft.com/office/drawing/2014/main" id="{17CD4588-2A53-4CF8-BA64-345DA012CA54}"/>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42300697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Quot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553998"/>
          </a:xfrm>
        </p:spPr>
        <p:txBody>
          <a:bodyPr/>
          <a:lstStyle>
            <a:lvl1pPr>
              <a:defRPr>
                <a:solidFill>
                  <a:schemeClr val="tx2"/>
                </a:solidFill>
              </a:defRPr>
            </a:lvl1pPr>
          </a:lstStyle>
          <a:p>
            <a:r>
              <a:rPr lang="en-US"/>
              <a:t>Click to edit Master title style</a:t>
            </a:r>
          </a:p>
        </p:txBody>
      </p:sp>
      <p:sp>
        <p:nvSpPr>
          <p:cNvPr id="38" name="Text Placeholder 71">
            <a:extLst>
              <a:ext uri="{FF2B5EF4-FFF2-40B4-BE49-F238E27FC236}">
                <a16:creationId xmlns:a16="http://schemas.microsoft.com/office/drawing/2014/main" id="{B51E94B2-C231-4673-8D0F-426C31D08103}"/>
              </a:ext>
            </a:extLst>
          </p:cNvPr>
          <p:cNvSpPr>
            <a:spLocks noGrp="1"/>
          </p:cNvSpPr>
          <p:nvPr>
            <p:ph type="body" sz="quarter" idx="18"/>
          </p:nvPr>
        </p:nvSpPr>
        <p:spPr>
          <a:xfrm>
            <a:off x="588264" y="3357029"/>
            <a:ext cx="1967152" cy="553998"/>
          </a:xfrm>
        </p:spPr>
        <p:txBody>
          <a:bodyPr anchor="ctr"/>
          <a:lstStyle>
            <a:lvl1pPr marL="0" indent="0">
              <a:buNone/>
              <a:defRPr sz="1800" i="0">
                <a:solidFill>
                  <a:schemeClr val="tx1"/>
                </a:solidFill>
                <a:latin typeface="+mj-lt"/>
              </a:defRPr>
            </a:lvl1pPr>
          </a:lstStyle>
          <a:p>
            <a:pPr lvl="0"/>
            <a:r>
              <a:rPr lang="en-US"/>
              <a:t>Click to edit Master text styles</a:t>
            </a:r>
          </a:p>
        </p:txBody>
      </p:sp>
      <p:cxnSp>
        <p:nvCxnSpPr>
          <p:cNvPr id="120" name="Straight Connector 119">
            <a:extLst>
              <a:ext uri="{FF2B5EF4-FFF2-40B4-BE49-F238E27FC236}">
                <a16:creationId xmlns:a16="http://schemas.microsoft.com/office/drawing/2014/main" id="{184B7524-7912-47E1-8A5A-D8204A112727}"/>
              </a:ext>
              <a:ext uri="{C183D7F6-B498-43B3-948B-1728B52AA6E4}">
                <adec:decorative xmlns:adec="http://schemas.microsoft.com/office/drawing/2017/decorative" val="1"/>
              </a:ext>
            </a:extLst>
          </p:cNvPr>
          <p:cNvCxnSpPr>
            <a:cxnSpLocks/>
          </p:cNvCxnSpPr>
          <p:nvPr userDrawn="1"/>
        </p:nvCxnSpPr>
        <p:spPr>
          <a:xfrm>
            <a:off x="3104697" y="1143000"/>
            <a:ext cx="0" cy="5168900"/>
          </a:xfrm>
          <a:prstGeom prst="line">
            <a:avLst/>
          </a:prstGeom>
          <a:ln>
            <a:solidFill>
              <a:srgbClr val="58CC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76" name="Group 75" descr="Quotation Mark">
            <a:extLst>
              <a:ext uri="{FF2B5EF4-FFF2-40B4-BE49-F238E27FC236}">
                <a16:creationId xmlns:a16="http://schemas.microsoft.com/office/drawing/2014/main" id="{89D56B16-C653-4F82-9BEB-49A90406C4F3}"/>
              </a:ext>
            </a:extLst>
          </p:cNvPr>
          <p:cNvGrpSpPr/>
          <p:nvPr userDrawn="1"/>
        </p:nvGrpSpPr>
        <p:grpSpPr>
          <a:xfrm>
            <a:off x="3236687" y="1492138"/>
            <a:ext cx="306712" cy="229669"/>
            <a:chOff x="4448175" y="2628107"/>
            <a:chExt cx="1001713" cy="750093"/>
          </a:xfrm>
        </p:grpSpPr>
        <p:grpSp>
          <p:nvGrpSpPr>
            <p:cNvPr id="77" name="Group 76">
              <a:extLst>
                <a:ext uri="{FF2B5EF4-FFF2-40B4-BE49-F238E27FC236}">
                  <a16:creationId xmlns:a16="http://schemas.microsoft.com/office/drawing/2014/main" id="{C2EB8ECA-4CCB-4988-B686-70BAA9C127DD}"/>
                </a:ext>
              </a:extLst>
            </p:cNvPr>
            <p:cNvGrpSpPr/>
            <p:nvPr/>
          </p:nvGrpSpPr>
          <p:grpSpPr>
            <a:xfrm>
              <a:off x="4448175" y="2628107"/>
              <a:ext cx="635000" cy="750093"/>
              <a:chOff x="4572000" y="2628107"/>
              <a:chExt cx="635000" cy="750093"/>
            </a:xfrm>
            <a:solidFill>
              <a:srgbClr val="58CCED"/>
            </a:solidFill>
          </p:grpSpPr>
          <p:sp>
            <p:nvSpPr>
              <p:cNvPr id="81" name="Oval 80">
                <a:extLst>
                  <a:ext uri="{FF2B5EF4-FFF2-40B4-BE49-F238E27FC236}">
                    <a16:creationId xmlns:a16="http://schemas.microsoft.com/office/drawing/2014/main" id="{1727CCF9-BB8C-49C6-8E0C-06895C4113D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2" name="Freeform: Shape 81">
                <a:extLst>
                  <a:ext uri="{FF2B5EF4-FFF2-40B4-BE49-F238E27FC236}">
                    <a16:creationId xmlns:a16="http://schemas.microsoft.com/office/drawing/2014/main" id="{45B941FA-0C62-4D0E-A9AC-82AC5D67F2AA}"/>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78" name="Group 77">
              <a:extLst>
                <a:ext uri="{FF2B5EF4-FFF2-40B4-BE49-F238E27FC236}">
                  <a16:creationId xmlns:a16="http://schemas.microsoft.com/office/drawing/2014/main" id="{2733A682-433D-4112-9012-1D8AC4C25834}"/>
                </a:ext>
              </a:extLst>
            </p:cNvPr>
            <p:cNvGrpSpPr/>
            <p:nvPr/>
          </p:nvGrpSpPr>
          <p:grpSpPr>
            <a:xfrm>
              <a:off x="4814888" y="2628107"/>
              <a:ext cx="635000" cy="750093"/>
              <a:chOff x="4572000" y="2628107"/>
              <a:chExt cx="635000" cy="750093"/>
            </a:xfrm>
            <a:solidFill>
              <a:srgbClr val="1261A0"/>
            </a:solidFill>
          </p:grpSpPr>
          <p:sp>
            <p:nvSpPr>
              <p:cNvPr id="79" name="Oval 78">
                <a:extLst>
                  <a:ext uri="{FF2B5EF4-FFF2-40B4-BE49-F238E27FC236}">
                    <a16:creationId xmlns:a16="http://schemas.microsoft.com/office/drawing/2014/main" id="{A908FA9E-CE41-4D19-B72C-11F455DD11FD}"/>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0" name="Freeform: Shape 79">
                <a:extLst>
                  <a:ext uri="{FF2B5EF4-FFF2-40B4-BE49-F238E27FC236}">
                    <a16:creationId xmlns:a16="http://schemas.microsoft.com/office/drawing/2014/main" id="{513B04AE-5637-4743-B954-EB10AF61F0F3}"/>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7" name="Text Placeholder 71">
            <a:extLst>
              <a:ext uri="{FF2B5EF4-FFF2-40B4-BE49-F238E27FC236}">
                <a16:creationId xmlns:a16="http://schemas.microsoft.com/office/drawing/2014/main" id="{D4B53CE9-473A-4B1E-84A9-4DD1F7754F14}"/>
              </a:ext>
            </a:extLst>
          </p:cNvPr>
          <p:cNvSpPr>
            <a:spLocks noGrp="1"/>
          </p:cNvSpPr>
          <p:nvPr>
            <p:ph type="body" sz="quarter" idx="15"/>
          </p:nvPr>
        </p:nvSpPr>
        <p:spPr>
          <a:xfrm>
            <a:off x="3236679" y="1807861"/>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86" name="Group 85" descr="Quotation Mark">
            <a:extLst>
              <a:ext uri="{FF2B5EF4-FFF2-40B4-BE49-F238E27FC236}">
                <a16:creationId xmlns:a16="http://schemas.microsoft.com/office/drawing/2014/main" id="{0E11BFC0-40AC-4DE4-A550-066332FC5A08}"/>
              </a:ext>
            </a:extLst>
          </p:cNvPr>
          <p:cNvGrpSpPr/>
          <p:nvPr/>
        </p:nvGrpSpPr>
        <p:grpSpPr>
          <a:xfrm>
            <a:off x="3236679" y="3137528"/>
            <a:ext cx="306712" cy="229669"/>
            <a:chOff x="4448175" y="2628107"/>
            <a:chExt cx="1001713" cy="750093"/>
          </a:xfrm>
        </p:grpSpPr>
        <p:grpSp>
          <p:nvGrpSpPr>
            <p:cNvPr id="88" name="Group 87">
              <a:extLst>
                <a:ext uri="{FF2B5EF4-FFF2-40B4-BE49-F238E27FC236}">
                  <a16:creationId xmlns:a16="http://schemas.microsoft.com/office/drawing/2014/main" id="{D95CAFB6-3A6E-4D15-B06D-D18E51A58126}"/>
                </a:ext>
              </a:extLst>
            </p:cNvPr>
            <p:cNvGrpSpPr/>
            <p:nvPr/>
          </p:nvGrpSpPr>
          <p:grpSpPr>
            <a:xfrm>
              <a:off x="4448175" y="2628107"/>
              <a:ext cx="635000" cy="750093"/>
              <a:chOff x="4572000" y="2628107"/>
              <a:chExt cx="635000" cy="750093"/>
            </a:xfrm>
            <a:solidFill>
              <a:srgbClr val="58CCED"/>
            </a:solidFill>
          </p:grpSpPr>
          <p:sp>
            <p:nvSpPr>
              <p:cNvPr id="92" name="Oval 91">
                <a:extLst>
                  <a:ext uri="{FF2B5EF4-FFF2-40B4-BE49-F238E27FC236}">
                    <a16:creationId xmlns:a16="http://schemas.microsoft.com/office/drawing/2014/main" id="{AD2C2EBD-FBC3-4F21-BACF-781F413174B2}"/>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3" name="Freeform: Shape 92">
                <a:extLst>
                  <a:ext uri="{FF2B5EF4-FFF2-40B4-BE49-F238E27FC236}">
                    <a16:creationId xmlns:a16="http://schemas.microsoft.com/office/drawing/2014/main" id="{B413B907-0864-4AD8-BE05-330DFCC9BA1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89" name="Group 88">
              <a:extLst>
                <a:ext uri="{FF2B5EF4-FFF2-40B4-BE49-F238E27FC236}">
                  <a16:creationId xmlns:a16="http://schemas.microsoft.com/office/drawing/2014/main" id="{AEBE86A9-5541-4262-967A-851F54FEA2D3}"/>
                </a:ext>
              </a:extLst>
            </p:cNvPr>
            <p:cNvGrpSpPr/>
            <p:nvPr/>
          </p:nvGrpSpPr>
          <p:grpSpPr>
            <a:xfrm>
              <a:off x="4814888" y="2628107"/>
              <a:ext cx="635000" cy="750093"/>
              <a:chOff x="4572000" y="2628107"/>
              <a:chExt cx="635000" cy="750093"/>
            </a:xfrm>
            <a:solidFill>
              <a:srgbClr val="1261A0"/>
            </a:solidFill>
          </p:grpSpPr>
          <p:sp>
            <p:nvSpPr>
              <p:cNvPr id="90" name="Oval 89">
                <a:extLst>
                  <a:ext uri="{FF2B5EF4-FFF2-40B4-BE49-F238E27FC236}">
                    <a16:creationId xmlns:a16="http://schemas.microsoft.com/office/drawing/2014/main" id="{9E17E969-9C0C-4789-974B-CDF2EDED55FC}"/>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1" name="Freeform: Shape 90">
                <a:extLst>
                  <a:ext uri="{FF2B5EF4-FFF2-40B4-BE49-F238E27FC236}">
                    <a16:creationId xmlns:a16="http://schemas.microsoft.com/office/drawing/2014/main" id="{50F82F97-B8D8-43CC-B793-076DB5F2C6B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8" name="Text Placeholder 71">
            <a:extLst>
              <a:ext uri="{FF2B5EF4-FFF2-40B4-BE49-F238E27FC236}">
                <a16:creationId xmlns:a16="http://schemas.microsoft.com/office/drawing/2014/main" id="{2E7BFEBA-297A-474E-92CD-568B14B2F822}"/>
              </a:ext>
            </a:extLst>
          </p:cNvPr>
          <p:cNvSpPr>
            <a:spLocks noGrp="1"/>
          </p:cNvSpPr>
          <p:nvPr>
            <p:ph type="body" sz="quarter" idx="16"/>
          </p:nvPr>
        </p:nvSpPr>
        <p:spPr>
          <a:xfrm>
            <a:off x="3236679" y="3417092"/>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109" name="Group 108" descr="Quotation Mark">
            <a:extLst>
              <a:ext uri="{FF2B5EF4-FFF2-40B4-BE49-F238E27FC236}">
                <a16:creationId xmlns:a16="http://schemas.microsoft.com/office/drawing/2014/main" id="{B603D6A7-3EED-481D-A71B-5323F1784ED3}"/>
              </a:ext>
            </a:extLst>
          </p:cNvPr>
          <p:cNvGrpSpPr/>
          <p:nvPr userDrawn="1"/>
        </p:nvGrpSpPr>
        <p:grpSpPr>
          <a:xfrm>
            <a:off x="3236679" y="4518653"/>
            <a:ext cx="306712" cy="229669"/>
            <a:chOff x="4448175" y="2628107"/>
            <a:chExt cx="1001713" cy="750093"/>
          </a:xfrm>
        </p:grpSpPr>
        <p:grpSp>
          <p:nvGrpSpPr>
            <p:cNvPr id="110" name="Group 109">
              <a:extLst>
                <a:ext uri="{FF2B5EF4-FFF2-40B4-BE49-F238E27FC236}">
                  <a16:creationId xmlns:a16="http://schemas.microsoft.com/office/drawing/2014/main" id="{4A3B71FA-A348-47AE-95FA-4A511ACB61C9}"/>
                </a:ext>
              </a:extLst>
            </p:cNvPr>
            <p:cNvGrpSpPr/>
            <p:nvPr/>
          </p:nvGrpSpPr>
          <p:grpSpPr>
            <a:xfrm>
              <a:off x="4448175" y="2628107"/>
              <a:ext cx="635000" cy="750093"/>
              <a:chOff x="4572000" y="2628107"/>
              <a:chExt cx="635000" cy="750093"/>
            </a:xfrm>
            <a:solidFill>
              <a:srgbClr val="58CCED"/>
            </a:solidFill>
          </p:grpSpPr>
          <p:sp>
            <p:nvSpPr>
              <p:cNvPr id="114" name="Oval 113">
                <a:extLst>
                  <a:ext uri="{FF2B5EF4-FFF2-40B4-BE49-F238E27FC236}">
                    <a16:creationId xmlns:a16="http://schemas.microsoft.com/office/drawing/2014/main" id="{1E31A054-7D05-490D-ABE9-E954B159C50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5" name="Freeform: Shape 114">
                <a:extLst>
                  <a:ext uri="{FF2B5EF4-FFF2-40B4-BE49-F238E27FC236}">
                    <a16:creationId xmlns:a16="http://schemas.microsoft.com/office/drawing/2014/main" id="{D0570A69-6FBF-453B-8E3B-595F9349B934}"/>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111" name="Group 110">
              <a:extLst>
                <a:ext uri="{FF2B5EF4-FFF2-40B4-BE49-F238E27FC236}">
                  <a16:creationId xmlns:a16="http://schemas.microsoft.com/office/drawing/2014/main" id="{9374231D-10ED-4AF7-B368-49E7381EEC03}"/>
                </a:ext>
              </a:extLst>
            </p:cNvPr>
            <p:cNvGrpSpPr/>
            <p:nvPr/>
          </p:nvGrpSpPr>
          <p:grpSpPr>
            <a:xfrm>
              <a:off x="4814888" y="2628107"/>
              <a:ext cx="635000" cy="750093"/>
              <a:chOff x="4572000" y="2628107"/>
              <a:chExt cx="635000" cy="750093"/>
            </a:xfrm>
            <a:solidFill>
              <a:srgbClr val="1261A0"/>
            </a:solidFill>
          </p:grpSpPr>
          <p:sp>
            <p:nvSpPr>
              <p:cNvPr id="112" name="Oval 111">
                <a:extLst>
                  <a:ext uri="{FF2B5EF4-FFF2-40B4-BE49-F238E27FC236}">
                    <a16:creationId xmlns:a16="http://schemas.microsoft.com/office/drawing/2014/main" id="{72309368-C526-49BA-B947-CC6B3DDE7580}"/>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3" name="Freeform: Shape 112">
                <a:extLst>
                  <a:ext uri="{FF2B5EF4-FFF2-40B4-BE49-F238E27FC236}">
                    <a16:creationId xmlns:a16="http://schemas.microsoft.com/office/drawing/2014/main" id="{B1194E91-86DD-4AE9-ADA2-00F1DBE7EFC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9" name="Text Placeholder 71">
            <a:extLst>
              <a:ext uri="{FF2B5EF4-FFF2-40B4-BE49-F238E27FC236}">
                <a16:creationId xmlns:a16="http://schemas.microsoft.com/office/drawing/2014/main" id="{6E23F383-4C34-4689-9FAF-9CF3D7CBA843}"/>
              </a:ext>
            </a:extLst>
          </p:cNvPr>
          <p:cNvSpPr>
            <a:spLocks noGrp="1"/>
          </p:cNvSpPr>
          <p:nvPr>
            <p:ph type="body" sz="quarter" idx="17"/>
          </p:nvPr>
        </p:nvSpPr>
        <p:spPr>
          <a:xfrm>
            <a:off x="3236679" y="4814968"/>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29" name="Group 28">
            <a:extLst>
              <a:ext uri="{FF2B5EF4-FFF2-40B4-BE49-F238E27FC236}">
                <a16:creationId xmlns:a16="http://schemas.microsoft.com/office/drawing/2014/main" id="{2F7EF516-FD59-4B24-A654-92637B3F913C}"/>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30" name="Freeform: Shape 29">
              <a:extLst>
                <a:ext uri="{FF2B5EF4-FFF2-40B4-BE49-F238E27FC236}">
                  <a16:creationId xmlns:a16="http://schemas.microsoft.com/office/drawing/2014/main" id="{D8F74B5F-0B82-4E7F-B1B2-0E5F11AE8A3C}"/>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E6B9C37D-91AC-49B7-817C-9FA2E0CC677A}"/>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05E50FE2-C8B7-47F7-9280-5CD59DE62AF3}"/>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BD8FDB57-50BA-4402-80A7-17943D1F99D8}"/>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733FD114-358F-4DD2-8FBB-F8E932ADA44A}"/>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F6D5461E-A60A-47A2-849B-F40007055A72}"/>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850D1B19-58B6-42B6-94F2-869136ED48DA}"/>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2449A589-9CCC-42CF-BD64-BAE4CC328D9F}"/>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39" name="Group 38">
            <a:extLst>
              <a:ext uri="{FF2B5EF4-FFF2-40B4-BE49-F238E27FC236}">
                <a16:creationId xmlns:a16="http://schemas.microsoft.com/office/drawing/2014/main" id="{A5402D12-EEA2-4A5C-998C-42E47F03E89B}"/>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40" name="Freeform: Shape 39">
              <a:extLst>
                <a:ext uri="{FF2B5EF4-FFF2-40B4-BE49-F238E27FC236}">
                  <a16:creationId xmlns:a16="http://schemas.microsoft.com/office/drawing/2014/main" id="{6BDE7D2F-E180-4789-BB35-DBE746298775}"/>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41" name="Group 40">
              <a:extLst>
                <a:ext uri="{FF2B5EF4-FFF2-40B4-BE49-F238E27FC236}">
                  <a16:creationId xmlns:a16="http://schemas.microsoft.com/office/drawing/2014/main" id="{620C892E-423F-4C17-889A-4CBC34B78819}"/>
                </a:ext>
              </a:extLst>
            </p:cNvPr>
            <p:cNvGrpSpPr/>
            <p:nvPr/>
          </p:nvGrpSpPr>
          <p:grpSpPr>
            <a:xfrm>
              <a:off x="9720263" y="107156"/>
              <a:ext cx="2423265" cy="317504"/>
              <a:chOff x="4876800" y="6413787"/>
              <a:chExt cx="2423265" cy="317504"/>
            </a:xfrm>
            <a:noFill/>
          </p:grpSpPr>
          <p:sp>
            <p:nvSpPr>
              <p:cNvPr id="43" name="Freeform: Shape 42">
                <a:extLst>
                  <a:ext uri="{FF2B5EF4-FFF2-40B4-BE49-F238E27FC236}">
                    <a16:creationId xmlns:a16="http://schemas.microsoft.com/office/drawing/2014/main" id="{C3380917-A010-44C4-90C6-6329780F494D}"/>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E87E9EE8-6B0E-49BF-82D8-6338F4A8C813}"/>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15EF3EB4-5E03-46FA-9680-5FA2E3413834}"/>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7F9C5B46-E5FE-40AD-8D21-99560063BCE4}"/>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7" name="Freeform: Shape 46">
                <a:extLst>
                  <a:ext uri="{FF2B5EF4-FFF2-40B4-BE49-F238E27FC236}">
                    <a16:creationId xmlns:a16="http://schemas.microsoft.com/office/drawing/2014/main" id="{3A62E49A-193E-4F58-A512-63804AFAD655}"/>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C4C416D2-0EB0-4E85-B75E-B533AAE5A289}"/>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9" name="Freeform: Shape 48">
                <a:extLst>
                  <a:ext uri="{FF2B5EF4-FFF2-40B4-BE49-F238E27FC236}">
                    <a16:creationId xmlns:a16="http://schemas.microsoft.com/office/drawing/2014/main" id="{BEE92546-5DE2-4BAA-BCB8-EA702AC8AD0D}"/>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0" name="Freeform: Shape 49">
                <a:extLst>
                  <a:ext uri="{FF2B5EF4-FFF2-40B4-BE49-F238E27FC236}">
                    <a16:creationId xmlns:a16="http://schemas.microsoft.com/office/drawing/2014/main" id="{2A617BA7-170F-4BD3-950D-E0F155D9BCBC}"/>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C0B768F5-87F4-41EB-9375-27C8595DF3C1}"/>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2" name="Freeform: Shape 51">
                <a:extLst>
                  <a:ext uri="{FF2B5EF4-FFF2-40B4-BE49-F238E27FC236}">
                    <a16:creationId xmlns:a16="http://schemas.microsoft.com/office/drawing/2014/main" id="{314F4DF2-5E19-4552-872B-4F24616945C3}"/>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3" name="Freeform: Shape 52">
                <a:extLst>
                  <a:ext uri="{FF2B5EF4-FFF2-40B4-BE49-F238E27FC236}">
                    <a16:creationId xmlns:a16="http://schemas.microsoft.com/office/drawing/2014/main" id="{61F88F73-1C91-4BDF-A2E6-E12042DEEA25}"/>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4" name="Freeform: Shape 53">
                <a:extLst>
                  <a:ext uri="{FF2B5EF4-FFF2-40B4-BE49-F238E27FC236}">
                    <a16:creationId xmlns:a16="http://schemas.microsoft.com/office/drawing/2014/main" id="{4CCF61CF-327B-4151-A760-1006AA6826E4}"/>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5" name="Freeform: Shape 54">
                <a:extLst>
                  <a:ext uri="{FF2B5EF4-FFF2-40B4-BE49-F238E27FC236}">
                    <a16:creationId xmlns:a16="http://schemas.microsoft.com/office/drawing/2014/main" id="{405943B7-7E01-4FE9-9EB7-F1BF5E6C72C1}"/>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6" name="Freeform: Shape 55">
                <a:extLst>
                  <a:ext uri="{FF2B5EF4-FFF2-40B4-BE49-F238E27FC236}">
                    <a16:creationId xmlns:a16="http://schemas.microsoft.com/office/drawing/2014/main" id="{D4F6A2EE-A93D-4E3C-AE13-6DAF8711B42E}"/>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7" name="Freeform: Shape 56">
                <a:extLst>
                  <a:ext uri="{FF2B5EF4-FFF2-40B4-BE49-F238E27FC236}">
                    <a16:creationId xmlns:a16="http://schemas.microsoft.com/office/drawing/2014/main" id="{594447B7-C0DD-49D0-B6FA-C4F706A66E57}"/>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58" name="Freeform: Shape 57">
                <a:extLst>
                  <a:ext uri="{FF2B5EF4-FFF2-40B4-BE49-F238E27FC236}">
                    <a16:creationId xmlns:a16="http://schemas.microsoft.com/office/drawing/2014/main" id="{6C855359-1774-4868-90D3-52664280479F}"/>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9" name="Freeform: Shape 58">
                <a:extLst>
                  <a:ext uri="{FF2B5EF4-FFF2-40B4-BE49-F238E27FC236}">
                    <a16:creationId xmlns:a16="http://schemas.microsoft.com/office/drawing/2014/main" id="{BBAF3568-8568-455F-83E6-C12F9A24153D}"/>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0" name="Freeform: Shape 59">
                <a:extLst>
                  <a:ext uri="{FF2B5EF4-FFF2-40B4-BE49-F238E27FC236}">
                    <a16:creationId xmlns:a16="http://schemas.microsoft.com/office/drawing/2014/main" id="{9CDA76D0-BDAB-4386-B03B-CCF04DF7B1D8}"/>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1" name="Freeform: Shape 60">
                <a:extLst>
                  <a:ext uri="{FF2B5EF4-FFF2-40B4-BE49-F238E27FC236}">
                    <a16:creationId xmlns:a16="http://schemas.microsoft.com/office/drawing/2014/main" id="{1541B920-260C-4717-BE49-551246048279}"/>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2" name="Freeform: Shape 61">
                <a:extLst>
                  <a:ext uri="{FF2B5EF4-FFF2-40B4-BE49-F238E27FC236}">
                    <a16:creationId xmlns:a16="http://schemas.microsoft.com/office/drawing/2014/main" id="{EF256148-6BD9-4E6F-BB72-4194C4607695}"/>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42" name="Freeform: Shape 41">
              <a:extLst>
                <a:ext uri="{FF2B5EF4-FFF2-40B4-BE49-F238E27FC236}">
                  <a16:creationId xmlns:a16="http://schemas.microsoft.com/office/drawing/2014/main" id="{7F55679A-9E3A-49E6-935D-F9CE413FE496}"/>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52196542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0">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Quot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553998"/>
          </a:xfrm>
        </p:spPr>
        <p:txBody>
          <a:bodyPr/>
          <a:lstStyle>
            <a:lvl1pPr>
              <a:defRPr>
                <a:solidFill>
                  <a:schemeClr val="tx2"/>
                </a:solidFill>
              </a:defRPr>
            </a:lvl1pPr>
          </a:lstStyle>
          <a:p>
            <a:r>
              <a:rPr lang="en-US"/>
              <a:t>Click to edit Master title style</a:t>
            </a:r>
          </a:p>
        </p:txBody>
      </p:sp>
      <p:sp>
        <p:nvSpPr>
          <p:cNvPr id="38" name="Text Placeholder 71">
            <a:extLst>
              <a:ext uri="{FF2B5EF4-FFF2-40B4-BE49-F238E27FC236}">
                <a16:creationId xmlns:a16="http://schemas.microsoft.com/office/drawing/2014/main" id="{B51E94B2-C231-4673-8D0F-426C31D08103}"/>
              </a:ext>
            </a:extLst>
          </p:cNvPr>
          <p:cNvSpPr>
            <a:spLocks noGrp="1"/>
          </p:cNvSpPr>
          <p:nvPr>
            <p:ph type="body" sz="quarter" idx="18"/>
          </p:nvPr>
        </p:nvSpPr>
        <p:spPr>
          <a:xfrm>
            <a:off x="588264" y="3357029"/>
            <a:ext cx="1967152" cy="553998"/>
          </a:xfrm>
        </p:spPr>
        <p:txBody>
          <a:bodyPr anchor="ctr"/>
          <a:lstStyle>
            <a:lvl1pPr marL="0" indent="0">
              <a:buNone/>
              <a:defRPr sz="1800" i="0">
                <a:solidFill>
                  <a:schemeClr val="tx1"/>
                </a:solidFill>
                <a:latin typeface="+mj-lt"/>
              </a:defRPr>
            </a:lvl1pPr>
          </a:lstStyle>
          <a:p>
            <a:pPr lvl="0"/>
            <a:r>
              <a:rPr lang="en-US"/>
              <a:t>Click to edit Master text styles</a:t>
            </a:r>
          </a:p>
        </p:txBody>
      </p:sp>
      <p:cxnSp>
        <p:nvCxnSpPr>
          <p:cNvPr id="120" name="Straight Connector 119">
            <a:extLst>
              <a:ext uri="{FF2B5EF4-FFF2-40B4-BE49-F238E27FC236}">
                <a16:creationId xmlns:a16="http://schemas.microsoft.com/office/drawing/2014/main" id="{184B7524-7912-47E1-8A5A-D8204A112727}"/>
              </a:ext>
              <a:ext uri="{C183D7F6-B498-43B3-948B-1728B52AA6E4}">
                <adec:decorative xmlns:adec="http://schemas.microsoft.com/office/drawing/2017/decorative" val="1"/>
              </a:ext>
            </a:extLst>
          </p:cNvPr>
          <p:cNvCxnSpPr>
            <a:cxnSpLocks/>
          </p:cNvCxnSpPr>
          <p:nvPr userDrawn="1"/>
        </p:nvCxnSpPr>
        <p:spPr>
          <a:xfrm>
            <a:off x="3104697" y="1143000"/>
            <a:ext cx="0" cy="5168900"/>
          </a:xfrm>
          <a:prstGeom prst="line">
            <a:avLst/>
          </a:prstGeom>
          <a:ln>
            <a:solidFill>
              <a:srgbClr val="58CC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76" name="Group 75" descr="Quotation Mark">
            <a:extLst>
              <a:ext uri="{FF2B5EF4-FFF2-40B4-BE49-F238E27FC236}">
                <a16:creationId xmlns:a16="http://schemas.microsoft.com/office/drawing/2014/main" id="{89D56B16-C653-4F82-9BEB-49A90406C4F3}"/>
              </a:ext>
            </a:extLst>
          </p:cNvPr>
          <p:cNvGrpSpPr/>
          <p:nvPr userDrawn="1"/>
        </p:nvGrpSpPr>
        <p:grpSpPr>
          <a:xfrm>
            <a:off x="3236687" y="1492138"/>
            <a:ext cx="306712" cy="229669"/>
            <a:chOff x="4448175" y="2628107"/>
            <a:chExt cx="1001713" cy="750093"/>
          </a:xfrm>
        </p:grpSpPr>
        <p:grpSp>
          <p:nvGrpSpPr>
            <p:cNvPr id="77" name="Group 76">
              <a:extLst>
                <a:ext uri="{FF2B5EF4-FFF2-40B4-BE49-F238E27FC236}">
                  <a16:creationId xmlns:a16="http://schemas.microsoft.com/office/drawing/2014/main" id="{C2EB8ECA-4CCB-4988-B686-70BAA9C127DD}"/>
                </a:ext>
              </a:extLst>
            </p:cNvPr>
            <p:cNvGrpSpPr/>
            <p:nvPr/>
          </p:nvGrpSpPr>
          <p:grpSpPr>
            <a:xfrm>
              <a:off x="4448175" y="2628107"/>
              <a:ext cx="635000" cy="750093"/>
              <a:chOff x="4572000" y="2628107"/>
              <a:chExt cx="635000" cy="750093"/>
            </a:xfrm>
            <a:solidFill>
              <a:srgbClr val="58CCED"/>
            </a:solidFill>
          </p:grpSpPr>
          <p:sp>
            <p:nvSpPr>
              <p:cNvPr id="81" name="Oval 80">
                <a:extLst>
                  <a:ext uri="{FF2B5EF4-FFF2-40B4-BE49-F238E27FC236}">
                    <a16:creationId xmlns:a16="http://schemas.microsoft.com/office/drawing/2014/main" id="{1727CCF9-BB8C-49C6-8E0C-06895C4113D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2" name="Freeform: Shape 81">
                <a:extLst>
                  <a:ext uri="{FF2B5EF4-FFF2-40B4-BE49-F238E27FC236}">
                    <a16:creationId xmlns:a16="http://schemas.microsoft.com/office/drawing/2014/main" id="{45B941FA-0C62-4D0E-A9AC-82AC5D67F2AA}"/>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78" name="Group 77">
              <a:extLst>
                <a:ext uri="{FF2B5EF4-FFF2-40B4-BE49-F238E27FC236}">
                  <a16:creationId xmlns:a16="http://schemas.microsoft.com/office/drawing/2014/main" id="{2733A682-433D-4112-9012-1D8AC4C25834}"/>
                </a:ext>
              </a:extLst>
            </p:cNvPr>
            <p:cNvGrpSpPr/>
            <p:nvPr/>
          </p:nvGrpSpPr>
          <p:grpSpPr>
            <a:xfrm>
              <a:off x="4814888" y="2628107"/>
              <a:ext cx="635000" cy="750093"/>
              <a:chOff x="4572000" y="2628107"/>
              <a:chExt cx="635000" cy="750093"/>
            </a:xfrm>
            <a:solidFill>
              <a:srgbClr val="1261A0"/>
            </a:solidFill>
          </p:grpSpPr>
          <p:sp>
            <p:nvSpPr>
              <p:cNvPr id="79" name="Oval 78">
                <a:extLst>
                  <a:ext uri="{FF2B5EF4-FFF2-40B4-BE49-F238E27FC236}">
                    <a16:creationId xmlns:a16="http://schemas.microsoft.com/office/drawing/2014/main" id="{A908FA9E-CE41-4D19-B72C-11F455DD11FD}"/>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0" name="Freeform: Shape 79">
                <a:extLst>
                  <a:ext uri="{FF2B5EF4-FFF2-40B4-BE49-F238E27FC236}">
                    <a16:creationId xmlns:a16="http://schemas.microsoft.com/office/drawing/2014/main" id="{513B04AE-5637-4743-B954-EB10AF61F0F3}"/>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7" name="Text Placeholder 71">
            <a:extLst>
              <a:ext uri="{FF2B5EF4-FFF2-40B4-BE49-F238E27FC236}">
                <a16:creationId xmlns:a16="http://schemas.microsoft.com/office/drawing/2014/main" id="{D4B53CE9-473A-4B1E-84A9-4DD1F7754F14}"/>
              </a:ext>
            </a:extLst>
          </p:cNvPr>
          <p:cNvSpPr>
            <a:spLocks noGrp="1"/>
          </p:cNvSpPr>
          <p:nvPr>
            <p:ph type="body" sz="quarter" idx="15"/>
          </p:nvPr>
        </p:nvSpPr>
        <p:spPr>
          <a:xfrm>
            <a:off x="3236679" y="1807861"/>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86" name="Group 85" descr="Quotation Mark">
            <a:extLst>
              <a:ext uri="{FF2B5EF4-FFF2-40B4-BE49-F238E27FC236}">
                <a16:creationId xmlns:a16="http://schemas.microsoft.com/office/drawing/2014/main" id="{0E11BFC0-40AC-4DE4-A550-066332FC5A08}"/>
              </a:ext>
            </a:extLst>
          </p:cNvPr>
          <p:cNvGrpSpPr/>
          <p:nvPr/>
        </p:nvGrpSpPr>
        <p:grpSpPr>
          <a:xfrm>
            <a:off x="3236679" y="2615014"/>
            <a:ext cx="306712" cy="229669"/>
            <a:chOff x="4448175" y="2628107"/>
            <a:chExt cx="1001713" cy="750093"/>
          </a:xfrm>
        </p:grpSpPr>
        <p:grpSp>
          <p:nvGrpSpPr>
            <p:cNvPr id="88" name="Group 87">
              <a:extLst>
                <a:ext uri="{FF2B5EF4-FFF2-40B4-BE49-F238E27FC236}">
                  <a16:creationId xmlns:a16="http://schemas.microsoft.com/office/drawing/2014/main" id="{D95CAFB6-3A6E-4D15-B06D-D18E51A58126}"/>
                </a:ext>
              </a:extLst>
            </p:cNvPr>
            <p:cNvGrpSpPr/>
            <p:nvPr/>
          </p:nvGrpSpPr>
          <p:grpSpPr>
            <a:xfrm>
              <a:off x="4448175" y="2628107"/>
              <a:ext cx="635000" cy="750093"/>
              <a:chOff x="4572000" y="2628107"/>
              <a:chExt cx="635000" cy="750093"/>
            </a:xfrm>
            <a:solidFill>
              <a:srgbClr val="58CCED"/>
            </a:solidFill>
          </p:grpSpPr>
          <p:sp>
            <p:nvSpPr>
              <p:cNvPr id="92" name="Oval 91">
                <a:extLst>
                  <a:ext uri="{FF2B5EF4-FFF2-40B4-BE49-F238E27FC236}">
                    <a16:creationId xmlns:a16="http://schemas.microsoft.com/office/drawing/2014/main" id="{AD2C2EBD-FBC3-4F21-BACF-781F413174B2}"/>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3" name="Freeform: Shape 92">
                <a:extLst>
                  <a:ext uri="{FF2B5EF4-FFF2-40B4-BE49-F238E27FC236}">
                    <a16:creationId xmlns:a16="http://schemas.microsoft.com/office/drawing/2014/main" id="{B413B907-0864-4AD8-BE05-330DFCC9BA1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89" name="Group 88">
              <a:extLst>
                <a:ext uri="{FF2B5EF4-FFF2-40B4-BE49-F238E27FC236}">
                  <a16:creationId xmlns:a16="http://schemas.microsoft.com/office/drawing/2014/main" id="{AEBE86A9-5541-4262-967A-851F54FEA2D3}"/>
                </a:ext>
              </a:extLst>
            </p:cNvPr>
            <p:cNvGrpSpPr/>
            <p:nvPr/>
          </p:nvGrpSpPr>
          <p:grpSpPr>
            <a:xfrm>
              <a:off x="4814888" y="2628107"/>
              <a:ext cx="635000" cy="750093"/>
              <a:chOff x="4572000" y="2628107"/>
              <a:chExt cx="635000" cy="750093"/>
            </a:xfrm>
            <a:solidFill>
              <a:srgbClr val="1261A0"/>
            </a:solidFill>
          </p:grpSpPr>
          <p:sp>
            <p:nvSpPr>
              <p:cNvPr id="90" name="Oval 89">
                <a:extLst>
                  <a:ext uri="{FF2B5EF4-FFF2-40B4-BE49-F238E27FC236}">
                    <a16:creationId xmlns:a16="http://schemas.microsoft.com/office/drawing/2014/main" id="{9E17E969-9C0C-4789-974B-CDF2EDED55FC}"/>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1" name="Freeform: Shape 90">
                <a:extLst>
                  <a:ext uri="{FF2B5EF4-FFF2-40B4-BE49-F238E27FC236}">
                    <a16:creationId xmlns:a16="http://schemas.microsoft.com/office/drawing/2014/main" id="{50F82F97-B8D8-43CC-B793-076DB5F2C6B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8" name="Text Placeholder 71">
            <a:extLst>
              <a:ext uri="{FF2B5EF4-FFF2-40B4-BE49-F238E27FC236}">
                <a16:creationId xmlns:a16="http://schemas.microsoft.com/office/drawing/2014/main" id="{2E7BFEBA-297A-474E-92CD-568B14B2F822}"/>
              </a:ext>
            </a:extLst>
          </p:cNvPr>
          <p:cNvSpPr>
            <a:spLocks noGrp="1"/>
          </p:cNvSpPr>
          <p:nvPr>
            <p:ph type="body" sz="quarter" idx="16"/>
          </p:nvPr>
        </p:nvSpPr>
        <p:spPr>
          <a:xfrm>
            <a:off x="3236679" y="2894578"/>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109" name="Group 108" descr="Quotation Mark">
            <a:extLst>
              <a:ext uri="{FF2B5EF4-FFF2-40B4-BE49-F238E27FC236}">
                <a16:creationId xmlns:a16="http://schemas.microsoft.com/office/drawing/2014/main" id="{B603D6A7-3EED-481D-A71B-5323F1784ED3}"/>
              </a:ext>
            </a:extLst>
          </p:cNvPr>
          <p:cNvGrpSpPr/>
          <p:nvPr userDrawn="1"/>
        </p:nvGrpSpPr>
        <p:grpSpPr>
          <a:xfrm>
            <a:off x="3236679" y="3880024"/>
            <a:ext cx="306712" cy="229669"/>
            <a:chOff x="4448175" y="2628107"/>
            <a:chExt cx="1001713" cy="750093"/>
          </a:xfrm>
        </p:grpSpPr>
        <p:grpSp>
          <p:nvGrpSpPr>
            <p:cNvPr id="110" name="Group 109">
              <a:extLst>
                <a:ext uri="{FF2B5EF4-FFF2-40B4-BE49-F238E27FC236}">
                  <a16:creationId xmlns:a16="http://schemas.microsoft.com/office/drawing/2014/main" id="{4A3B71FA-A348-47AE-95FA-4A511ACB61C9}"/>
                </a:ext>
              </a:extLst>
            </p:cNvPr>
            <p:cNvGrpSpPr/>
            <p:nvPr/>
          </p:nvGrpSpPr>
          <p:grpSpPr>
            <a:xfrm>
              <a:off x="4448175" y="2628107"/>
              <a:ext cx="635000" cy="750093"/>
              <a:chOff x="4572000" y="2628107"/>
              <a:chExt cx="635000" cy="750093"/>
            </a:xfrm>
            <a:solidFill>
              <a:srgbClr val="58CCED"/>
            </a:solidFill>
          </p:grpSpPr>
          <p:sp>
            <p:nvSpPr>
              <p:cNvPr id="114" name="Oval 113">
                <a:extLst>
                  <a:ext uri="{FF2B5EF4-FFF2-40B4-BE49-F238E27FC236}">
                    <a16:creationId xmlns:a16="http://schemas.microsoft.com/office/drawing/2014/main" id="{1E31A054-7D05-490D-ABE9-E954B159C50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5" name="Freeform: Shape 114">
                <a:extLst>
                  <a:ext uri="{FF2B5EF4-FFF2-40B4-BE49-F238E27FC236}">
                    <a16:creationId xmlns:a16="http://schemas.microsoft.com/office/drawing/2014/main" id="{D0570A69-6FBF-453B-8E3B-595F9349B934}"/>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111" name="Group 110">
              <a:extLst>
                <a:ext uri="{FF2B5EF4-FFF2-40B4-BE49-F238E27FC236}">
                  <a16:creationId xmlns:a16="http://schemas.microsoft.com/office/drawing/2014/main" id="{9374231D-10ED-4AF7-B368-49E7381EEC03}"/>
                </a:ext>
              </a:extLst>
            </p:cNvPr>
            <p:cNvGrpSpPr/>
            <p:nvPr/>
          </p:nvGrpSpPr>
          <p:grpSpPr>
            <a:xfrm>
              <a:off x="4814888" y="2628107"/>
              <a:ext cx="635000" cy="750093"/>
              <a:chOff x="4572000" y="2628107"/>
              <a:chExt cx="635000" cy="750093"/>
            </a:xfrm>
            <a:solidFill>
              <a:srgbClr val="1261A0"/>
            </a:solidFill>
          </p:grpSpPr>
          <p:sp>
            <p:nvSpPr>
              <p:cNvPr id="112" name="Oval 111">
                <a:extLst>
                  <a:ext uri="{FF2B5EF4-FFF2-40B4-BE49-F238E27FC236}">
                    <a16:creationId xmlns:a16="http://schemas.microsoft.com/office/drawing/2014/main" id="{72309368-C526-49BA-B947-CC6B3DDE7580}"/>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3" name="Freeform: Shape 112">
                <a:extLst>
                  <a:ext uri="{FF2B5EF4-FFF2-40B4-BE49-F238E27FC236}">
                    <a16:creationId xmlns:a16="http://schemas.microsoft.com/office/drawing/2014/main" id="{B1194E91-86DD-4AE9-ADA2-00F1DBE7EFC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9" name="Text Placeholder 71">
            <a:extLst>
              <a:ext uri="{FF2B5EF4-FFF2-40B4-BE49-F238E27FC236}">
                <a16:creationId xmlns:a16="http://schemas.microsoft.com/office/drawing/2014/main" id="{6E23F383-4C34-4689-9FAF-9CF3D7CBA843}"/>
              </a:ext>
            </a:extLst>
          </p:cNvPr>
          <p:cNvSpPr>
            <a:spLocks noGrp="1"/>
          </p:cNvSpPr>
          <p:nvPr>
            <p:ph type="body" sz="quarter" idx="17"/>
          </p:nvPr>
        </p:nvSpPr>
        <p:spPr>
          <a:xfrm>
            <a:off x="3236679" y="4176339"/>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37" name="Group 36" descr="Quotation Mark">
            <a:extLst>
              <a:ext uri="{FF2B5EF4-FFF2-40B4-BE49-F238E27FC236}">
                <a16:creationId xmlns:a16="http://schemas.microsoft.com/office/drawing/2014/main" id="{2AF8C43A-132A-40E3-922C-FAF4337DE8DB}"/>
              </a:ext>
            </a:extLst>
          </p:cNvPr>
          <p:cNvGrpSpPr/>
          <p:nvPr userDrawn="1"/>
        </p:nvGrpSpPr>
        <p:grpSpPr>
          <a:xfrm>
            <a:off x="3236679" y="5244367"/>
            <a:ext cx="306712" cy="229669"/>
            <a:chOff x="4448175" y="2628107"/>
            <a:chExt cx="1001713" cy="750093"/>
          </a:xfrm>
        </p:grpSpPr>
        <p:grpSp>
          <p:nvGrpSpPr>
            <p:cNvPr id="39" name="Group 38">
              <a:extLst>
                <a:ext uri="{FF2B5EF4-FFF2-40B4-BE49-F238E27FC236}">
                  <a16:creationId xmlns:a16="http://schemas.microsoft.com/office/drawing/2014/main" id="{3273F2B4-E051-4602-B0FA-DD48536C4C0F}"/>
                </a:ext>
              </a:extLst>
            </p:cNvPr>
            <p:cNvGrpSpPr/>
            <p:nvPr/>
          </p:nvGrpSpPr>
          <p:grpSpPr>
            <a:xfrm>
              <a:off x="4448175" y="2628107"/>
              <a:ext cx="635000" cy="750093"/>
              <a:chOff x="4572000" y="2628107"/>
              <a:chExt cx="635000" cy="750093"/>
            </a:xfrm>
            <a:solidFill>
              <a:srgbClr val="58CCED"/>
            </a:solidFill>
          </p:grpSpPr>
          <p:sp>
            <p:nvSpPr>
              <p:cNvPr id="43" name="Oval 42">
                <a:extLst>
                  <a:ext uri="{FF2B5EF4-FFF2-40B4-BE49-F238E27FC236}">
                    <a16:creationId xmlns:a16="http://schemas.microsoft.com/office/drawing/2014/main" id="{200946BB-C321-415A-84C1-2F9127F07A1B}"/>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4" name="Freeform: Shape 43">
                <a:extLst>
                  <a:ext uri="{FF2B5EF4-FFF2-40B4-BE49-F238E27FC236}">
                    <a16:creationId xmlns:a16="http://schemas.microsoft.com/office/drawing/2014/main" id="{6D143A56-84BC-4A7B-8718-5F61D4D8E1A3}"/>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40" name="Group 39">
              <a:extLst>
                <a:ext uri="{FF2B5EF4-FFF2-40B4-BE49-F238E27FC236}">
                  <a16:creationId xmlns:a16="http://schemas.microsoft.com/office/drawing/2014/main" id="{2780A739-B74D-4FB4-9E85-D3412C682A74}"/>
                </a:ext>
              </a:extLst>
            </p:cNvPr>
            <p:cNvGrpSpPr/>
            <p:nvPr/>
          </p:nvGrpSpPr>
          <p:grpSpPr>
            <a:xfrm>
              <a:off x="4814888" y="2628107"/>
              <a:ext cx="635000" cy="750093"/>
              <a:chOff x="4572000" y="2628107"/>
              <a:chExt cx="635000" cy="750093"/>
            </a:xfrm>
            <a:solidFill>
              <a:srgbClr val="1261A0"/>
            </a:solidFill>
          </p:grpSpPr>
          <p:sp>
            <p:nvSpPr>
              <p:cNvPr id="41" name="Oval 40">
                <a:extLst>
                  <a:ext uri="{FF2B5EF4-FFF2-40B4-BE49-F238E27FC236}">
                    <a16:creationId xmlns:a16="http://schemas.microsoft.com/office/drawing/2014/main" id="{69E37A17-7C49-4062-BE2D-3F6A4D2AB722}"/>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2" name="Freeform: Shape 41">
                <a:extLst>
                  <a:ext uri="{FF2B5EF4-FFF2-40B4-BE49-F238E27FC236}">
                    <a16:creationId xmlns:a16="http://schemas.microsoft.com/office/drawing/2014/main" id="{FE3203BB-1C1F-41C2-A7AC-0D1C996F772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45" name="Text Placeholder 71">
            <a:extLst>
              <a:ext uri="{FF2B5EF4-FFF2-40B4-BE49-F238E27FC236}">
                <a16:creationId xmlns:a16="http://schemas.microsoft.com/office/drawing/2014/main" id="{FDFC1D3A-4117-401C-A804-C72D76FEBAF7}"/>
              </a:ext>
            </a:extLst>
          </p:cNvPr>
          <p:cNvSpPr>
            <a:spLocks noGrp="1"/>
          </p:cNvSpPr>
          <p:nvPr>
            <p:ph type="body" sz="quarter" idx="19"/>
          </p:nvPr>
        </p:nvSpPr>
        <p:spPr>
          <a:xfrm>
            <a:off x="3236679" y="5540682"/>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46" name="Group 45">
            <a:extLst>
              <a:ext uri="{FF2B5EF4-FFF2-40B4-BE49-F238E27FC236}">
                <a16:creationId xmlns:a16="http://schemas.microsoft.com/office/drawing/2014/main" id="{FCECE0C9-BB6A-4C81-9734-D85A42B9CFA4}"/>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47" name="Freeform: Shape 46">
              <a:extLst>
                <a:ext uri="{FF2B5EF4-FFF2-40B4-BE49-F238E27FC236}">
                  <a16:creationId xmlns:a16="http://schemas.microsoft.com/office/drawing/2014/main" id="{9E5E6918-DC2B-46C3-BCA8-AD7277ECC854}"/>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3493B7BF-8C2F-4DC4-ABCA-432949EA7882}"/>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49" name="Freeform: Shape 48">
              <a:extLst>
                <a:ext uri="{FF2B5EF4-FFF2-40B4-BE49-F238E27FC236}">
                  <a16:creationId xmlns:a16="http://schemas.microsoft.com/office/drawing/2014/main" id="{6E9D1654-151B-4AF9-87B6-751BF305D028}"/>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50" name="Freeform: Shape 49">
              <a:extLst>
                <a:ext uri="{FF2B5EF4-FFF2-40B4-BE49-F238E27FC236}">
                  <a16:creationId xmlns:a16="http://schemas.microsoft.com/office/drawing/2014/main" id="{EB102BFA-B491-4D21-9965-629B0B323AE5}"/>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9DD87508-1E76-40A9-9A05-A49452BDF83D}"/>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52" name="Freeform: Shape 51">
              <a:extLst>
                <a:ext uri="{FF2B5EF4-FFF2-40B4-BE49-F238E27FC236}">
                  <a16:creationId xmlns:a16="http://schemas.microsoft.com/office/drawing/2014/main" id="{AD2B66ED-FE2B-4700-904F-1C5A90AAAB41}"/>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53" name="Freeform: Shape 52">
              <a:extLst>
                <a:ext uri="{FF2B5EF4-FFF2-40B4-BE49-F238E27FC236}">
                  <a16:creationId xmlns:a16="http://schemas.microsoft.com/office/drawing/2014/main" id="{6852C32C-BE83-4FFD-B1CF-86F6D4330B66}"/>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54" name="Freeform: Shape 53">
              <a:extLst>
                <a:ext uri="{FF2B5EF4-FFF2-40B4-BE49-F238E27FC236}">
                  <a16:creationId xmlns:a16="http://schemas.microsoft.com/office/drawing/2014/main" id="{43A686C5-3038-42AE-BFF3-50548BB1EACA}"/>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55" name="Group 54">
            <a:extLst>
              <a:ext uri="{FF2B5EF4-FFF2-40B4-BE49-F238E27FC236}">
                <a16:creationId xmlns:a16="http://schemas.microsoft.com/office/drawing/2014/main" id="{65147FA0-80F3-4583-8B1F-F9903AF3E135}"/>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56" name="Freeform: Shape 55">
              <a:extLst>
                <a:ext uri="{FF2B5EF4-FFF2-40B4-BE49-F238E27FC236}">
                  <a16:creationId xmlns:a16="http://schemas.microsoft.com/office/drawing/2014/main" id="{27D0880F-A21B-44EC-9CC8-6C1414DA2D43}"/>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57" name="Group 56">
              <a:extLst>
                <a:ext uri="{FF2B5EF4-FFF2-40B4-BE49-F238E27FC236}">
                  <a16:creationId xmlns:a16="http://schemas.microsoft.com/office/drawing/2014/main" id="{9DCFC9DC-68D1-463D-AD43-D90427D1EB90}"/>
                </a:ext>
              </a:extLst>
            </p:cNvPr>
            <p:cNvGrpSpPr/>
            <p:nvPr/>
          </p:nvGrpSpPr>
          <p:grpSpPr>
            <a:xfrm>
              <a:off x="9720263" y="107156"/>
              <a:ext cx="2423265" cy="317504"/>
              <a:chOff x="4876800" y="6413787"/>
              <a:chExt cx="2423265" cy="317504"/>
            </a:xfrm>
            <a:noFill/>
          </p:grpSpPr>
          <p:sp>
            <p:nvSpPr>
              <p:cNvPr id="59" name="Freeform: Shape 58">
                <a:extLst>
                  <a:ext uri="{FF2B5EF4-FFF2-40B4-BE49-F238E27FC236}">
                    <a16:creationId xmlns:a16="http://schemas.microsoft.com/office/drawing/2014/main" id="{1FF1AF2B-8AF6-49DA-844F-BFF812970A59}"/>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0" name="Freeform: Shape 59">
                <a:extLst>
                  <a:ext uri="{FF2B5EF4-FFF2-40B4-BE49-F238E27FC236}">
                    <a16:creationId xmlns:a16="http://schemas.microsoft.com/office/drawing/2014/main" id="{5DB87D75-160B-41B6-A3DF-D412010A48DC}"/>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61" name="Freeform: Shape 60">
                <a:extLst>
                  <a:ext uri="{FF2B5EF4-FFF2-40B4-BE49-F238E27FC236}">
                    <a16:creationId xmlns:a16="http://schemas.microsoft.com/office/drawing/2014/main" id="{6AD212B2-DF2E-49C9-8A86-1728386E38DD}"/>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2" name="Freeform: Shape 61">
                <a:extLst>
                  <a:ext uri="{FF2B5EF4-FFF2-40B4-BE49-F238E27FC236}">
                    <a16:creationId xmlns:a16="http://schemas.microsoft.com/office/drawing/2014/main" id="{BA679F03-5435-4F6C-A057-EB093945AC8A}"/>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3" name="Freeform: Shape 62">
                <a:extLst>
                  <a:ext uri="{FF2B5EF4-FFF2-40B4-BE49-F238E27FC236}">
                    <a16:creationId xmlns:a16="http://schemas.microsoft.com/office/drawing/2014/main" id="{C37AEB74-1C8A-49D8-951C-5BE4D176E81F}"/>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4" name="Freeform: Shape 63">
                <a:extLst>
                  <a:ext uri="{FF2B5EF4-FFF2-40B4-BE49-F238E27FC236}">
                    <a16:creationId xmlns:a16="http://schemas.microsoft.com/office/drawing/2014/main" id="{96CCB23B-A5E0-40C3-9DD3-1B3FE891F9D3}"/>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5" name="Freeform: Shape 64">
                <a:extLst>
                  <a:ext uri="{FF2B5EF4-FFF2-40B4-BE49-F238E27FC236}">
                    <a16:creationId xmlns:a16="http://schemas.microsoft.com/office/drawing/2014/main" id="{256E231B-1804-458F-AC0E-2EA94C2F76F2}"/>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6" name="Freeform: Shape 65">
                <a:extLst>
                  <a:ext uri="{FF2B5EF4-FFF2-40B4-BE49-F238E27FC236}">
                    <a16:creationId xmlns:a16="http://schemas.microsoft.com/office/drawing/2014/main" id="{0AD73D10-FB98-450B-A2AA-A765C79253EE}"/>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7" name="Freeform: Shape 66">
                <a:extLst>
                  <a:ext uri="{FF2B5EF4-FFF2-40B4-BE49-F238E27FC236}">
                    <a16:creationId xmlns:a16="http://schemas.microsoft.com/office/drawing/2014/main" id="{1E436C70-A3A3-4393-9C98-9F6372CE09BF}"/>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8" name="Freeform: Shape 67">
                <a:extLst>
                  <a:ext uri="{FF2B5EF4-FFF2-40B4-BE49-F238E27FC236}">
                    <a16:creationId xmlns:a16="http://schemas.microsoft.com/office/drawing/2014/main" id="{674F67A4-0133-433E-B00F-8F3E2FE375C2}"/>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9" name="Freeform: Shape 68">
                <a:extLst>
                  <a:ext uri="{FF2B5EF4-FFF2-40B4-BE49-F238E27FC236}">
                    <a16:creationId xmlns:a16="http://schemas.microsoft.com/office/drawing/2014/main" id="{9F7B4ACA-D7A4-41F6-BC41-FDB3C7F3884A}"/>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70" name="Freeform: Shape 69">
                <a:extLst>
                  <a:ext uri="{FF2B5EF4-FFF2-40B4-BE49-F238E27FC236}">
                    <a16:creationId xmlns:a16="http://schemas.microsoft.com/office/drawing/2014/main" id="{205D3D36-D5CD-4758-8ED5-929F8B00EF6A}"/>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71" name="Freeform: Shape 70">
                <a:extLst>
                  <a:ext uri="{FF2B5EF4-FFF2-40B4-BE49-F238E27FC236}">
                    <a16:creationId xmlns:a16="http://schemas.microsoft.com/office/drawing/2014/main" id="{A108F702-C1D0-4209-B875-220B319C54A9}"/>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72" name="Freeform: Shape 71">
                <a:extLst>
                  <a:ext uri="{FF2B5EF4-FFF2-40B4-BE49-F238E27FC236}">
                    <a16:creationId xmlns:a16="http://schemas.microsoft.com/office/drawing/2014/main" id="{98983581-32CD-4D80-BAD9-4437EFDFF89C}"/>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73" name="Freeform: Shape 72">
                <a:extLst>
                  <a:ext uri="{FF2B5EF4-FFF2-40B4-BE49-F238E27FC236}">
                    <a16:creationId xmlns:a16="http://schemas.microsoft.com/office/drawing/2014/main" id="{23628FAE-55FD-4684-8C9B-84D6175107B9}"/>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74" name="Freeform: Shape 73">
                <a:extLst>
                  <a:ext uri="{FF2B5EF4-FFF2-40B4-BE49-F238E27FC236}">
                    <a16:creationId xmlns:a16="http://schemas.microsoft.com/office/drawing/2014/main" id="{3CEB66AE-9655-4071-AA5A-385C3C8C01C9}"/>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75" name="Freeform: Shape 74">
                <a:extLst>
                  <a:ext uri="{FF2B5EF4-FFF2-40B4-BE49-F238E27FC236}">
                    <a16:creationId xmlns:a16="http://schemas.microsoft.com/office/drawing/2014/main" id="{FCFEE73D-D6D7-4ACF-B0C3-DD326ED9D81E}"/>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83" name="Freeform: Shape 82">
                <a:extLst>
                  <a:ext uri="{FF2B5EF4-FFF2-40B4-BE49-F238E27FC236}">
                    <a16:creationId xmlns:a16="http://schemas.microsoft.com/office/drawing/2014/main" id="{E617C5AA-221C-45CC-BE8B-69C7741B9B2E}"/>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84" name="Freeform: Shape 83">
                <a:extLst>
                  <a:ext uri="{FF2B5EF4-FFF2-40B4-BE49-F238E27FC236}">
                    <a16:creationId xmlns:a16="http://schemas.microsoft.com/office/drawing/2014/main" id="{38F94470-60BE-4E29-B8A1-038BB05C8D06}"/>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85" name="Freeform: Shape 84">
                <a:extLst>
                  <a:ext uri="{FF2B5EF4-FFF2-40B4-BE49-F238E27FC236}">
                    <a16:creationId xmlns:a16="http://schemas.microsoft.com/office/drawing/2014/main" id="{10C5070C-2BEE-4F47-A240-313649796B26}"/>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58" name="Freeform: Shape 57">
              <a:extLst>
                <a:ext uri="{FF2B5EF4-FFF2-40B4-BE49-F238E27FC236}">
                  <a16:creationId xmlns:a16="http://schemas.microsoft.com/office/drawing/2014/main" id="{D06B1672-F7AC-44BD-BB64-B3859B023DE0}"/>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33651068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Title Slide Left Title White Bkg">
    <p:bg>
      <p:bgPr>
        <a:gradFill flip="none" rotWithShape="1">
          <a:gsLst>
            <a:gs pos="100000">
              <a:srgbClr val="1261A0"/>
            </a:gs>
            <a:gs pos="64300">
              <a:srgbClr val="1261A0"/>
            </a:gs>
            <a:gs pos="0">
              <a:srgbClr val="58CCED"/>
            </a:gs>
          </a:gsLst>
          <a:path path="circle">
            <a:fillToRect l="100000" t="100000"/>
          </a:path>
          <a:tileRect r="-100000" b="-100000"/>
        </a:gradFill>
        <a:effectLst/>
      </p:bgPr>
    </p:bg>
    <p:spTree>
      <p:nvGrpSpPr>
        <p:cNvPr id="1" name=""/>
        <p:cNvGrpSpPr/>
        <p:nvPr/>
      </p:nvGrpSpPr>
      <p:grpSpPr>
        <a:xfrm>
          <a:off x="0" y="0"/>
          <a:ext cx="0" cy="0"/>
          <a:chOff x="0" y="0"/>
          <a:chExt cx="0" cy="0"/>
        </a:xfrm>
      </p:grpSpPr>
      <p:grpSp>
        <p:nvGrpSpPr>
          <p:cNvPr id="639" name="Group 638">
            <a:extLst>
              <a:ext uri="{FF2B5EF4-FFF2-40B4-BE49-F238E27FC236}">
                <a16:creationId xmlns:a16="http://schemas.microsoft.com/office/drawing/2014/main" id="{163528BB-D74C-41E0-A3A1-A9926721E87B}"/>
              </a:ext>
              <a:ext uri="{C183D7F6-B498-43B3-948B-1728B52AA6E4}">
                <adec:decorative xmlns:adec="http://schemas.microsoft.com/office/drawing/2017/decorative" val="1"/>
              </a:ext>
            </a:extLst>
          </p:cNvPr>
          <p:cNvGrpSpPr/>
          <p:nvPr userDrawn="1"/>
        </p:nvGrpSpPr>
        <p:grpSpPr>
          <a:xfrm>
            <a:off x="9673316" y="5053011"/>
            <a:ext cx="2423265" cy="1717679"/>
            <a:chOff x="9673316" y="5053011"/>
            <a:chExt cx="2423265" cy="1717679"/>
          </a:xfrm>
        </p:grpSpPr>
        <p:grpSp>
          <p:nvGrpSpPr>
            <p:cNvPr id="595" name="Group 594">
              <a:extLst>
                <a:ext uri="{FF2B5EF4-FFF2-40B4-BE49-F238E27FC236}">
                  <a16:creationId xmlns:a16="http://schemas.microsoft.com/office/drawing/2014/main" id="{7E4D1293-07B3-4F76-A9B5-40A722BE382B}"/>
                </a:ext>
              </a:extLst>
            </p:cNvPr>
            <p:cNvGrpSpPr/>
            <p:nvPr userDrawn="1"/>
          </p:nvGrpSpPr>
          <p:grpSpPr>
            <a:xfrm>
              <a:off x="9673316" y="5976936"/>
              <a:ext cx="2423265" cy="793754"/>
              <a:chOff x="3076022" y="5475284"/>
              <a:chExt cx="2423265" cy="793754"/>
            </a:xfrm>
          </p:grpSpPr>
          <p:grpSp>
            <p:nvGrpSpPr>
              <p:cNvPr id="553" name="Group 552">
                <a:extLst>
                  <a:ext uri="{FF2B5EF4-FFF2-40B4-BE49-F238E27FC236}">
                    <a16:creationId xmlns:a16="http://schemas.microsoft.com/office/drawing/2014/main" id="{494BBFAA-EA14-4228-A676-9E3D2D8F84FB}"/>
                  </a:ext>
                </a:extLst>
              </p:cNvPr>
              <p:cNvGrpSpPr/>
              <p:nvPr/>
            </p:nvGrpSpPr>
            <p:grpSpPr>
              <a:xfrm>
                <a:off x="3076022" y="5475284"/>
                <a:ext cx="2423265" cy="317504"/>
                <a:chOff x="4876800" y="6413787"/>
                <a:chExt cx="2423265" cy="317504"/>
              </a:xfrm>
            </p:grpSpPr>
            <p:sp>
              <p:nvSpPr>
                <p:cNvPr id="575" name="Freeform: Shape 574">
                  <a:extLst>
                    <a:ext uri="{FF2B5EF4-FFF2-40B4-BE49-F238E27FC236}">
                      <a16:creationId xmlns:a16="http://schemas.microsoft.com/office/drawing/2014/main" id="{F0C73BE0-B29F-4473-814E-F48068C007D6}"/>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6" name="Freeform: Shape 575">
                  <a:extLst>
                    <a:ext uri="{FF2B5EF4-FFF2-40B4-BE49-F238E27FC236}">
                      <a16:creationId xmlns:a16="http://schemas.microsoft.com/office/drawing/2014/main" id="{4D9C6BC0-2BDB-48CA-A260-823CECBDA86A}"/>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577" name="Freeform: Shape 576">
                  <a:extLst>
                    <a:ext uri="{FF2B5EF4-FFF2-40B4-BE49-F238E27FC236}">
                      <a16:creationId xmlns:a16="http://schemas.microsoft.com/office/drawing/2014/main" id="{F5B8D0CA-67F6-417C-ABC4-BAAA1563A53F}"/>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8" name="Freeform: Shape 577">
                  <a:extLst>
                    <a:ext uri="{FF2B5EF4-FFF2-40B4-BE49-F238E27FC236}">
                      <a16:creationId xmlns:a16="http://schemas.microsoft.com/office/drawing/2014/main" id="{F4211796-1700-40D2-B7C9-4536FF0792B8}"/>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79" name="Freeform: Shape 578">
                  <a:extLst>
                    <a:ext uri="{FF2B5EF4-FFF2-40B4-BE49-F238E27FC236}">
                      <a16:creationId xmlns:a16="http://schemas.microsoft.com/office/drawing/2014/main" id="{76A9B33C-8A08-4C5B-A103-BF5A4CF980E7}"/>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0" name="Freeform: Shape 579">
                  <a:extLst>
                    <a:ext uri="{FF2B5EF4-FFF2-40B4-BE49-F238E27FC236}">
                      <a16:creationId xmlns:a16="http://schemas.microsoft.com/office/drawing/2014/main" id="{C1E42872-B622-4617-85F3-80B4E291E451}"/>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1" name="Freeform: Shape 580">
                  <a:extLst>
                    <a:ext uri="{FF2B5EF4-FFF2-40B4-BE49-F238E27FC236}">
                      <a16:creationId xmlns:a16="http://schemas.microsoft.com/office/drawing/2014/main" id="{7A10DFB6-EB5D-4D35-902B-5D924DB61CE3}"/>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82" name="Freeform: Shape 581">
                  <a:extLst>
                    <a:ext uri="{FF2B5EF4-FFF2-40B4-BE49-F238E27FC236}">
                      <a16:creationId xmlns:a16="http://schemas.microsoft.com/office/drawing/2014/main" id="{2B96253A-CFDD-46BB-9E86-99697939099C}"/>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3" name="Freeform: Shape 582">
                  <a:extLst>
                    <a:ext uri="{FF2B5EF4-FFF2-40B4-BE49-F238E27FC236}">
                      <a16:creationId xmlns:a16="http://schemas.microsoft.com/office/drawing/2014/main" id="{73E2A7F6-5954-4867-A2B8-7C6A6101575A}"/>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84" name="Freeform: Shape 583">
                  <a:extLst>
                    <a:ext uri="{FF2B5EF4-FFF2-40B4-BE49-F238E27FC236}">
                      <a16:creationId xmlns:a16="http://schemas.microsoft.com/office/drawing/2014/main" id="{8A2FE415-9182-4155-A56A-91C8905899E5}"/>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5" name="Freeform: Shape 584">
                  <a:extLst>
                    <a:ext uri="{FF2B5EF4-FFF2-40B4-BE49-F238E27FC236}">
                      <a16:creationId xmlns:a16="http://schemas.microsoft.com/office/drawing/2014/main" id="{55D354C4-1F7D-4ECC-9A01-DFDA7CF1E1CE}"/>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6" name="Freeform: Shape 585">
                  <a:extLst>
                    <a:ext uri="{FF2B5EF4-FFF2-40B4-BE49-F238E27FC236}">
                      <a16:creationId xmlns:a16="http://schemas.microsoft.com/office/drawing/2014/main" id="{6F2094F4-E6F4-47E3-8346-B22E4E0F5CAF}"/>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87" name="Freeform: Shape 586">
                  <a:extLst>
                    <a:ext uri="{FF2B5EF4-FFF2-40B4-BE49-F238E27FC236}">
                      <a16:creationId xmlns:a16="http://schemas.microsoft.com/office/drawing/2014/main" id="{D1EE0245-E633-4FBD-9E02-15D7D573CFDA}"/>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88" name="Freeform: Shape 587">
                  <a:extLst>
                    <a:ext uri="{FF2B5EF4-FFF2-40B4-BE49-F238E27FC236}">
                      <a16:creationId xmlns:a16="http://schemas.microsoft.com/office/drawing/2014/main" id="{BC5E4FB6-DEA4-4EE6-8002-4E0FE3A4CA7E}"/>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89" name="Freeform: Shape 588">
                  <a:extLst>
                    <a:ext uri="{FF2B5EF4-FFF2-40B4-BE49-F238E27FC236}">
                      <a16:creationId xmlns:a16="http://schemas.microsoft.com/office/drawing/2014/main" id="{B24091AA-8D48-42E0-98C0-1C0BD8B585FD}"/>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590" name="Freeform: Shape 589">
                  <a:extLst>
                    <a:ext uri="{FF2B5EF4-FFF2-40B4-BE49-F238E27FC236}">
                      <a16:creationId xmlns:a16="http://schemas.microsoft.com/office/drawing/2014/main" id="{AAA42D16-ABC5-4C3D-8A9F-7806F2E98C25}"/>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91" name="Freeform: Shape 590">
                  <a:extLst>
                    <a:ext uri="{FF2B5EF4-FFF2-40B4-BE49-F238E27FC236}">
                      <a16:creationId xmlns:a16="http://schemas.microsoft.com/office/drawing/2014/main" id="{828F0F86-6DE4-4FA2-B778-6DD3D3BCDA7C}"/>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92" name="Freeform: Shape 591">
                  <a:extLst>
                    <a:ext uri="{FF2B5EF4-FFF2-40B4-BE49-F238E27FC236}">
                      <a16:creationId xmlns:a16="http://schemas.microsoft.com/office/drawing/2014/main" id="{9A0C505C-ED1C-42DE-B4EF-ED52DD133745}"/>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93" name="Freeform: Shape 592">
                  <a:extLst>
                    <a:ext uri="{FF2B5EF4-FFF2-40B4-BE49-F238E27FC236}">
                      <a16:creationId xmlns:a16="http://schemas.microsoft.com/office/drawing/2014/main" id="{88589B02-EDB7-4433-AE58-4ABE9E735A84}"/>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94" name="Freeform: Shape 593">
                  <a:extLst>
                    <a:ext uri="{FF2B5EF4-FFF2-40B4-BE49-F238E27FC236}">
                      <a16:creationId xmlns:a16="http://schemas.microsoft.com/office/drawing/2014/main" id="{D5ED8178-EE99-4C9F-BB6E-4A10A67BEFEE}"/>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grpSp>
          <p:grpSp>
            <p:nvGrpSpPr>
              <p:cNvPr id="554" name="Group 553">
                <a:extLst>
                  <a:ext uri="{FF2B5EF4-FFF2-40B4-BE49-F238E27FC236}">
                    <a16:creationId xmlns:a16="http://schemas.microsoft.com/office/drawing/2014/main" id="{076B3D9A-0A95-4A0E-89C1-58C8163AC2C9}"/>
                  </a:ext>
                </a:extLst>
              </p:cNvPr>
              <p:cNvGrpSpPr/>
              <p:nvPr/>
            </p:nvGrpSpPr>
            <p:grpSpPr>
              <a:xfrm>
                <a:off x="3076022" y="5951534"/>
                <a:ext cx="2423265" cy="317504"/>
                <a:chOff x="4876800" y="6413787"/>
                <a:chExt cx="2423265" cy="317504"/>
              </a:xfrm>
            </p:grpSpPr>
            <p:sp>
              <p:nvSpPr>
                <p:cNvPr id="555" name="Freeform: Shape 554">
                  <a:extLst>
                    <a:ext uri="{FF2B5EF4-FFF2-40B4-BE49-F238E27FC236}">
                      <a16:creationId xmlns:a16="http://schemas.microsoft.com/office/drawing/2014/main" id="{7752E640-C7E7-4782-8654-926F472EFABC}"/>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56" name="Freeform: Shape 555">
                  <a:extLst>
                    <a:ext uri="{FF2B5EF4-FFF2-40B4-BE49-F238E27FC236}">
                      <a16:creationId xmlns:a16="http://schemas.microsoft.com/office/drawing/2014/main" id="{9707DC77-DE2A-47D5-AB9A-24B5993EB34F}"/>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557" name="Freeform: Shape 556">
                  <a:extLst>
                    <a:ext uri="{FF2B5EF4-FFF2-40B4-BE49-F238E27FC236}">
                      <a16:creationId xmlns:a16="http://schemas.microsoft.com/office/drawing/2014/main" id="{447F452B-3BE9-493F-AA55-A3EDFBAB4FD6}"/>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58" name="Freeform: Shape 557">
                  <a:extLst>
                    <a:ext uri="{FF2B5EF4-FFF2-40B4-BE49-F238E27FC236}">
                      <a16:creationId xmlns:a16="http://schemas.microsoft.com/office/drawing/2014/main" id="{CADF2F50-52A9-42BC-AE57-981B49A3CE0F}"/>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59" name="Freeform: Shape 558">
                  <a:extLst>
                    <a:ext uri="{FF2B5EF4-FFF2-40B4-BE49-F238E27FC236}">
                      <a16:creationId xmlns:a16="http://schemas.microsoft.com/office/drawing/2014/main" id="{E3D7485F-D593-4A5B-86E3-B739326F4B74}"/>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0" name="Freeform: Shape 559">
                  <a:extLst>
                    <a:ext uri="{FF2B5EF4-FFF2-40B4-BE49-F238E27FC236}">
                      <a16:creationId xmlns:a16="http://schemas.microsoft.com/office/drawing/2014/main" id="{FC7A55AB-2016-4159-A7F6-65F929618629}"/>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1" name="Freeform: Shape 560">
                  <a:extLst>
                    <a:ext uri="{FF2B5EF4-FFF2-40B4-BE49-F238E27FC236}">
                      <a16:creationId xmlns:a16="http://schemas.microsoft.com/office/drawing/2014/main" id="{E73C6CB2-7304-420A-A1EC-9D314187B41E}"/>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62" name="Freeform: Shape 561">
                  <a:extLst>
                    <a:ext uri="{FF2B5EF4-FFF2-40B4-BE49-F238E27FC236}">
                      <a16:creationId xmlns:a16="http://schemas.microsoft.com/office/drawing/2014/main" id="{114A579C-8FB6-41B2-8C1C-B5A82926392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3" name="Freeform: Shape 562">
                  <a:extLst>
                    <a:ext uri="{FF2B5EF4-FFF2-40B4-BE49-F238E27FC236}">
                      <a16:creationId xmlns:a16="http://schemas.microsoft.com/office/drawing/2014/main" id="{88C5453F-DCA1-4111-950C-76DCB6313F79}"/>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64" name="Freeform: Shape 563">
                  <a:extLst>
                    <a:ext uri="{FF2B5EF4-FFF2-40B4-BE49-F238E27FC236}">
                      <a16:creationId xmlns:a16="http://schemas.microsoft.com/office/drawing/2014/main" id="{744F3FD6-D77F-4E7B-982E-59C16DE43149}"/>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5" name="Freeform: Shape 564">
                  <a:extLst>
                    <a:ext uri="{FF2B5EF4-FFF2-40B4-BE49-F238E27FC236}">
                      <a16:creationId xmlns:a16="http://schemas.microsoft.com/office/drawing/2014/main" id="{4F422897-44E7-45E2-A4B3-F6558D2A6E71}"/>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6" name="Freeform: Shape 565">
                  <a:extLst>
                    <a:ext uri="{FF2B5EF4-FFF2-40B4-BE49-F238E27FC236}">
                      <a16:creationId xmlns:a16="http://schemas.microsoft.com/office/drawing/2014/main" id="{700410CF-D76E-4BF5-8148-9C74C8511C6B}"/>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67" name="Freeform: Shape 566">
                  <a:extLst>
                    <a:ext uri="{FF2B5EF4-FFF2-40B4-BE49-F238E27FC236}">
                      <a16:creationId xmlns:a16="http://schemas.microsoft.com/office/drawing/2014/main" id="{937F04BD-535B-4EC2-91E4-0FE8C0598232}"/>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68" name="Freeform: Shape 567">
                  <a:extLst>
                    <a:ext uri="{FF2B5EF4-FFF2-40B4-BE49-F238E27FC236}">
                      <a16:creationId xmlns:a16="http://schemas.microsoft.com/office/drawing/2014/main" id="{21C8DDF2-EBC1-41C3-82C8-0F3AB0EB0818}"/>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69" name="Freeform: Shape 568">
                  <a:extLst>
                    <a:ext uri="{FF2B5EF4-FFF2-40B4-BE49-F238E27FC236}">
                      <a16:creationId xmlns:a16="http://schemas.microsoft.com/office/drawing/2014/main" id="{AE356BAF-2DB6-48E3-9C7D-BDDD8CB5136D}"/>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570" name="Freeform: Shape 569">
                  <a:extLst>
                    <a:ext uri="{FF2B5EF4-FFF2-40B4-BE49-F238E27FC236}">
                      <a16:creationId xmlns:a16="http://schemas.microsoft.com/office/drawing/2014/main" id="{CABF32AE-0E51-4B30-9730-991206D94F19}"/>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571" name="Freeform: Shape 570">
                  <a:extLst>
                    <a:ext uri="{FF2B5EF4-FFF2-40B4-BE49-F238E27FC236}">
                      <a16:creationId xmlns:a16="http://schemas.microsoft.com/office/drawing/2014/main" id="{DE630A23-05C1-422E-8437-2222259E3B63}"/>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2" name="Freeform: Shape 571">
                  <a:extLst>
                    <a:ext uri="{FF2B5EF4-FFF2-40B4-BE49-F238E27FC236}">
                      <a16:creationId xmlns:a16="http://schemas.microsoft.com/office/drawing/2014/main" id="{410988D9-00CC-497E-9F6D-1189E4628DAE}"/>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3" name="Freeform: Shape 572">
                  <a:extLst>
                    <a:ext uri="{FF2B5EF4-FFF2-40B4-BE49-F238E27FC236}">
                      <a16:creationId xmlns:a16="http://schemas.microsoft.com/office/drawing/2014/main" id="{1BA33926-A65E-49EF-BCB8-4F64C1FAB2D3}"/>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574" name="Freeform: Shape 573">
                  <a:extLst>
                    <a:ext uri="{FF2B5EF4-FFF2-40B4-BE49-F238E27FC236}">
                      <a16:creationId xmlns:a16="http://schemas.microsoft.com/office/drawing/2014/main" id="{CCA71B83-4DED-4A63-89F3-A543BB01AA26}"/>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grpSp>
        </p:grpSp>
        <p:grpSp>
          <p:nvGrpSpPr>
            <p:cNvPr id="596" name="Group 595">
              <a:extLst>
                <a:ext uri="{FF2B5EF4-FFF2-40B4-BE49-F238E27FC236}">
                  <a16:creationId xmlns:a16="http://schemas.microsoft.com/office/drawing/2014/main" id="{75E5F6AB-C402-4B23-AF64-635C85211FD1}"/>
                </a:ext>
              </a:extLst>
            </p:cNvPr>
            <p:cNvGrpSpPr/>
            <p:nvPr userDrawn="1"/>
          </p:nvGrpSpPr>
          <p:grpSpPr>
            <a:xfrm>
              <a:off x="9673316" y="5053011"/>
              <a:ext cx="2423265" cy="793754"/>
              <a:chOff x="3076022" y="5475284"/>
              <a:chExt cx="2423265" cy="793754"/>
            </a:xfrm>
          </p:grpSpPr>
          <p:grpSp>
            <p:nvGrpSpPr>
              <p:cNvPr id="597" name="Group 596">
                <a:extLst>
                  <a:ext uri="{FF2B5EF4-FFF2-40B4-BE49-F238E27FC236}">
                    <a16:creationId xmlns:a16="http://schemas.microsoft.com/office/drawing/2014/main" id="{97DEE0B1-D38C-4773-8836-59F4E26E4E7C}"/>
                  </a:ext>
                </a:extLst>
              </p:cNvPr>
              <p:cNvGrpSpPr/>
              <p:nvPr/>
            </p:nvGrpSpPr>
            <p:grpSpPr>
              <a:xfrm>
                <a:off x="3076022" y="5475284"/>
                <a:ext cx="2423265" cy="317504"/>
                <a:chOff x="4876800" y="6413787"/>
                <a:chExt cx="2423265" cy="317504"/>
              </a:xfrm>
            </p:grpSpPr>
            <p:sp>
              <p:nvSpPr>
                <p:cNvPr id="619" name="Freeform: Shape 618">
                  <a:extLst>
                    <a:ext uri="{FF2B5EF4-FFF2-40B4-BE49-F238E27FC236}">
                      <a16:creationId xmlns:a16="http://schemas.microsoft.com/office/drawing/2014/main" id="{1A93DA7E-A76A-4ED6-8836-D6AE36FDA519}"/>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0" name="Freeform: Shape 619">
                  <a:extLst>
                    <a:ext uri="{FF2B5EF4-FFF2-40B4-BE49-F238E27FC236}">
                      <a16:creationId xmlns:a16="http://schemas.microsoft.com/office/drawing/2014/main" id="{A59683A1-12C2-4D1E-B32E-BE826F98CC1D}"/>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621" name="Freeform: Shape 620">
                  <a:extLst>
                    <a:ext uri="{FF2B5EF4-FFF2-40B4-BE49-F238E27FC236}">
                      <a16:creationId xmlns:a16="http://schemas.microsoft.com/office/drawing/2014/main" id="{3C64A4D3-AE83-4083-A482-B967C4BA3255}"/>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2" name="Freeform: Shape 621">
                  <a:extLst>
                    <a:ext uri="{FF2B5EF4-FFF2-40B4-BE49-F238E27FC236}">
                      <a16:creationId xmlns:a16="http://schemas.microsoft.com/office/drawing/2014/main" id="{E4DCC673-772A-4919-BEA7-6C120661E99E}"/>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23" name="Freeform: Shape 622">
                  <a:extLst>
                    <a:ext uri="{FF2B5EF4-FFF2-40B4-BE49-F238E27FC236}">
                      <a16:creationId xmlns:a16="http://schemas.microsoft.com/office/drawing/2014/main" id="{0379CFE2-0517-4FC6-BBEE-97374652B6AE}"/>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4" name="Freeform: Shape 623">
                  <a:extLst>
                    <a:ext uri="{FF2B5EF4-FFF2-40B4-BE49-F238E27FC236}">
                      <a16:creationId xmlns:a16="http://schemas.microsoft.com/office/drawing/2014/main" id="{C47859C8-92A9-4AF5-8850-4296BB0F7172}"/>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5" name="Freeform: Shape 624">
                  <a:extLst>
                    <a:ext uri="{FF2B5EF4-FFF2-40B4-BE49-F238E27FC236}">
                      <a16:creationId xmlns:a16="http://schemas.microsoft.com/office/drawing/2014/main" id="{8A4BCD54-860E-41A3-A83B-6E65F22E7F0E}"/>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26" name="Freeform: Shape 625">
                  <a:extLst>
                    <a:ext uri="{FF2B5EF4-FFF2-40B4-BE49-F238E27FC236}">
                      <a16:creationId xmlns:a16="http://schemas.microsoft.com/office/drawing/2014/main" id="{FD7DAF02-4B14-470E-8153-9664179FE71C}"/>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7" name="Freeform: Shape 626">
                  <a:extLst>
                    <a:ext uri="{FF2B5EF4-FFF2-40B4-BE49-F238E27FC236}">
                      <a16:creationId xmlns:a16="http://schemas.microsoft.com/office/drawing/2014/main" id="{45B48956-7471-4E87-A2BF-8F591675AF61}"/>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28" name="Freeform: Shape 627">
                  <a:extLst>
                    <a:ext uri="{FF2B5EF4-FFF2-40B4-BE49-F238E27FC236}">
                      <a16:creationId xmlns:a16="http://schemas.microsoft.com/office/drawing/2014/main" id="{3D7494F2-B7F8-49FE-997A-08B9B1D06D0A}"/>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29" name="Freeform: Shape 628">
                  <a:extLst>
                    <a:ext uri="{FF2B5EF4-FFF2-40B4-BE49-F238E27FC236}">
                      <a16:creationId xmlns:a16="http://schemas.microsoft.com/office/drawing/2014/main" id="{CB370F5C-785F-4600-BE93-AD6FBE6D6DF6}"/>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0" name="Freeform: Shape 629">
                  <a:extLst>
                    <a:ext uri="{FF2B5EF4-FFF2-40B4-BE49-F238E27FC236}">
                      <a16:creationId xmlns:a16="http://schemas.microsoft.com/office/drawing/2014/main" id="{BF6D6298-DE5A-42AA-B6CF-FE89C65741B2}"/>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31" name="Freeform: Shape 630">
                  <a:extLst>
                    <a:ext uri="{FF2B5EF4-FFF2-40B4-BE49-F238E27FC236}">
                      <a16:creationId xmlns:a16="http://schemas.microsoft.com/office/drawing/2014/main" id="{FA4A046E-EE38-4701-8E63-2B5D1A656270}"/>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32" name="Freeform: Shape 631">
                  <a:extLst>
                    <a:ext uri="{FF2B5EF4-FFF2-40B4-BE49-F238E27FC236}">
                      <a16:creationId xmlns:a16="http://schemas.microsoft.com/office/drawing/2014/main" id="{0D4FE5CE-0B43-4A47-857F-6CD2BD5B5D29}"/>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3" name="Freeform: Shape 632">
                  <a:extLst>
                    <a:ext uri="{FF2B5EF4-FFF2-40B4-BE49-F238E27FC236}">
                      <a16:creationId xmlns:a16="http://schemas.microsoft.com/office/drawing/2014/main" id="{638510FD-62F7-4D90-943A-12C1382DB548}"/>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634" name="Freeform: Shape 633">
                  <a:extLst>
                    <a:ext uri="{FF2B5EF4-FFF2-40B4-BE49-F238E27FC236}">
                      <a16:creationId xmlns:a16="http://schemas.microsoft.com/office/drawing/2014/main" id="{C9104E88-CF4C-425D-8A3C-2FE2D190D30A}"/>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35" name="Freeform: Shape 634">
                  <a:extLst>
                    <a:ext uri="{FF2B5EF4-FFF2-40B4-BE49-F238E27FC236}">
                      <a16:creationId xmlns:a16="http://schemas.microsoft.com/office/drawing/2014/main" id="{7545F189-3FE7-4B3C-8CB7-B85E70835537}"/>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6" name="Freeform: Shape 635">
                  <a:extLst>
                    <a:ext uri="{FF2B5EF4-FFF2-40B4-BE49-F238E27FC236}">
                      <a16:creationId xmlns:a16="http://schemas.microsoft.com/office/drawing/2014/main" id="{59BAEEAB-292B-44E5-B9C3-179F5F140DC4}"/>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7" name="Freeform: Shape 636">
                  <a:extLst>
                    <a:ext uri="{FF2B5EF4-FFF2-40B4-BE49-F238E27FC236}">
                      <a16:creationId xmlns:a16="http://schemas.microsoft.com/office/drawing/2014/main" id="{EB45B013-5F1A-4BDF-A5D3-EB1B591AA0EB}"/>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38" name="Freeform: Shape 637">
                  <a:extLst>
                    <a:ext uri="{FF2B5EF4-FFF2-40B4-BE49-F238E27FC236}">
                      <a16:creationId xmlns:a16="http://schemas.microsoft.com/office/drawing/2014/main" id="{706CB64E-DB9C-42EF-83DE-F8F657FA633E}"/>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grpSp>
          <p:grpSp>
            <p:nvGrpSpPr>
              <p:cNvPr id="598" name="Group 597">
                <a:extLst>
                  <a:ext uri="{FF2B5EF4-FFF2-40B4-BE49-F238E27FC236}">
                    <a16:creationId xmlns:a16="http://schemas.microsoft.com/office/drawing/2014/main" id="{D4189C37-24F5-4B9A-932A-EB43C72E0AF2}"/>
                  </a:ext>
                </a:extLst>
              </p:cNvPr>
              <p:cNvGrpSpPr/>
              <p:nvPr/>
            </p:nvGrpSpPr>
            <p:grpSpPr>
              <a:xfrm>
                <a:off x="3076022" y="5951534"/>
                <a:ext cx="2423265" cy="317504"/>
                <a:chOff x="4876800" y="6413787"/>
                <a:chExt cx="2423265" cy="317504"/>
              </a:xfrm>
            </p:grpSpPr>
            <p:sp>
              <p:nvSpPr>
                <p:cNvPr id="599" name="Freeform: Shape 598">
                  <a:extLst>
                    <a:ext uri="{FF2B5EF4-FFF2-40B4-BE49-F238E27FC236}">
                      <a16:creationId xmlns:a16="http://schemas.microsoft.com/office/drawing/2014/main" id="{ACF80167-DB20-403C-9D64-78E926E1F44D}"/>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0" name="Freeform: Shape 599">
                  <a:extLst>
                    <a:ext uri="{FF2B5EF4-FFF2-40B4-BE49-F238E27FC236}">
                      <a16:creationId xmlns:a16="http://schemas.microsoft.com/office/drawing/2014/main" id="{33D4C4D4-141A-46C5-BD1A-AAB5A0AB5A4D}"/>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601" name="Freeform: Shape 600">
                  <a:extLst>
                    <a:ext uri="{FF2B5EF4-FFF2-40B4-BE49-F238E27FC236}">
                      <a16:creationId xmlns:a16="http://schemas.microsoft.com/office/drawing/2014/main" id="{CEA17854-EFBE-4EFD-9BCD-5E38F982D8A8}"/>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2" name="Freeform: Shape 601">
                  <a:extLst>
                    <a:ext uri="{FF2B5EF4-FFF2-40B4-BE49-F238E27FC236}">
                      <a16:creationId xmlns:a16="http://schemas.microsoft.com/office/drawing/2014/main" id="{FACDCE7C-CE71-4FB6-A5FD-CE180E1300AF}"/>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03" name="Freeform: Shape 602">
                  <a:extLst>
                    <a:ext uri="{FF2B5EF4-FFF2-40B4-BE49-F238E27FC236}">
                      <a16:creationId xmlns:a16="http://schemas.microsoft.com/office/drawing/2014/main" id="{3C390C91-B36C-4E67-A29E-77D288AC93A1}"/>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4" name="Freeform: Shape 603">
                  <a:extLst>
                    <a:ext uri="{FF2B5EF4-FFF2-40B4-BE49-F238E27FC236}">
                      <a16:creationId xmlns:a16="http://schemas.microsoft.com/office/drawing/2014/main" id="{71A88009-AD91-4F38-A9BF-FE423BD66018}"/>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5" name="Freeform: Shape 604">
                  <a:extLst>
                    <a:ext uri="{FF2B5EF4-FFF2-40B4-BE49-F238E27FC236}">
                      <a16:creationId xmlns:a16="http://schemas.microsoft.com/office/drawing/2014/main" id="{77FAD043-936F-4C6C-BF24-3129DDF60629}"/>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06" name="Freeform: Shape 605">
                  <a:extLst>
                    <a:ext uri="{FF2B5EF4-FFF2-40B4-BE49-F238E27FC236}">
                      <a16:creationId xmlns:a16="http://schemas.microsoft.com/office/drawing/2014/main" id="{B1B58F85-793F-4787-B601-BEDBD7120137}"/>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7" name="Freeform: Shape 606">
                  <a:extLst>
                    <a:ext uri="{FF2B5EF4-FFF2-40B4-BE49-F238E27FC236}">
                      <a16:creationId xmlns:a16="http://schemas.microsoft.com/office/drawing/2014/main" id="{8F0439B7-16D4-4738-B8A0-838D5FA9AECD}"/>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08" name="Freeform: Shape 607">
                  <a:extLst>
                    <a:ext uri="{FF2B5EF4-FFF2-40B4-BE49-F238E27FC236}">
                      <a16:creationId xmlns:a16="http://schemas.microsoft.com/office/drawing/2014/main" id="{5989B851-8B63-4204-842F-7E69AAF95CB5}"/>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09" name="Freeform: Shape 608">
                  <a:extLst>
                    <a:ext uri="{FF2B5EF4-FFF2-40B4-BE49-F238E27FC236}">
                      <a16:creationId xmlns:a16="http://schemas.microsoft.com/office/drawing/2014/main" id="{7C5B311D-A12D-47B5-9444-912CE5E4C3AE}"/>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0" name="Freeform: Shape 609">
                  <a:extLst>
                    <a:ext uri="{FF2B5EF4-FFF2-40B4-BE49-F238E27FC236}">
                      <a16:creationId xmlns:a16="http://schemas.microsoft.com/office/drawing/2014/main" id="{21CEE8DD-3EE7-4CBB-9A80-150B2A4C6904}"/>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11" name="Freeform: Shape 610">
                  <a:extLst>
                    <a:ext uri="{FF2B5EF4-FFF2-40B4-BE49-F238E27FC236}">
                      <a16:creationId xmlns:a16="http://schemas.microsoft.com/office/drawing/2014/main" id="{AEE1F0E9-87B2-4D3B-A7DD-6A592A827683}"/>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12" name="Freeform: Shape 611">
                  <a:extLst>
                    <a:ext uri="{FF2B5EF4-FFF2-40B4-BE49-F238E27FC236}">
                      <a16:creationId xmlns:a16="http://schemas.microsoft.com/office/drawing/2014/main" id="{4CCFBC69-B8EB-43F9-9CA7-F2345C2A62B3}"/>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3" name="Freeform: Shape 612">
                  <a:extLst>
                    <a:ext uri="{FF2B5EF4-FFF2-40B4-BE49-F238E27FC236}">
                      <a16:creationId xmlns:a16="http://schemas.microsoft.com/office/drawing/2014/main" id="{81F8805C-AF64-4C94-A712-BD19352772B5}"/>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noFill/>
                <a:ln w="19050" cap="flat">
                  <a:solidFill>
                    <a:schemeClr val="accent3">
                      <a:alpha val="18000"/>
                    </a:schemeClr>
                  </a:solidFill>
                  <a:prstDash val="solid"/>
                  <a:miter/>
                </a:ln>
              </p:spPr>
              <p:txBody>
                <a:bodyPr rtlCol="0" anchor="ctr"/>
                <a:lstStyle/>
                <a:p>
                  <a:endParaRPr lang="en-IN"/>
                </a:p>
              </p:txBody>
            </p:sp>
            <p:sp>
              <p:nvSpPr>
                <p:cNvPr id="614" name="Freeform: Shape 613">
                  <a:extLst>
                    <a:ext uri="{FF2B5EF4-FFF2-40B4-BE49-F238E27FC236}">
                      <a16:creationId xmlns:a16="http://schemas.microsoft.com/office/drawing/2014/main" id="{EEA32344-D117-4BE0-8C5D-053AFC848504}"/>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noFill/>
                <a:ln w="19050" cap="flat">
                  <a:solidFill>
                    <a:schemeClr val="accent3">
                      <a:alpha val="18000"/>
                    </a:schemeClr>
                  </a:solidFill>
                  <a:prstDash val="solid"/>
                  <a:miter/>
                </a:ln>
              </p:spPr>
              <p:txBody>
                <a:bodyPr rtlCol="0" anchor="ctr"/>
                <a:lstStyle/>
                <a:p>
                  <a:endParaRPr lang="en-IN"/>
                </a:p>
              </p:txBody>
            </p:sp>
            <p:sp>
              <p:nvSpPr>
                <p:cNvPr id="615" name="Freeform: Shape 614">
                  <a:extLst>
                    <a:ext uri="{FF2B5EF4-FFF2-40B4-BE49-F238E27FC236}">
                      <a16:creationId xmlns:a16="http://schemas.microsoft.com/office/drawing/2014/main" id="{2DF739DC-54FB-4EBF-B825-9B92B1F5EAEA}"/>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6" name="Freeform: Shape 615">
                  <a:extLst>
                    <a:ext uri="{FF2B5EF4-FFF2-40B4-BE49-F238E27FC236}">
                      <a16:creationId xmlns:a16="http://schemas.microsoft.com/office/drawing/2014/main" id="{A1E4B0E6-5C37-4A49-B426-15C565449651}"/>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7" name="Freeform: Shape 616">
                  <a:extLst>
                    <a:ext uri="{FF2B5EF4-FFF2-40B4-BE49-F238E27FC236}">
                      <a16:creationId xmlns:a16="http://schemas.microsoft.com/office/drawing/2014/main" id="{256D0108-0CA8-463E-AACB-14EDE9952C05}"/>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sp>
              <p:nvSpPr>
                <p:cNvPr id="618" name="Freeform: Shape 617">
                  <a:extLst>
                    <a:ext uri="{FF2B5EF4-FFF2-40B4-BE49-F238E27FC236}">
                      <a16:creationId xmlns:a16="http://schemas.microsoft.com/office/drawing/2014/main" id="{3545F713-6C88-406D-9F47-1F90121E28C7}"/>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3">
                      <a:alpha val="18000"/>
                    </a:schemeClr>
                  </a:solidFill>
                  <a:prstDash val="solid"/>
                  <a:miter/>
                </a:ln>
              </p:spPr>
              <p:txBody>
                <a:bodyPr rtlCol="0" anchor="ctr"/>
                <a:lstStyle/>
                <a:p>
                  <a:endParaRPr lang="en-IN"/>
                </a:p>
              </p:txBody>
            </p:sp>
          </p:grpSp>
        </p:grpSp>
      </p:grpSp>
      <p:sp>
        <p:nvSpPr>
          <p:cNvPr id="485" name="Arc 484">
            <a:extLst>
              <a:ext uri="{FF2B5EF4-FFF2-40B4-BE49-F238E27FC236}">
                <a16:creationId xmlns:a16="http://schemas.microsoft.com/office/drawing/2014/main" id="{D7A2B814-A3E6-4A94-A94D-7437A93B2476}"/>
              </a:ext>
              <a:ext uri="{C183D7F6-B498-43B3-948B-1728B52AA6E4}">
                <adec:decorative xmlns:adec="http://schemas.microsoft.com/office/drawing/2017/decorative" val="1"/>
              </a:ext>
            </a:extLst>
          </p:cNvPr>
          <p:cNvSpPr/>
          <p:nvPr userDrawn="1"/>
        </p:nvSpPr>
        <p:spPr>
          <a:xfrm flipH="1">
            <a:off x="6018671" y="279400"/>
            <a:ext cx="6538656" cy="6538656"/>
          </a:xfrm>
          <a:prstGeom prst="arc">
            <a:avLst/>
          </a:prstGeom>
          <a:solidFill>
            <a:srgbClr val="58CCED">
              <a:alpha val="59000"/>
            </a:srgb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bg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810000"/>
            <a:ext cx="5511800" cy="338554"/>
          </a:xfrm>
          <a:noFill/>
        </p:spPr>
        <p:txBody>
          <a:bodyPr wrap="square" lIns="0" tIns="0" rIns="0" bIns="0">
            <a:spAutoFit/>
          </a:bodyPr>
          <a:lstStyle>
            <a:lvl1pPr marL="0" indent="0">
              <a:spcBef>
                <a:spcPts val="0"/>
              </a:spcBef>
              <a:buNone/>
              <a:defRPr sz="22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214" name="MS logo white - EMF" descr="Microsoft logo white text version">
            <a:extLst>
              <a:ext uri="{FF2B5EF4-FFF2-40B4-BE49-F238E27FC236}">
                <a16:creationId xmlns:a16="http://schemas.microsoft.com/office/drawing/2014/main" id="{4F7E1D60-D5AD-4C04-BA26-8BE5EA32C9C9}"/>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486" name="Arc 485">
            <a:extLst>
              <a:ext uri="{FF2B5EF4-FFF2-40B4-BE49-F238E27FC236}">
                <a16:creationId xmlns:a16="http://schemas.microsoft.com/office/drawing/2014/main" id="{EC2C1ECA-0482-4CB3-AA02-800C6F2A4BD1}"/>
              </a:ext>
              <a:ext uri="{C183D7F6-B498-43B3-948B-1728B52AA6E4}">
                <adec:decorative xmlns:adec="http://schemas.microsoft.com/office/drawing/2017/decorative" val="1"/>
              </a:ext>
            </a:extLst>
          </p:cNvPr>
          <p:cNvSpPr/>
          <p:nvPr userDrawn="1"/>
        </p:nvSpPr>
        <p:spPr>
          <a:xfrm rot="10800000">
            <a:off x="10737408" y="-760796"/>
            <a:ext cx="2323470" cy="2323470"/>
          </a:xfrm>
          <a:prstGeom prst="arc">
            <a:avLst/>
          </a:prstGeom>
          <a:solidFill>
            <a:srgbClr val="1261A0">
              <a:alpha val="69000"/>
            </a:srgb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4" name="Picture 103">
            <a:extLst>
              <a:ext uri="{FF2B5EF4-FFF2-40B4-BE49-F238E27FC236}">
                <a16:creationId xmlns:a16="http://schemas.microsoft.com/office/drawing/2014/main" id="{A3918544-622C-4983-83A7-45D351AD685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586608" y="5961354"/>
            <a:ext cx="3807592" cy="307684"/>
          </a:xfrm>
          <a:prstGeom prst="rect">
            <a:avLst/>
          </a:prstGeom>
        </p:spPr>
      </p:pic>
      <p:sp>
        <p:nvSpPr>
          <p:cNvPr id="98" name="Picture Placeholder 2">
            <a:extLst>
              <a:ext uri="{FF2B5EF4-FFF2-40B4-BE49-F238E27FC236}">
                <a16:creationId xmlns:a16="http://schemas.microsoft.com/office/drawing/2014/main" id="{D439A2B5-EE6C-455A-93AF-423FC7D66E93}"/>
              </a:ext>
            </a:extLst>
          </p:cNvPr>
          <p:cNvSpPr>
            <a:spLocks noGrp="1"/>
          </p:cNvSpPr>
          <p:nvPr>
            <p:ph type="pic" sz="quarter" idx="13"/>
          </p:nvPr>
        </p:nvSpPr>
        <p:spPr>
          <a:xfrm>
            <a:off x="6846910" y="1084033"/>
            <a:ext cx="4588802" cy="4588814"/>
          </a:xfrm>
          <a:prstGeom prst="ellipse">
            <a:avLst/>
          </a:prstGeom>
        </p:spPr>
        <p:txBody>
          <a:bodyPr anchor="ctr">
            <a:noAutofit/>
          </a:bodyPr>
          <a:lstStyle>
            <a:lvl1pPr marL="0" indent="0" algn="ctr">
              <a:buNone/>
              <a:defRPr>
                <a:solidFill>
                  <a:schemeClr val="bg1"/>
                </a:solidFill>
              </a:defRPr>
            </a:lvl1pPr>
          </a:lstStyle>
          <a:p>
            <a:endParaRPr lang="en-US"/>
          </a:p>
        </p:txBody>
      </p:sp>
    </p:spTree>
    <p:extLst>
      <p:ext uri="{BB962C8B-B14F-4D97-AF65-F5344CB8AC3E}">
        <p14:creationId xmlns:p14="http://schemas.microsoft.com/office/powerpoint/2010/main" val="28856327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Quote slide with Highlights">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57905F20-3B40-4CE5-88C4-A4210C59ED41}"/>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59" name="Freeform: Shape 58">
              <a:extLst>
                <a:ext uri="{FF2B5EF4-FFF2-40B4-BE49-F238E27FC236}">
                  <a16:creationId xmlns:a16="http://schemas.microsoft.com/office/drawing/2014/main" id="{BD10A108-9A25-4FA7-941E-8DF79174ABC2}"/>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60" name="Group 59">
              <a:extLst>
                <a:ext uri="{FF2B5EF4-FFF2-40B4-BE49-F238E27FC236}">
                  <a16:creationId xmlns:a16="http://schemas.microsoft.com/office/drawing/2014/main" id="{4BCF2500-7FCF-43AC-9C0B-06C82AEB5A5E}"/>
                </a:ext>
              </a:extLst>
            </p:cNvPr>
            <p:cNvGrpSpPr/>
            <p:nvPr/>
          </p:nvGrpSpPr>
          <p:grpSpPr>
            <a:xfrm>
              <a:off x="9720263" y="107156"/>
              <a:ext cx="2423265" cy="317504"/>
              <a:chOff x="4876800" y="6413787"/>
              <a:chExt cx="2423265" cy="317504"/>
            </a:xfrm>
            <a:noFill/>
          </p:grpSpPr>
          <p:sp>
            <p:nvSpPr>
              <p:cNvPr id="62" name="Freeform: Shape 61">
                <a:extLst>
                  <a:ext uri="{FF2B5EF4-FFF2-40B4-BE49-F238E27FC236}">
                    <a16:creationId xmlns:a16="http://schemas.microsoft.com/office/drawing/2014/main" id="{BDF299A4-13BA-4DB4-A039-EBF40BD392AD}"/>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3" name="Freeform: Shape 62">
                <a:extLst>
                  <a:ext uri="{FF2B5EF4-FFF2-40B4-BE49-F238E27FC236}">
                    <a16:creationId xmlns:a16="http://schemas.microsoft.com/office/drawing/2014/main" id="{88CC8806-2C5D-41C3-82E4-D05DBB44239B}"/>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64" name="Freeform: Shape 63">
                <a:extLst>
                  <a:ext uri="{FF2B5EF4-FFF2-40B4-BE49-F238E27FC236}">
                    <a16:creationId xmlns:a16="http://schemas.microsoft.com/office/drawing/2014/main" id="{982C2F57-BA7D-4253-BA1B-9D18CE5C7289}"/>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5" name="Freeform: Shape 64">
                <a:extLst>
                  <a:ext uri="{FF2B5EF4-FFF2-40B4-BE49-F238E27FC236}">
                    <a16:creationId xmlns:a16="http://schemas.microsoft.com/office/drawing/2014/main" id="{1DC7C429-6DA9-401B-9D15-E5BF80EA7EE7}"/>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6" name="Freeform: Shape 65">
                <a:extLst>
                  <a:ext uri="{FF2B5EF4-FFF2-40B4-BE49-F238E27FC236}">
                    <a16:creationId xmlns:a16="http://schemas.microsoft.com/office/drawing/2014/main" id="{C480A546-E33B-48F7-AA71-EC3A3DA0DA80}"/>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7" name="Freeform: Shape 66">
                <a:extLst>
                  <a:ext uri="{FF2B5EF4-FFF2-40B4-BE49-F238E27FC236}">
                    <a16:creationId xmlns:a16="http://schemas.microsoft.com/office/drawing/2014/main" id="{7E66BB08-D35A-4575-A87B-73A92550B395}"/>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8" name="Freeform: Shape 67">
                <a:extLst>
                  <a:ext uri="{FF2B5EF4-FFF2-40B4-BE49-F238E27FC236}">
                    <a16:creationId xmlns:a16="http://schemas.microsoft.com/office/drawing/2014/main" id="{B85D2255-0DDA-452C-AAD4-A0BCF902355A}"/>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9" name="Freeform: Shape 68">
                <a:extLst>
                  <a:ext uri="{FF2B5EF4-FFF2-40B4-BE49-F238E27FC236}">
                    <a16:creationId xmlns:a16="http://schemas.microsoft.com/office/drawing/2014/main" id="{00CAF257-93D7-479F-B91B-CA008434D0CC}"/>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70" name="Freeform: Shape 69">
                <a:extLst>
                  <a:ext uri="{FF2B5EF4-FFF2-40B4-BE49-F238E27FC236}">
                    <a16:creationId xmlns:a16="http://schemas.microsoft.com/office/drawing/2014/main" id="{9FD23854-F226-4421-9E4B-90F78DBEE385}"/>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71" name="Freeform: Shape 70">
                <a:extLst>
                  <a:ext uri="{FF2B5EF4-FFF2-40B4-BE49-F238E27FC236}">
                    <a16:creationId xmlns:a16="http://schemas.microsoft.com/office/drawing/2014/main" id="{981A1C9B-F117-43B9-AEEE-31F0FE996AA6}"/>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72" name="Freeform: Shape 71">
                <a:extLst>
                  <a:ext uri="{FF2B5EF4-FFF2-40B4-BE49-F238E27FC236}">
                    <a16:creationId xmlns:a16="http://schemas.microsoft.com/office/drawing/2014/main" id="{5AB19763-1C08-4CD2-9485-C75F83A3EC96}"/>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73" name="Freeform: Shape 72">
                <a:extLst>
                  <a:ext uri="{FF2B5EF4-FFF2-40B4-BE49-F238E27FC236}">
                    <a16:creationId xmlns:a16="http://schemas.microsoft.com/office/drawing/2014/main" id="{28282571-4236-42A3-B1CA-7FA4DF1CB4C0}"/>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74" name="Freeform: Shape 73">
                <a:extLst>
                  <a:ext uri="{FF2B5EF4-FFF2-40B4-BE49-F238E27FC236}">
                    <a16:creationId xmlns:a16="http://schemas.microsoft.com/office/drawing/2014/main" id="{D1D68D75-282F-40AB-98F1-542A9C1ACCD2}"/>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75" name="Freeform: Shape 74">
                <a:extLst>
                  <a:ext uri="{FF2B5EF4-FFF2-40B4-BE49-F238E27FC236}">
                    <a16:creationId xmlns:a16="http://schemas.microsoft.com/office/drawing/2014/main" id="{CEDDA6E9-5428-4D6E-B7D6-B35303926D4C}"/>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83" name="Freeform: Shape 82">
                <a:extLst>
                  <a:ext uri="{FF2B5EF4-FFF2-40B4-BE49-F238E27FC236}">
                    <a16:creationId xmlns:a16="http://schemas.microsoft.com/office/drawing/2014/main" id="{B2F928F3-45B2-4161-90D6-DB240B17710A}"/>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84" name="Freeform: Shape 83">
                <a:extLst>
                  <a:ext uri="{FF2B5EF4-FFF2-40B4-BE49-F238E27FC236}">
                    <a16:creationId xmlns:a16="http://schemas.microsoft.com/office/drawing/2014/main" id="{14069D98-9E8E-4159-ABD0-8092662FD19E}"/>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85" name="Freeform: Shape 84">
                <a:extLst>
                  <a:ext uri="{FF2B5EF4-FFF2-40B4-BE49-F238E27FC236}">
                    <a16:creationId xmlns:a16="http://schemas.microsoft.com/office/drawing/2014/main" id="{4D5261D9-0139-4B64-8915-8AE5EE3801CE}"/>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05" name="Freeform: Shape 104">
                <a:extLst>
                  <a:ext uri="{FF2B5EF4-FFF2-40B4-BE49-F238E27FC236}">
                    <a16:creationId xmlns:a16="http://schemas.microsoft.com/office/drawing/2014/main" id="{721FEDA4-00F9-4BD0-8A29-BCAA434D9A61}"/>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06" name="Freeform: Shape 105">
                <a:extLst>
                  <a:ext uri="{FF2B5EF4-FFF2-40B4-BE49-F238E27FC236}">
                    <a16:creationId xmlns:a16="http://schemas.microsoft.com/office/drawing/2014/main" id="{878ACF63-7FA2-4AF9-B6CB-60B17B068096}"/>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07" name="Freeform: Shape 106">
                <a:extLst>
                  <a:ext uri="{FF2B5EF4-FFF2-40B4-BE49-F238E27FC236}">
                    <a16:creationId xmlns:a16="http://schemas.microsoft.com/office/drawing/2014/main" id="{E337F701-249F-4946-B83B-93BA1B11440F}"/>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61" name="Freeform: Shape 60">
              <a:extLst>
                <a:ext uri="{FF2B5EF4-FFF2-40B4-BE49-F238E27FC236}">
                  <a16:creationId xmlns:a16="http://schemas.microsoft.com/office/drawing/2014/main" id="{7F245FE7-AC29-4E89-B881-0DE383E371C1}"/>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grpSp>
        <p:nvGrpSpPr>
          <p:cNvPr id="231" name="Group 230">
            <a:extLst>
              <a:ext uri="{FF2B5EF4-FFF2-40B4-BE49-F238E27FC236}">
                <a16:creationId xmlns:a16="http://schemas.microsoft.com/office/drawing/2014/main" id="{8CB2B59F-C609-4F51-AE1D-558DD87EF47D}"/>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232" name="Freeform: Shape 231">
              <a:extLst>
                <a:ext uri="{FF2B5EF4-FFF2-40B4-BE49-F238E27FC236}">
                  <a16:creationId xmlns:a16="http://schemas.microsoft.com/office/drawing/2014/main" id="{CE98D5C4-BFDD-451B-A587-1C31990211FF}"/>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233" name="Freeform: Shape 232">
              <a:extLst>
                <a:ext uri="{FF2B5EF4-FFF2-40B4-BE49-F238E27FC236}">
                  <a16:creationId xmlns:a16="http://schemas.microsoft.com/office/drawing/2014/main" id="{AE21BE05-3D9C-44DA-BB9E-3FE7BC6C006D}"/>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34" name="Freeform: Shape 233">
              <a:extLst>
                <a:ext uri="{FF2B5EF4-FFF2-40B4-BE49-F238E27FC236}">
                  <a16:creationId xmlns:a16="http://schemas.microsoft.com/office/drawing/2014/main" id="{0AE004DD-87D5-49B8-8AA9-1AA5EA8CFA66}"/>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235" name="Freeform: Shape 234">
              <a:extLst>
                <a:ext uri="{FF2B5EF4-FFF2-40B4-BE49-F238E27FC236}">
                  <a16:creationId xmlns:a16="http://schemas.microsoft.com/office/drawing/2014/main" id="{75047EF8-78A5-487B-B1B9-C4FD9FB8394C}"/>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36" name="Freeform: Shape 235">
              <a:extLst>
                <a:ext uri="{FF2B5EF4-FFF2-40B4-BE49-F238E27FC236}">
                  <a16:creationId xmlns:a16="http://schemas.microsoft.com/office/drawing/2014/main" id="{5B1B624E-5EFC-4EA8-B18A-8FABACC42652}"/>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37" name="Freeform: Shape 236">
              <a:extLst>
                <a:ext uri="{FF2B5EF4-FFF2-40B4-BE49-F238E27FC236}">
                  <a16:creationId xmlns:a16="http://schemas.microsoft.com/office/drawing/2014/main" id="{3F47FD9F-48CA-4EC7-844B-03E1A2F99F45}"/>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38" name="Freeform: Shape 237">
              <a:extLst>
                <a:ext uri="{FF2B5EF4-FFF2-40B4-BE49-F238E27FC236}">
                  <a16:creationId xmlns:a16="http://schemas.microsoft.com/office/drawing/2014/main" id="{89550B61-ED70-437D-9A11-A2D98696D327}"/>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39" name="Freeform: Shape 238">
              <a:extLst>
                <a:ext uri="{FF2B5EF4-FFF2-40B4-BE49-F238E27FC236}">
                  <a16:creationId xmlns:a16="http://schemas.microsoft.com/office/drawing/2014/main" id="{645228B6-7A80-43B4-8EA6-6EEF97008B49}"/>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57200"/>
            <a:ext cx="11018520" cy="553998"/>
          </a:xfrm>
        </p:spPr>
        <p:txBody>
          <a:bodyPr/>
          <a:lstStyle>
            <a:lvl1pPr>
              <a:defRPr>
                <a:solidFill>
                  <a:schemeClr val="tx2"/>
                </a:solidFill>
              </a:defRPr>
            </a:lvl1pPr>
          </a:lstStyle>
          <a:p>
            <a:r>
              <a:rPr lang="en-US"/>
              <a:t>Click to edit Master title style</a:t>
            </a:r>
          </a:p>
        </p:txBody>
      </p:sp>
      <p:sp>
        <p:nvSpPr>
          <p:cNvPr id="38" name="Text Placeholder 71">
            <a:extLst>
              <a:ext uri="{FF2B5EF4-FFF2-40B4-BE49-F238E27FC236}">
                <a16:creationId xmlns:a16="http://schemas.microsoft.com/office/drawing/2014/main" id="{B51E94B2-C231-4673-8D0F-426C31D08103}"/>
              </a:ext>
            </a:extLst>
          </p:cNvPr>
          <p:cNvSpPr>
            <a:spLocks noGrp="1"/>
          </p:cNvSpPr>
          <p:nvPr>
            <p:ph type="body" sz="quarter" idx="18"/>
          </p:nvPr>
        </p:nvSpPr>
        <p:spPr>
          <a:xfrm>
            <a:off x="588264" y="3357029"/>
            <a:ext cx="1967152" cy="553998"/>
          </a:xfrm>
        </p:spPr>
        <p:txBody>
          <a:bodyPr anchor="ctr"/>
          <a:lstStyle>
            <a:lvl1pPr marL="0" indent="0">
              <a:buNone/>
              <a:defRPr sz="1800" i="0">
                <a:solidFill>
                  <a:schemeClr val="tx1"/>
                </a:solidFill>
                <a:latin typeface="+mj-lt"/>
              </a:defRPr>
            </a:lvl1pPr>
          </a:lstStyle>
          <a:p>
            <a:pPr lvl="0"/>
            <a:r>
              <a:rPr lang="en-US"/>
              <a:t>Click to edit Master text styles</a:t>
            </a:r>
          </a:p>
        </p:txBody>
      </p:sp>
      <p:cxnSp>
        <p:nvCxnSpPr>
          <p:cNvPr id="120" name="Straight Connector 119">
            <a:extLst>
              <a:ext uri="{FF2B5EF4-FFF2-40B4-BE49-F238E27FC236}">
                <a16:creationId xmlns:a16="http://schemas.microsoft.com/office/drawing/2014/main" id="{184B7524-7912-47E1-8A5A-D8204A112727}"/>
              </a:ext>
              <a:ext uri="{C183D7F6-B498-43B3-948B-1728B52AA6E4}">
                <adec:decorative xmlns:adec="http://schemas.microsoft.com/office/drawing/2017/decorative" val="1"/>
              </a:ext>
            </a:extLst>
          </p:cNvPr>
          <p:cNvCxnSpPr>
            <a:cxnSpLocks/>
          </p:cNvCxnSpPr>
          <p:nvPr userDrawn="1"/>
        </p:nvCxnSpPr>
        <p:spPr>
          <a:xfrm>
            <a:off x="3104697" y="1143000"/>
            <a:ext cx="0" cy="5168900"/>
          </a:xfrm>
          <a:prstGeom prst="line">
            <a:avLst/>
          </a:prstGeom>
          <a:ln>
            <a:solidFill>
              <a:srgbClr val="58CC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76" name="Group 75" descr="Quotation Mark">
            <a:extLst>
              <a:ext uri="{FF2B5EF4-FFF2-40B4-BE49-F238E27FC236}">
                <a16:creationId xmlns:a16="http://schemas.microsoft.com/office/drawing/2014/main" id="{89D56B16-C653-4F82-9BEB-49A90406C4F3}"/>
              </a:ext>
            </a:extLst>
          </p:cNvPr>
          <p:cNvGrpSpPr/>
          <p:nvPr userDrawn="1"/>
        </p:nvGrpSpPr>
        <p:grpSpPr>
          <a:xfrm>
            <a:off x="3236687" y="1492138"/>
            <a:ext cx="306712" cy="229669"/>
            <a:chOff x="4448175" y="2628107"/>
            <a:chExt cx="1001713" cy="750093"/>
          </a:xfrm>
        </p:grpSpPr>
        <p:grpSp>
          <p:nvGrpSpPr>
            <p:cNvPr id="77" name="Group 76">
              <a:extLst>
                <a:ext uri="{FF2B5EF4-FFF2-40B4-BE49-F238E27FC236}">
                  <a16:creationId xmlns:a16="http://schemas.microsoft.com/office/drawing/2014/main" id="{C2EB8ECA-4CCB-4988-B686-70BAA9C127DD}"/>
                </a:ext>
              </a:extLst>
            </p:cNvPr>
            <p:cNvGrpSpPr/>
            <p:nvPr/>
          </p:nvGrpSpPr>
          <p:grpSpPr>
            <a:xfrm>
              <a:off x="4448175" y="2628107"/>
              <a:ext cx="635000" cy="750093"/>
              <a:chOff x="4572000" y="2628107"/>
              <a:chExt cx="635000" cy="750093"/>
            </a:xfrm>
            <a:solidFill>
              <a:srgbClr val="58CCED"/>
            </a:solidFill>
          </p:grpSpPr>
          <p:sp>
            <p:nvSpPr>
              <p:cNvPr id="81" name="Oval 80">
                <a:extLst>
                  <a:ext uri="{FF2B5EF4-FFF2-40B4-BE49-F238E27FC236}">
                    <a16:creationId xmlns:a16="http://schemas.microsoft.com/office/drawing/2014/main" id="{1727CCF9-BB8C-49C6-8E0C-06895C4113D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2" name="Freeform: Shape 81">
                <a:extLst>
                  <a:ext uri="{FF2B5EF4-FFF2-40B4-BE49-F238E27FC236}">
                    <a16:creationId xmlns:a16="http://schemas.microsoft.com/office/drawing/2014/main" id="{45B941FA-0C62-4D0E-A9AC-82AC5D67F2AA}"/>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78" name="Group 77">
              <a:extLst>
                <a:ext uri="{FF2B5EF4-FFF2-40B4-BE49-F238E27FC236}">
                  <a16:creationId xmlns:a16="http://schemas.microsoft.com/office/drawing/2014/main" id="{2733A682-433D-4112-9012-1D8AC4C25834}"/>
                </a:ext>
              </a:extLst>
            </p:cNvPr>
            <p:cNvGrpSpPr/>
            <p:nvPr/>
          </p:nvGrpSpPr>
          <p:grpSpPr>
            <a:xfrm>
              <a:off x="4814888" y="2628107"/>
              <a:ext cx="635000" cy="750093"/>
              <a:chOff x="4572000" y="2628107"/>
              <a:chExt cx="635000" cy="750093"/>
            </a:xfrm>
            <a:solidFill>
              <a:srgbClr val="1261A0"/>
            </a:solidFill>
          </p:grpSpPr>
          <p:sp>
            <p:nvSpPr>
              <p:cNvPr id="79" name="Oval 78">
                <a:extLst>
                  <a:ext uri="{FF2B5EF4-FFF2-40B4-BE49-F238E27FC236}">
                    <a16:creationId xmlns:a16="http://schemas.microsoft.com/office/drawing/2014/main" id="{A908FA9E-CE41-4D19-B72C-11F455DD11FD}"/>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0" name="Freeform: Shape 79">
                <a:extLst>
                  <a:ext uri="{FF2B5EF4-FFF2-40B4-BE49-F238E27FC236}">
                    <a16:creationId xmlns:a16="http://schemas.microsoft.com/office/drawing/2014/main" id="{513B04AE-5637-4743-B954-EB10AF61F0F3}"/>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7" name="Text Placeholder 71">
            <a:extLst>
              <a:ext uri="{FF2B5EF4-FFF2-40B4-BE49-F238E27FC236}">
                <a16:creationId xmlns:a16="http://schemas.microsoft.com/office/drawing/2014/main" id="{D4B53CE9-473A-4B1E-84A9-4DD1F7754F14}"/>
              </a:ext>
            </a:extLst>
          </p:cNvPr>
          <p:cNvSpPr>
            <a:spLocks noGrp="1"/>
          </p:cNvSpPr>
          <p:nvPr>
            <p:ph type="body" sz="quarter" idx="15"/>
          </p:nvPr>
        </p:nvSpPr>
        <p:spPr>
          <a:xfrm>
            <a:off x="3236679" y="1807861"/>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86" name="Group 85" descr="Quotation Mark">
            <a:extLst>
              <a:ext uri="{FF2B5EF4-FFF2-40B4-BE49-F238E27FC236}">
                <a16:creationId xmlns:a16="http://schemas.microsoft.com/office/drawing/2014/main" id="{0E11BFC0-40AC-4DE4-A550-066332FC5A08}"/>
              </a:ext>
            </a:extLst>
          </p:cNvPr>
          <p:cNvGrpSpPr/>
          <p:nvPr/>
        </p:nvGrpSpPr>
        <p:grpSpPr>
          <a:xfrm>
            <a:off x="3236679" y="2615014"/>
            <a:ext cx="306712" cy="229669"/>
            <a:chOff x="4448175" y="2628107"/>
            <a:chExt cx="1001713" cy="750093"/>
          </a:xfrm>
        </p:grpSpPr>
        <p:grpSp>
          <p:nvGrpSpPr>
            <p:cNvPr id="88" name="Group 87">
              <a:extLst>
                <a:ext uri="{FF2B5EF4-FFF2-40B4-BE49-F238E27FC236}">
                  <a16:creationId xmlns:a16="http://schemas.microsoft.com/office/drawing/2014/main" id="{D95CAFB6-3A6E-4D15-B06D-D18E51A58126}"/>
                </a:ext>
              </a:extLst>
            </p:cNvPr>
            <p:cNvGrpSpPr/>
            <p:nvPr/>
          </p:nvGrpSpPr>
          <p:grpSpPr>
            <a:xfrm>
              <a:off x="4448175" y="2628107"/>
              <a:ext cx="635000" cy="750093"/>
              <a:chOff x="4572000" y="2628107"/>
              <a:chExt cx="635000" cy="750093"/>
            </a:xfrm>
            <a:solidFill>
              <a:srgbClr val="58CCED"/>
            </a:solidFill>
          </p:grpSpPr>
          <p:sp>
            <p:nvSpPr>
              <p:cNvPr id="92" name="Oval 91">
                <a:extLst>
                  <a:ext uri="{FF2B5EF4-FFF2-40B4-BE49-F238E27FC236}">
                    <a16:creationId xmlns:a16="http://schemas.microsoft.com/office/drawing/2014/main" id="{AD2C2EBD-FBC3-4F21-BACF-781F413174B2}"/>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3" name="Freeform: Shape 92">
                <a:extLst>
                  <a:ext uri="{FF2B5EF4-FFF2-40B4-BE49-F238E27FC236}">
                    <a16:creationId xmlns:a16="http://schemas.microsoft.com/office/drawing/2014/main" id="{B413B907-0864-4AD8-BE05-330DFCC9BA1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89" name="Group 88">
              <a:extLst>
                <a:ext uri="{FF2B5EF4-FFF2-40B4-BE49-F238E27FC236}">
                  <a16:creationId xmlns:a16="http://schemas.microsoft.com/office/drawing/2014/main" id="{AEBE86A9-5541-4262-967A-851F54FEA2D3}"/>
                </a:ext>
              </a:extLst>
            </p:cNvPr>
            <p:cNvGrpSpPr/>
            <p:nvPr/>
          </p:nvGrpSpPr>
          <p:grpSpPr>
            <a:xfrm>
              <a:off x="4814888" y="2628107"/>
              <a:ext cx="635000" cy="750093"/>
              <a:chOff x="4572000" y="2628107"/>
              <a:chExt cx="635000" cy="750093"/>
            </a:xfrm>
            <a:solidFill>
              <a:srgbClr val="1261A0"/>
            </a:solidFill>
          </p:grpSpPr>
          <p:sp>
            <p:nvSpPr>
              <p:cNvPr id="90" name="Oval 89">
                <a:extLst>
                  <a:ext uri="{FF2B5EF4-FFF2-40B4-BE49-F238E27FC236}">
                    <a16:creationId xmlns:a16="http://schemas.microsoft.com/office/drawing/2014/main" id="{9E17E969-9C0C-4789-974B-CDF2EDED55FC}"/>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1" name="Freeform: Shape 90">
                <a:extLst>
                  <a:ext uri="{FF2B5EF4-FFF2-40B4-BE49-F238E27FC236}">
                    <a16:creationId xmlns:a16="http://schemas.microsoft.com/office/drawing/2014/main" id="{50F82F97-B8D8-43CC-B793-076DB5F2C6B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8" name="Text Placeholder 71">
            <a:extLst>
              <a:ext uri="{FF2B5EF4-FFF2-40B4-BE49-F238E27FC236}">
                <a16:creationId xmlns:a16="http://schemas.microsoft.com/office/drawing/2014/main" id="{2E7BFEBA-297A-474E-92CD-568B14B2F822}"/>
              </a:ext>
            </a:extLst>
          </p:cNvPr>
          <p:cNvSpPr>
            <a:spLocks noGrp="1"/>
          </p:cNvSpPr>
          <p:nvPr>
            <p:ph type="body" sz="quarter" idx="16"/>
          </p:nvPr>
        </p:nvSpPr>
        <p:spPr>
          <a:xfrm>
            <a:off x="3236679" y="2894578"/>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109" name="Group 108" descr="Quotation Mark">
            <a:extLst>
              <a:ext uri="{FF2B5EF4-FFF2-40B4-BE49-F238E27FC236}">
                <a16:creationId xmlns:a16="http://schemas.microsoft.com/office/drawing/2014/main" id="{B603D6A7-3EED-481D-A71B-5323F1784ED3}"/>
              </a:ext>
            </a:extLst>
          </p:cNvPr>
          <p:cNvGrpSpPr/>
          <p:nvPr userDrawn="1"/>
        </p:nvGrpSpPr>
        <p:grpSpPr>
          <a:xfrm>
            <a:off x="3236679" y="3880024"/>
            <a:ext cx="306712" cy="229669"/>
            <a:chOff x="4448175" y="2628107"/>
            <a:chExt cx="1001713" cy="750093"/>
          </a:xfrm>
        </p:grpSpPr>
        <p:grpSp>
          <p:nvGrpSpPr>
            <p:cNvPr id="110" name="Group 109">
              <a:extLst>
                <a:ext uri="{FF2B5EF4-FFF2-40B4-BE49-F238E27FC236}">
                  <a16:creationId xmlns:a16="http://schemas.microsoft.com/office/drawing/2014/main" id="{4A3B71FA-A348-47AE-95FA-4A511ACB61C9}"/>
                </a:ext>
              </a:extLst>
            </p:cNvPr>
            <p:cNvGrpSpPr/>
            <p:nvPr/>
          </p:nvGrpSpPr>
          <p:grpSpPr>
            <a:xfrm>
              <a:off x="4448175" y="2628107"/>
              <a:ext cx="635000" cy="750093"/>
              <a:chOff x="4572000" y="2628107"/>
              <a:chExt cx="635000" cy="750093"/>
            </a:xfrm>
            <a:solidFill>
              <a:srgbClr val="58CCED"/>
            </a:solidFill>
          </p:grpSpPr>
          <p:sp>
            <p:nvSpPr>
              <p:cNvPr id="114" name="Oval 113">
                <a:extLst>
                  <a:ext uri="{FF2B5EF4-FFF2-40B4-BE49-F238E27FC236}">
                    <a16:creationId xmlns:a16="http://schemas.microsoft.com/office/drawing/2014/main" id="{1E31A054-7D05-490D-ABE9-E954B159C50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5" name="Freeform: Shape 114">
                <a:extLst>
                  <a:ext uri="{FF2B5EF4-FFF2-40B4-BE49-F238E27FC236}">
                    <a16:creationId xmlns:a16="http://schemas.microsoft.com/office/drawing/2014/main" id="{D0570A69-6FBF-453B-8E3B-595F9349B934}"/>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111" name="Group 110">
              <a:extLst>
                <a:ext uri="{FF2B5EF4-FFF2-40B4-BE49-F238E27FC236}">
                  <a16:creationId xmlns:a16="http://schemas.microsoft.com/office/drawing/2014/main" id="{9374231D-10ED-4AF7-B368-49E7381EEC03}"/>
                </a:ext>
              </a:extLst>
            </p:cNvPr>
            <p:cNvGrpSpPr/>
            <p:nvPr/>
          </p:nvGrpSpPr>
          <p:grpSpPr>
            <a:xfrm>
              <a:off x="4814888" y="2628107"/>
              <a:ext cx="635000" cy="750093"/>
              <a:chOff x="4572000" y="2628107"/>
              <a:chExt cx="635000" cy="750093"/>
            </a:xfrm>
            <a:solidFill>
              <a:srgbClr val="1261A0"/>
            </a:solidFill>
          </p:grpSpPr>
          <p:sp>
            <p:nvSpPr>
              <p:cNvPr id="112" name="Oval 111">
                <a:extLst>
                  <a:ext uri="{FF2B5EF4-FFF2-40B4-BE49-F238E27FC236}">
                    <a16:creationId xmlns:a16="http://schemas.microsoft.com/office/drawing/2014/main" id="{72309368-C526-49BA-B947-CC6B3DDE7580}"/>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3" name="Freeform: Shape 112">
                <a:extLst>
                  <a:ext uri="{FF2B5EF4-FFF2-40B4-BE49-F238E27FC236}">
                    <a16:creationId xmlns:a16="http://schemas.microsoft.com/office/drawing/2014/main" id="{B1194E91-86DD-4AE9-ADA2-00F1DBE7EFC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9" name="Text Placeholder 71">
            <a:extLst>
              <a:ext uri="{FF2B5EF4-FFF2-40B4-BE49-F238E27FC236}">
                <a16:creationId xmlns:a16="http://schemas.microsoft.com/office/drawing/2014/main" id="{6E23F383-4C34-4689-9FAF-9CF3D7CBA843}"/>
              </a:ext>
            </a:extLst>
          </p:cNvPr>
          <p:cNvSpPr>
            <a:spLocks noGrp="1"/>
          </p:cNvSpPr>
          <p:nvPr>
            <p:ph type="body" sz="quarter" idx="17"/>
          </p:nvPr>
        </p:nvSpPr>
        <p:spPr>
          <a:xfrm>
            <a:off x="3236679" y="4176339"/>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37" name="Group 36" descr="Quotation Mark">
            <a:extLst>
              <a:ext uri="{FF2B5EF4-FFF2-40B4-BE49-F238E27FC236}">
                <a16:creationId xmlns:a16="http://schemas.microsoft.com/office/drawing/2014/main" id="{2AF8C43A-132A-40E3-922C-FAF4337DE8DB}"/>
              </a:ext>
            </a:extLst>
          </p:cNvPr>
          <p:cNvGrpSpPr/>
          <p:nvPr userDrawn="1"/>
        </p:nvGrpSpPr>
        <p:grpSpPr>
          <a:xfrm>
            <a:off x="3236679" y="5244367"/>
            <a:ext cx="306712" cy="229669"/>
            <a:chOff x="4448175" y="2628107"/>
            <a:chExt cx="1001713" cy="750093"/>
          </a:xfrm>
        </p:grpSpPr>
        <p:grpSp>
          <p:nvGrpSpPr>
            <p:cNvPr id="39" name="Group 38">
              <a:extLst>
                <a:ext uri="{FF2B5EF4-FFF2-40B4-BE49-F238E27FC236}">
                  <a16:creationId xmlns:a16="http://schemas.microsoft.com/office/drawing/2014/main" id="{3273F2B4-E051-4602-B0FA-DD48536C4C0F}"/>
                </a:ext>
              </a:extLst>
            </p:cNvPr>
            <p:cNvGrpSpPr/>
            <p:nvPr/>
          </p:nvGrpSpPr>
          <p:grpSpPr>
            <a:xfrm>
              <a:off x="4448175" y="2628107"/>
              <a:ext cx="635000" cy="750093"/>
              <a:chOff x="4572000" y="2628107"/>
              <a:chExt cx="635000" cy="750093"/>
            </a:xfrm>
            <a:solidFill>
              <a:srgbClr val="58CCED"/>
            </a:solidFill>
          </p:grpSpPr>
          <p:sp>
            <p:nvSpPr>
              <p:cNvPr id="43" name="Oval 42">
                <a:extLst>
                  <a:ext uri="{FF2B5EF4-FFF2-40B4-BE49-F238E27FC236}">
                    <a16:creationId xmlns:a16="http://schemas.microsoft.com/office/drawing/2014/main" id="{200946BB-C321-415A-84C1-2F9127F07A1B}"/>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4" name="Freeform: Shape 43">
                <a:extLst>
                  <a:ext uri="{FF2B5EF4-FFF2-40B4-BE49-F238E27FC236}">
                    <a16:creationId xmlns:a16="http://schemas.microsoft.com/office/drawing/2014/main" id="{6D143A56-84BC-4A7B-8718-5F61D4D8E1A3}"/>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40" name="Group 39">
              <a:extLst>
                <a:ext uri="{FF2B5EF4-FFF2-40B4-BE49-F238E27FC236}">
                  <a16:creationId xmlns:a16="http://schemas.microsoft.com/office/drawing/2014/main" id="{2780A739-B74D-4FB4-9E85-D3412C682A74}"/>
                </a:ext>
              </a:extLst>
            </p:cNvPr>
            <p:cNvGrpSpPr/>
            <p:nvPr/>
          </p:nvGrpSpPr>
          <p:grpSpPr>
            <a:xfrm>
              <a:off x="4814888" y="2628107"/>
              <a:ext cx="635000" cy="750093"/>
              <a:chOff x="4572000" y="2628107"/>
              <a:chExt cx="635000" cy="750093"/>
            </a:xfrm>
            <a:solidFill>
              <a:srgbClr val="1261A0"/>
            </a:solidFill>
          </p:grpSpPr>
          <p:sp>
            <p:nvSpPr>
              <p:cNvPr id="41" name="Oval 40">
                <a:extLst>
                  <a:ext uri="{FF2B5EF4-FFF2-40B4-BE49-F238E27FC236}">
                    <a16:creationId xmlns:a16="http://schemas.microsoft.com/office/drawing/2014/main" id="{69E37A17-7C49-4062-BE2D-3F6A4D2AB722}"/>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2" name="Freeform: Shape 41">
                <a:extLst>
                  <a:ext uri="{FF2B5EF4-FFF2-40B4-BE49-F238E27FC236}">
                    <a16:creationId xmlns:a16="http://schemas.microsoft.com/office/drawing/2014/main" id="{FE3203BB-1C1F-41C2-A7AC-0D1C996F772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45" name="Text Placeholder 71">
            <a:extLst>
              <a:ext uri="{FF2B5EF4-FFF2-40B4-BE49-F238E27FC236}">
                <a16:creationId xmlns:a16="http://schemas.microsoft.com/office/drawing/2014/main" id="{FDFC1D3A-4117-401C-A804-C72D76FEBAF7}"/>
              </a:ext>
            </a:extLst>
          </p:cNvPr>
          <p:cNvSpPr>
            <a:spLocks noGrp="1"/>
          </p:cNvSpPr>
          <p:nvPr>
            <p:ph type="body" sz="quarter" idx="19"/>
          </p:nvPr>
        </p:nvSpPr>
        <p:spPr>
          <a:xfrm>
            <a:off x="3236679" y="5540682"/>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sp>
        <p:nvSpPr>
          <p:cNvPr id="135" name="Rectangle 134">
            <a:extLst>
              <a:ext uri="{FF2B5EF4-FFF2-40B4-BE49-F238E27FC236}">
                <a16:creationId xmlns:a16="http://schemas.microsoft.com/office/drawing/2014/main" id="{85ED1AF1-AC77-4C40-AFBC-044B6D468725}"/>
              </a:ext>
            </a:extLst>
          </p:cNvPr>
          <p:cNvSpPr/>
          <p:nvPr userDrawn="1"/>
        </p:nvSpPr>
        <p:spPr>
          <a:xfrm>
            <a:off x="0" y="0"/>
            <a:ext cx="1996341" cy="296564"/>
          </a:xfrm>
          <a:prstGeom prst="rect">
            <a:avLst/>
          </a:prstGeom>
          <a:solidFill>
            <a:schemeClr val="accent4"/>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a:solidFill>
                  <a:schemeClr val="bg1"/>
                </a:solidFill>
                <a:latin typeface="+mj-lt"/>
              </a:rPr>
              <a:t>DEFINING AI R&amp;S</a:t>
            </a:r>
          </a:p>
        </p:txBody>
      </p:sp>
      <p:sp>
        <p:nvSpPr>
          <p:cNvPr id="159" name="Rectangle 158">
            <a:extLst>
              <a:ext uri="{FF2B5EF4-FFF2-40B4-BE49-F238E27FC236}">
                <a16:creationId xmlns:a16="http://schemas.microsoft.com/office/drawing/2014/main" id="{302FACC8-20C4-48E1-97B0-A395A6A70997}"/>
              </a:ext>
            </a:extLst>
          </p:cNvPr>
          <p:cNvSpPr/>
          <p:nvPr userDrawn="1"/>
        </p:nvSpPr>
        <p:spPr>
          <a:xfrm>
            <a:off x="2039132" y="0"/>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a:solidFill>
                  <a:schemeClr val="bg1">
                    <a:lumMod val="65000"/>
                  </a:schemeClr>
                </a:solidFill>
              </a:rPr>
              <a:t>ENVISIONING</a:t>
            </a:r>
          </a:p>
        </p:txBody>
      </p:sp>
      <p:sp>
        <p:nvSpPr>
          <p:cNvPr id="178" name="Rectangle 177">
            <a:extLst>
              <a:ext uri="{FF2B5EF4-FFF2-40B4-BE49-F238E27FC236}">
                <a16:creationId xmlns:a16="http://schemas.microsoft.com/office/drawing/2014/main" id="{889E32C3-AEF9-4B51-A851-E17BFAE85301}"/>
              </a:ext>
            </a:extLst>
          </p:cNvPr>
          <p:cNvSpPr/>
          <p:nvPr userDrawn="1"/>
        </p:nvSpPr>
        <p:spPr>
          <a:xfrm>
            <a:off x="4078264" y="0"/>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a:solidFill>
                  <a:schemeClr val="bg1">
                    <a:lumMod val="65000"/>
                  </a:schemeClr>
                </a:solidFill>
              </a:rPr>
              <a:t>COLLECTING DATA</a:t>
            </a:r>
          </a:p>
        </p:txBody>
      </p:sp>
      <p:sp>
        <p:nvSpPr>
          <p:cNvPr id="197" name="Rectangle 196">
            <a:extLst>
              <a:ext uri="{FF2B5EF4-FFF2-40B4-BE49-F238E27FC236}">
                <a16:creationId xmlns:a16="http://schemas.microsoft.com/office/drawing/2014/main" id="{06136428-ED3F-42CF-9E91-2846EFB2A718}"/>
              </a:ext>
            </a:extLst>
          </p:cNvPr>
          <p:cNvSpPr/>
          <p:nvPr userDrawn="1"/>
        </p:nvSpPr>
        <p:spPr>
          <a:xfrm>
            <a:off x="6117396" y="0"/>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a:solidFill>
                  <a:schemeClr val="bg1">
                    <a:lumMod val="65000"/>
                  </a:schemeClr>
                </a:solidFill>
              </a:rPr>
              <a:t>MEASURING</a:t>
            </a:r>
          </a:p>
        </p:txBody>
      </p:sp>
      <p:sp>
        <p:nvSpPr>
          <p:cNvPr id="214" name="Rectangle 213">
            <a:extLst>
              <a:ext uri="{FF2B5EF4-FFF2-40B4-BE49-F238E27FC236}">
                <a16:creationId xmlns:a16="http://schemas.microsoft.com/office/drawing/2014/main" id="{AA1DC9F7-BF52-4D22-8BEE-116D49651A54}"/>
              </a:ext>
            </a:extLst>
          </p:cNvPr>
          <p:cNvSpPr/>
          <p:nvPr userDrawn="1"/>
        </p:nvSpPr>
        <p:spPr>
          <a:xfrm>
            <a:off x="8156528" y="0"/>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a:solidFill>
                  <a:schemeClr val="bg1">
                    <a:lumMod val="65000"/>
                  </a:schemeClr>
                </a:solidFill>
              </a:rPr>
              <a:t>TESTING</a:t>
            </a:r>
          </a:p>
        </p:txBody>
      </p:sp>
      <p:sp>
        <p:nvSpPr>
          <p:cNvPr id="230" name="Rectangle 229">
            <a:extLst>
              <a:ext uri="{FF2B5EF4-FFF2-40B4-BE49-F238E27FC236}">
                <a16:creationId xmlns:a16="http://schemas.microsoft.com/office/drawing/2014/main" id="{F8A2B027-2D38-4EE3-AA4E-273D6D3319D3}"/>
              </a:ext>
            </a:extLst>
          </p:cNvPr>
          <p:cNvSpPr/>
          <p:nvPr userDrawn="1"/>
        </p:nvSpPr>
        <p:spPr>
          <a:xfrm>
            <a:off x="10195659" y="0"/>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a:solidFill>
                  <a:schemeClr val="bg1">
                    <a:lumMod val="65000"/>
                  </a:schemeClr>
                </a:solidFill>
              </a:rPr>
              <a:t>MONITORING</a:t>
            </a:r>
          </a:p>
        </p:txBody>
      </p:sp>
      <p:sp>
        <p:nvSpPr>
          <p:cNvPr id="246" name="Rectangle 245">
            <a:extLst>
              <a:ext uri="{FF2B5EF4-FFF2-40B4-BE49-F238E27FC236}">
                <a16:creationId xmlns:a16="http://schemas.microsoft.com/office/drawing/2014/main" id="{6985C8E2-A30F-4EEF-84EC-99280FEB5264}"/>
              </a:ext>
            </a:extLst>
          </p:cNvPr>
          <p:cNvSpPr/>
          <p:nvPr userDrawn="1"/>
        </p:nvSpPr>
        <p:spPr>
          <a:xfrm>
            <a:off x="0" y="6561436"/>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lumMod val="65000"/>
                  </a:srgbClr>
                </a:solidFill>
                <a:effectLst/>
                <a:uLnTx/>
                <a:uFillTx/>
                <a:latin typeface="Segoe UI"/>
                <a:ea typeface="+mn-ea"/>
                <a:cs typeface="+mn-cs"/>
              </a:rPr>
              <a:t>Motivation</a:t>
            </a:r>
          </a:p>
        </p:txBody>
      </p:sp>
      <p:sp>
        <p:nvSpPr>
          <p:cNvPr id="255" name="Rectangle 254">
            <a:extLst>
              <a:ext uri="{FF2B5EF4-FFF2-40B4-BE49-F238E27FC236}">
                <a16:creationId xmlns:a16="http://schemas.microsoft.com/office/drawing/2014/main" id="{E73EC680-9F80-4750-AEAE-5E10F7F3A50F}"/>
              </a:ext>
            </a:extLst>
          </p:cNvPr>
          <p:cNvSpPr/>
          <p:nvPr userDrawn="1"/>
        </p:nvSpPr>
        <p:spPr>
          <a:xfrm>
            <a:off x="2039132" y="6561436"/>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lumMod val="65000"/>
                  </a:srgbClr>
                </a:solidFill>
                <a:effectLst/>
                <a:uLnTx/>
                <a:uFillTx/>
                <a:latin typeface="Segoe UI"/>
                <a:ea typeface="+mn-ea"/>
                <a:cs typeface="+mn-cs"/>
              </a:rPr>
              <a:t>RQs</a:t>
            </a:r>
          </a:p>
        </p:txBody>
      </p:sp>
      <p:sp>
        <p:nvSpPr>
          <p:cNvPr id="259" name="Rectangle 258">
            <a:extLst>
              <a:ext uri="{FF2B5EF4-FFF2-40B4-BE49-F238E27FC236}">
                <a16:creationId xmlns:a16="http://schemas.microsoft.com/office/drawing/2014/main" id="{B2DE8243-7C85-4659-9335-D4264C09C3DB}"/>
              </a:ext>
            </a:extLst>
          </p:cNvPr>
          <p:cNvSpPr/>
          <p:nvPr userDrawn="1"/>
        </p:nvSpPr>
        <p:spPr>
          <a:xfrm>
            <a:off x="4078264" y="6561436"/>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lumMod val="65000"/>
                  </a:srgbClr>
                </a:solidFill>
                <a:effectLst/>
                <a:uLnTx/>
                <a:uFillTx/>
                <a:latin typeface="Segoe UI"/>
                <a:ea typeface="+mn-ea"/>
                <a:cs typeface="+mn-cs"/>
              </a:rPr>
              <a:t>Methods</a:t>
            </a:r>
          </a:p>
        </p:txBody>
      </p:sp>
      <p:sp>
        <p:nvSpPr>
          <p:cNvPr id="263" name="Rectangle 262">
            <a:extLst>
              <a:ext uri="{FF2B5EF4-FFF2-40B4-BE49-F238E27FC236}">
                <a16:creationId xmlns:a16="http://schemas.microsoft.com/office/drawing/2014/main" id="{4E035FAD-D341-4AA3-AF0A-B459544D91B2}"/>
              </a:ext>
            </a:extLst>
          </p:cNvPr>
          <p:cNvSpPr/>
          <p:nvPr userDrawn="1"/>
        </p:nvSpPr>
        <p:spPr>
          <a:xfrm>
            <a:off x="6117396" y="6561436"/>
            <a:ext cx="1996341" cy="296564"/>
          </a:xfrm>
          <a:prstGeom prst="rect">
            <a:avLst/>
          </a:prstGeom>
          <a:solidFill>
            <a:srgbClr val="072F5F"/>
          </a:solidFill>
          <a:ln>
            <a:no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mn-cs"/>
              </a:rPr>
              <a:t>Challenges</a:t>
            </a:r>
          </a:p>
        </p:txBody>
      </p:sp>
      <p:sp>
        <p:nvSpPr>
          <p:cNvPr id="265" name="Rectangle 264">
            <a:extLst>
              <a:ext uri="{FF2B5EF4-FFF2-40B4-BE49-F238E27FC236}">
                <a16:creationId xmlns:a16="http://schemas.microsoft.com/office/drawing/2014/main" id="{AB459E92-5942-48AE-A5E1-88353339825D}"/>
              </a:ext>
            </a:extLst>
          </p:cNvPr>
          <p:cNvSpPr/>
          <p:nvPr userDrawn="1"/>
        </p:nvSpPr>
        <p:spPr>
          <a:xfrm>
            <a:off x="8156528" y="6561436"/>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lumMod val="65000"/>
                  </a:srgbClr>
                </a:solidFill>
                <a:effectLst/>
                <a:uLnTx/>
                <a:uFillTx/>
                <a:latin typeface="Segoe UI"/>
                <a:ea typeface="+mn-ea"/>
                <a:cs typeface="+mn-cs"/>
              </a:rPr>
              <a:t>Needs</a:t>
            </a:r>
          </a:p>
        </p:txBody>
      </p:sp>
      <p:sp>
        <p:nvSpPr>
          <p:cNvPr id="266" name="Rectangle 265">
            <a:extLst>
              <a:ext uri="{FF2B5EF4-FFF2-40B4-BE49-F238E27FC236}">
                <a16:creationId xmlns:a16="http://schemas.microsoft.com/office/drawing/2014/main" id="{D17BA677-1314-43E0-BF08-4F3393771798}"/>
              </a:ext>
            </a:extLst>
          </p:cNvPr>
          <p:cNvSpPr/>
          <p:nvPr userDrawn="1"/>
        </p:nvSpPr>
        <p:spPr>
          <a:xfrm>
            <a:off x="10195659" y="6561436"/>
            <a:ext cx="1996341" cy="296564"/>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lumMod val="65000"/>
                  </a:srgbClr>
                </a:solidFill>
                <a:effectLst/>
                <a:uLnTx/>
                <a:uFillTx/>
                <a:latin typeface="Segoe UI"/>
                <a:ea typeface="+mn-ea"/>
                <a:cs typeface="+mn-cs"/>
              </a:rPr>
              <a:t>Opportunities</a:t>
            </a:r>
          </a:p>
        </p:txBody>
      </p:sp>
    </p:spTree>
    <p:extLst>
      <p:ext uri="{BB962C8B-B14F-4D97-AF65-F5344CB8AC3E}">
        <p14:creationId xmlns:p14="http://schemas.microsoft.com/office/powerpoint/2010/main" val="20746944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2857500"/>
            <a:ext cx="3156423" cy="1661993"/>
          </a:xfrm>
        </p:spPr>
        <p:txBody>
          <a:bodyPr/>
          <a:lstStyle>
            <a:lvl1pPr>
              <a:defRPr>
                <a:solidFill>
                  <a:schemeClr val="tx2"/>
                </a:solidFill>
              </a:defRPr>
            </a:lvl1pPr>
          </a:lstStyle>
          <a:p>
            <a:r>
              <a:rPr lang="en-US"/>
              <a:t>Click to edit Master title style</a:t>
            </a:r>
          </a:p>
        </p:txBody>
      </p:sp>
      <p:sp>
        <p:nvSpPr>
          <p:cNvPr id="70" name="Oval 69">
            <a:extLst>
              <a:ext uri="{FF2B5EF4-FFF2-40B4-BE49-F238E27FC236}">
                <a16:creationId xmlns:a16="http://schemas.microsoft.com/office/drawing/2014/main" id="{05B83B76-86E7-4812-BCA6-9F2EEB9CAD5D}"/>
              </a:ext>
              <a:ext uri="{C183D7F6-B498-43B3-948B-1728B52AA6E4}">
                <adec:decorative xmlns:adec="http://schemas.microsoft.com/office/drawing/2017/decorative" val="1"/>
              </a:ext>
            </a:extLst>
          </p:cNvPr>
          <p:cNvSpPr/>
          <p:nvPr userDrawn="1"/>
        </p:nvSpPr>
        <p:spPr bwMode="auto">
          <a:xfrm>
            <a:off x="5600700" y="133350"/>
            <a:ext cx="6591300" cy="6591300"/>
          </a:xfrm>
          <a:prstGeom prst="ellipse">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69" name="Freeform: Shape 68">
            <a:extLst>
              <a:ext uri="{FF2B5EF4-FFF2-40B4-BE49-F238E27FC236}">
                <a16:creationId xmlns:a16="http://schemas.microsoft.com/office/drawing/2014/main" id="{CB33BF6E-43FE-414D-A7AD-81F1D79E6A3D}"/>
              </a:ext>
              <a:ext uri="{C183D7F6-B498-43B3-948B-1728B52AA6E4}">
                <adec:decorative xmlns:adec="http://schemas.microsoft.com/office/drawing/2017/decorative" val="1"/>
              </a:ext>
            </a:extLst>
          </p:cNvPr>
          <p:cNvSpPr/>
          <p:nvPr userDrawn="1"/>
        </p:nvSpPr>
        <p:spPr bwMode="auto">
          <a:xfrm>
            <a:off x="3848100" y="1"/>
            <a:ext cx="8343900" cy="6857999"/>
          </a:xfrm>
          <a:custGeom>
            <a:avLst/>
            <a:gdLst>
              <a:gd name="connsiteX0" fmla="*/ 5032375 w 8343900"/>
              <a:gd name="connsiteY0" fmla="*/ 283666 h 6857999"/>
              <a:gd name="connsiteX1" fmla="*/ 1887040 w 8343900"/>
              <a:gd name="connsiteY1" fmla="*/ 3429000 h 6857999"/>
              <a:gd name="connsiteX2" fmla="*/ 5032375 w 8343900"/>
              <a:gd name="connsiteY2" fmla="*/ 6574335 h 6857999"/>
              <a:gd name="connsiteX3" fmla="*/ 8177710 w 8343900"/>
              <a:gd name="connsiteY3" fmla="*/ 3429000 h 6857999"/>
              <a:gd name="connsiteX4" fmla="*/ 5032375 w 8343900"/>
              <a:gd name="connsiteY4" fmla="*/ 283666 h 6857999"/>
              <a:gd name="connsiteX5" fmla="*/ 1350552 w 8343900"/>
              <a:gd name="connsiteY5" fmla="*/ 0 h 6857999"/>
              <a:gd name="connsiteX6" fmla="*/ 8343900 w 8343900"/>
              <a:gd name="connsiteY6" fmla="*/ 0 h 6857999"/>
              <a:gd name="connsiteX7" fmla="*/ 8343900 w 8343900"/>
              <a:gd name="connsiteY7" fmla="*/ 6857999 h 6857999"/>
              <a:gd name="connsiteX8" fmla="*/ 1350551 w 8343900"/>
              <a:gd name="connsiteY8" fmla="*/ 6857999 h 6857999"/>
              <a:gd name="connsiteX9" fmla="*/ 1307320 w 8343900"/>
              <a:gd name="connsiteY9" fmla="*/ 6812656 h 6857999"/>
              <a:gd name="connsiteX10" fmla="*/ 0 w 8343900"/>
              <a:gd name="connsiteY10" fmla="*/ 3429000 h 6857999"/>
              <a:gd name="connsiteX11" fmla="*/ 1307320 w 8343900"/>
              <a:gd name="connsiteY11" fmla="*/ 453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343900" h="6857999">
                <a:moveTo>
                  <a:pt x="5032375" y="283666"/>
                </a:moveTo>
                <a:cubicBezTo>
                  <a:pt x="3295254" y="283666"/>
                  <a:pt x="1887040" y="1691880"/>
                  <a:pt x="1887040" y="3429000"/>
                </a:cubicBezTo>
                <a:cubicBezTo>
                  <a:pt x="1887040" y="5166121"/>
                  <a:pt x="3295254" y="6574335"/>
                  <a:pt x="5032375" y="6574335"/>
                </a:cubicBezTo>
                <a:cubicBezTo>
                  <a:pt x="6769496" y="6574335"/>
                  <a:pt x="8177710" y="5166121"/>
                  <a:pt x="8177710" y="3429000"/>
                </a:cubicBezTo>
                <a:cubicBezTo>
                  <a:pt x="8177710" y="1691880"/>
                  <a:pt x="6769496" y="283666"/>
                  <a:pt x="5032375" y="283666"/>
                </a:cubicBezTo>
                <a:close/>
                <a:moveTo>
                  <a:pt x="1350552" y="0"/>
                </a:moveTo>
                <a:lnTo>
                  <a:pt x="8343900" y="0"/>
                </a:lnTo>
                <a:lnTo>
                  <a:pt x="8343900" y="6857999"/>
                </a:lnTo>
                <a:lnTo>
                  <a:pt x="1350551" y="6857999"/>
                </a:lnTo>
                <a:lnTo>
                  <a:pt x="1307320" y="6812656"/>
                </a:lnTo>
                <a:cubicBezTo>
                  <a:pt x="495060" y="5918970"/>
                  <a:pt x="0" y="4731799"/>
                  <a:pt x="0" y="3429000"/>
                </a:cubicBezTo>
                <a:cubicBezTo>
                  <a:pt x="0" y="2126202"/>
                  <a:pt x="495060" y="939030"/>
                  <a:pt x="1307320" y="45345"/>
                </a:cubicBezTo>
                <a:close/>
              </a:path>
            </a:pathLst>
          </a:custGeom>
          <a:gradFill flip="none" rotWithShape="1">
            <a:gsLst>
              <a:gs pos="0">
                <a:schemeClr val="accent2"/>
              </a:gs>
              <a:gs pos="100000">
                <a:schemeClr val="accent1"/>
              </a:gs>
            </a:gsLst>
            <a:lin ang="13500000" scaled="1"/>
            <a:tileRect/>
          </a:gradFill>
          <a:ln w="60325" cmpd="dbl">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lvl="0"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27" name="Freeform: Shape 26">
            <a:extLst>
              <a:ext uri="{FF2B5EF4-FFF2-40B4-BE49-F238E27FC236}">
                <a16:creationId xmlns:a16="http://schemas.microsoft.com/office/drawing/2014/main" id="{44AA5E96-BA4A-4847-9A92-2653A3E30C9D}"/>
              </a:ext>
              <a:ext uri="{C183D7F6-B498-43B3-948B-1728B52AA6E4}">
                <adec:decorative xmlns:adec="http://schemas.microsoft.com/office/drawing/2017/decorative" val="1"/>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9" name="Group 28">
            <a:extLst>
              <a:ext uri="{FF2B5EF4-FFF2-40B4-BE49-F238E27FC236}">
                <a16:creationId xmlns:a16="http://schemas.microsoft.com/office/drawing/2014/main" id="{B1B1DF28-0EDE-4BD2-AB51-B8B4BA15C090}"/>
              </a:ext>
              <a:ext uri="{C183D7F6-B498-43B3-948B-1728B52AA6E4}">
                <adec:decorative xmlns:adec="http://schemas.microsoft.com/office/drawing/2017/decorative" val="1"/>
              </a:ext>
            </a:extLst>
          </p:cNvPr>
          <p:cNvGrpSpPr/>
          <p:nvPr/>
        </p:nvGrpSpPr>
        <p:grpSpPr>
          <a:xfrm>
            <a:off x="9720263" y="107156"/>
            <a:ext cx="2423265" cy="317504"/>
            <a:chOff x="4876800" y="6413787"/>
            <a:chExt cx="2423265" cy="317504"/>
          </a:xfrm>
          <a:noFill/>
        </p:grpSpPr>
        <p:sp>
          <p:nvSpPr>
            <p:cNvPr id="51" name="Freeform: Shape 50">
              <a:extLst>
                <a:ext uri="{FF2B5EF4-FFF2-40B4-BE49-F238E27FC236}">
                  <a16:creationId xmlns:a16="http://schemas.microsoft.com/office/drawing/2014/main" id="{D4E77D99-6790-49BD-985C-9974393BD519}"/>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2" name="Freeform: Shape 51">
              <a:extLst>
                <a:ext uri="{FF2B5EF4-FFF2-40B4-BE49-F238E27FC236}">
                  <a16:creationId xmlns:a16="http://schemas.microsoft.com/office/drawing/2014/main" id="{CE04FF9D-7490-455F-A734-F98EE955C61D}"/>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53" name="Freeform: Shape 52">
              <a:extLst>
                <a:ext uri="{FF2B5EF4-FFF2-40B4-BE49-F238E27FC236}">
                  <a16:creationId xmlns:a16="http://schemas.microsoft.com/office/drawing/2014/main" id="{06FF7BEA-5972-49B6-9BD3-DABBF8BA97E9}"/>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4" name="Freeform: Shape 53">
              <a:extLst>
                <a:ext uri="{FF2B5EF4-FFF2-40B4-BE49-F238E27FC236}">
                  <a16:creationId xmlns:a16="http://schemas.microsoft.com/office/drawing/2014/main" id="{39444260-ECAE-4C60-9E01-9DED5A8F564B}"/>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5" name="Freeform: Shape 54">
              <a:extLst>
                <a:ext uri="{FF2B5EF4-FFF2-40B4-BE49-F238E27FC236}">
                  <a16:creationId xmlns:a16="http://schemas.microsoft.com/office/drawing/2014/main" id="{5B2B3D49-7F77-4DFE-A0F0-BFA55042D886}"/>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6" name="Freeform: Shape 55">
              <a:extLst>
                <a:ext uri="{FF2B5EF4-FFF2-40B4-BE49-F238E27FC236}">
                  <a16:creationId xmlns:a16="http://schemas.microsoft.com/office/drawing/2014/main" id="{C6287A23-24C1-449A-BC35-A5F4EB872FFD}"/>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7" name="Freeform: Shape 56">
              <a:extLst>
                <a:ext uri="{FF2B5EF4-FFF2-40B4-BE49-F238E27FC236}">
                  <a16:creationId xmlns:a16="http://schemas.microsoft.com/office/drawing/2014/main" id="{ED818DC5-F432-45A1-89E4-EFB4CB4E019A}"/>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8" name="Freeform: Shape 57">
              <a:extLst>
                <a:ext uri="{FF2B5EF4-FFF2-40B4-BE49-F238E27FC236}">
                  <a16:creationId xmlns:a16="http://schemas.microsoft.com/office/drawing/2014/main" id="{D249FA51-1276-4CE1-80A0-CDF48F2A2325}"/>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9" name="Freeform: Shape 58">
              <a:extLst>
                <a:ext uri="{FF2B5EF4-FFF2-40B4-BE49-F238E27FC236}">
                  <a16:creationId xmlns:a16="http://schemas.microsoft.com/office/drawing/2014/main" id="{D03D6C2F-0547-4268-9C14-1F8BADC4EE8A}"/>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0" name="Freeform: Shape 59">
              <a:extLst>
                <a:ext uri="{FF2B5EF4-FFF2-40B4-BE49-F238E27FC236}">
                  <a16:creationId xmlns:a16="http://schemas.microsoft.com/office/drawing/2014/main" id="{2EE345BA-3D8B-4DCF-8279-7985ACA13228}"/>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1" name="Freeform: Shape 60">
              <a:extLst>
                <a:ext uri="{FF2B5EF4-FFF2-40B4-BE49-F238E27FC236}">
                  <a16:creationId xmlns:a16="http://schemas.microsoft.com/office/drawing/2014/main" id="{4B3FF687-D7AF-4830-A6C8-308D3D52225D}"/>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2" name="Freeform: Shape 61">
              <a:extLst>
                <a:ext uri="{FF2B5EF4-FFF2-40B4-BE49-F238E27FC236}">
                  <a16:creationId xmlns:a16="http://schemas.microsoft.com/office/drawing/2014/main" id="{7B374429-4E53-4FA9-9EBB-67E99447EAA3}"/>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3" name="Freeform: Shape 62">
              <a:extLst>
                <a:ext uri="{FF2B5EF4-FFF2-40B4-BE49-F238E27FC236}">
                  <a16:creationId xmlns:a16="http://schemas.microsoft.com/office/drawing/2014/main" id="{94814CA3-B180-4CFD-9BF8-E77772E559E6}"/>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4" name="Freeform: Shape 63">
              <a:extLst>
                <a:ext uri="{FF2B5EF4-FFF2-40B4-BE49-F238E27FC236}">
                  <a16:creationId xmlns:a16="http://schemas.microsoft.com/office/drawing/2014/main" id="{1EA552DB-72A4-4BCC-819A-F43FB8DAFE2E}"/>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5" name="Freeform: Shape 64">
              <a:extLst>
                <a:ext uri="{FF2B5EF4-FFF2-40B4-BE49-F238E27FC236}">
                  <a16:creationId xmlns:a16="http://schemas.microsoft.com/office/drawing/2014/main" id="{242698B8-CD8D-490D-826D-E0F76221A856}"/>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66" name="Freeform: Shape 65">
              <a:extLst>
                <a:ext uri="{FF2B5EF4-FFF2-40B4-BE49-F238E27FC236}">
                  <a16:creationId xmlns:a16="http://schemas.microsoft.com/office/drawing/2014/main" id="{B868B2C3-D37A-4F89-8D4B-F1BE7AB0ED5F}"/>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7" name="Freeform: Shape 66">
              <a:extLst>
                <a:ext uri="{FF2B5EF4-FFF2-40B4-BE49-F238E27FC236}">
                  <a16:creationId xmlns:a16="http://schemas.microsoft.com/office/drawing/2014/main" id="{E8C1087A-9640-4E2C-81B3-91BDA43C17A4}"/>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8" name="Freeform: Shape 67">
              <a:extLst>
                <a:ext uri="{FF2B5EF4-FFF2-40B4-BE49-F238E27FC236}">
                  <a16:creationId xmlns:a16="http://schemas.microsoft.com/office/drawing/2014/main" id="{D91B0FD4-C301-4554-B00C-345E4C4B035E}"/>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71" name="Freeform: Shape 70">
              <a:extLst>
                <a:ext uri="{FF2B5EF4-FFF2-40B4-BE49-F238E27FC236}">
                  <a16:creationId xmlns:a16="http://schemas.microsoft.com/office/drawing/2014/main" id="{12EB0E19-992D-46B2-8A83-B9DDDEF22247}"/>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94" name="Freeform: Shape 93">
              <a:extLst>
                <a:ext uri="{FF2B5EF4-FFF2-40B4-BE49-F238E27FC236}">
                  <a16:creationId xmlns:a16="http://schemas.microsoft.com/office/drawing/2014/main" id="{971B92DE-E46D-4D90-922F-9D7DA02A7590}"/>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95" name="Freeform: Shape 94">
            <a:extLst>
              <a:ext uri="{FF2B5EF4-FFF2-40B4-BE49-F238E27FC236}">
                <a16:creationId xmlns:a16="http://schemas.microsoft.com/office/drawing/2014/main" id="{5D3CC597-760E-453A-A283-B1360918FB79}"/>
              </a:ext>
              <a:ext uri="{C183D7F6-B498-43B3-948B-1728B52AA6E4}">
                <adec:decorative xmlns:adec="http://schemas.microsoft.com/office/drawing/2017/decorative" val="1"/>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72" name="Group 71">
            <a:extLst>
              <a:ext uri="{FF2B5EF4-FFF2-40B4-BE49-F238E27FC236}">
                <a16:creationId xmlns:a16="http://schemas.microsoft.com/office/drawing/2014/main" id="{9D8094A4-A7A4-4111-9F3B-A98C772DCF99}"/>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73" name="Freeform: Shape 72">
              <a:extLst>
                <a:ext uri="{FF2B5EF4-FFF2-40B4-BE49-F238E27FC236}">
                  <a16:creationId xmlns:a16="http://schemas.microsoft.com/office/drawing/2014/main" id="{CA04FE13-30B7-4F07-A88F-12D229DE4A25}"/>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74" name="Freeform: Shape 73">
              <a:extLst>
                <a:ext uri="{FF2B5EF4-FFF2-40B4-BE49-F238E27FC236}">
                  <a16:creationId xmlns:a16="http://schemas.microsoft.com/office/drawing/2014/main" id="{DF1CF8A6-67DB-4BAF-AA11-EE72F2D7BEEB}"/>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75" name="Freeform: Shape 74">
              <a:extLst>
                <a:ext uri="{FF2B5EF4-FFF2-40B4-BE49-F238E27FC236}">
                  <a16:creationId xmlns:a16="http://schemas.microsoft.com/office/drawing/2014/main" id="{EA668E41-FE7B-4272-AF2F-FA5D8FA4C933}"/>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76" name="Freeform: Shape 75">
              <a:extLst>
                <a:ext uri="{FF2B5EF4-FFF2-40B4-BE49-F238E27FC236}">
                  <a16:creationId xmlns:a16="http://schemas.microsoft.com/office/drawing/2014/main" id="{CFA5C400-626F-4C45-A50D-95A3807CA4A6}"/>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77" name="Freeform: Shape 76">
              <a:extLst>
                <a:ext uri="{FF2B5EF4-FFF2-40B4-BE49-F238E27FC236}">
                  <a16:creationId xmlns:a16="http://schemas.microsoft.com/office/drawing/2014/main" id="{793AF706-61BC-40F2-BF8E-7E18B86BF16A}"/>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78" name="Freeform: Shape 77">
              <a:extLst>
                <a:ext uri="{FF2B5EF4-FFF2-40B4-BE49-F238E27FC236}">
                  <a16:creationId xmlns:a16="http://schemas.microsoft.com/office/drawing/2014/main" id="{902E50CA-068C-45FF-A5C6-72DBEF3AE9E9}"/>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AE2C6EB1-B2D3-459A-AD2C-79D13B859483}"/>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B9D6EB53-DFC9-4BFE-95D4-E68751A1B7DA}"/>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81" name="Group 80">
            <a:extLst>
              <a:ext uri="{FF2B5EF4-FFF2-40B4-BE49-F238E27FC236}">
                <a16:creationId xmlns:a16="http://schemas.microsoft.com/office/drawing/2014/main" id="{4EDB39B2-9CC6-4132-806C-FD0DA4BA742B}"/>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82" name="Freeform: Shape 81">
              <a:extLst>
                <a:ext uri="{FF2B5EF4-FFF2-40B4-BE49-F238E27FC236}">
                  <a16:creationId xmlns:a16="http://schemas.microsoft.com/office/drawing/2014/main" id="{D5C84AAF-5917-4B23-A9C4-D7D324BD6833}"/>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83" name="Group 82">
              <a:extLst>
                <a:ext uri="{FF2B5EF4-FFF2-40B4-BE49-F238E27FC236}">
                  <a16:creationId xmlns:a16="http://schemas.microsoft.com/office/drawing/2014/main" id="{350E32A0-F2F4-4EA7-B88E-70254C28F0BE}"/>
                </a:ext>
              </a:extLst>
            </p:cNvPr>
            <p:cNvGrpSpPr/>
            <p:nvPr/>
          </p:nvGrpSpPr>
          <p:grpSpPr>
            <a:xfrm>
              <a:off x="9720263" y="107156"/>
              <a:ext cx="2423265" cy="317504"/>
              <a:chOff x="4876800" y="6413787"/>
              <a:chExt cx="2423265" cy="317504"/>
            </a:xfrm>
            <a:noFill/>
          </p:grpSpPr>
          <p:sp>
            <p:nvSpPr>
              <p:cNvPr id="85" name="Freeform: Shape 84">
                <a:extLst>
                  <a:ext uri="{FF2B5EF4-FFF2-40B4-BE49-F238E27FC236}">
                    <a16:creationId xmlns:a16="http://schemas.microsoft.com/office/drawing/2014/main" id="{32BA15C2-E8B8-4CCC-8C05-31B74E29BF02}"/>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86" name="Freeform: Shape 85">
                <a:extLst>
                  <a:ext uri="{FF2B5EF4-FFF2-40B4-BE49-F238E27FC236}">
                    <a16:creationId xmlns:a16="http://schemas.microsoft.com/office/drawing/2014/main" id="{DD690977-DFF1-43BA-9855-D94FB0DA69BA}"/>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87" name="Freeform: Shape 86">
                <a:extLst>
                  <a:ext uri="{FF2B5EF4-FFF2-40B4-BE49-F238E27FC236}">
                    <a16:creationId xmlns:a16="http://schemas.microsoft.com/office/drawing/2014/main" id="{68112DAC-3600-4DB1-9399-7C71CE61A776}"/>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88" name="Freeform: Shape 87">
                <a:extLst>
                  <a:ext uri="{FF2B5EF4-FFF2-40B4-BE49-F238E27FC236}">
                    <a16:creationId xmlns:a16="http://schemas.microsoft.com/office/drawing/2014/main" id="{4B2EFA3F-52F2-4835-ADF5-2A41B32271BE}"/>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89" name="Freeform: Shape 88">
                <a:extLst>
                  <a:ext uri="{FF2B5EF4-FFF2-40B4-BE49-F238E27FC236}">
                    <a16:creationId xmlns:a16="http://schemas.microsoft.com/office/drawing/2014/main" id="{76272ECD-2C7A-452E-86F0-80B2CBE70E17}"/>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90" name="Freeform: Shape 89">
                <a:extLst>
                  <a:ext uri="{FF2B5EF4-FFF2-40B4-BE49-F238E27FC236}">
                    <a16:creationId xmlns:a16="http://schemas.microsoft.com/office/drawing/2014/main" id="{EE747A89-5842-444D-A53E-F74D4F6C1872}"/>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91" name="Freeform: Shape 90">
                <a:extLst>
                  <a:ext uri="{FF2B5EF4-FFF2-40B4-BE49-F238E27FC236}">
                    <a16:creationId xmlns:a16="http://schemas.microsoft.com/office/drawing/2014/main" id="{930E9306-9010-45EF-A26A-50F3B6233FEF}"/>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92" name="Freeform: Shape 91">
                <a:extLst>
                  <a:ext uri="{FF2B5EF4-FFF2-40B4-BE49-F238E27FC236}">
                    <a16:creationId xmlns:a16="http://schemas.microsoft.com/office/drawing/2014/main" id="{7E806FC3-7241-4CE6-A3D4-E3F49B5280C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93" name="Freeform: Shape 92">
                <a:extLst>
                  <a:ext uri="{FF2B5EF4-FFF2-40B4-BE49-F238E27FC236}">
                    <a16:creationId xmlns:a16="http://schemas.microsoft.com/office/drawing/2014/main" id="{B8A16556-7217-49AF-A1C6-223A40F304D3}"/>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96" name="Freeform: Shape 95">
                <a:extLst>
                  <a:ext uri="{FF2B5EF4-FFF2-40B4-BE49-F238E27FC236}">
                    <a16:creationId xmlns:a16="http://schemas.microsoft.com/office/drawing/2014/main" id="{9772B931-2F56-424B-962C-D1E31EC7E809}"/>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97" name="Freeform: Shape 96">
                <a:extLst>
                  <a:ext uri="{FF2B5EF4-FFF2-40B4-BE49-F238E27FC236}">
                    <a16:creationId xmlns:a16="http://schemas.microsoft.com/office/drawing/2014/main" id="{488A070A-860A-4BE8-B94E-C20C745B4F28}"/>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98" name="Freeform: Shape 97">
                <a:extLst>
                  <a:ext uri="{FF2B5EF4-FFF2-40B4-BE49-F238E27FC236}">
                    <a16:creationId xmlns:a16="http://schemas.microsoft.com/office/drawing/2014/main" id="{19372563-D47B-4068-B842-6651E98F394D}"/>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99" name="Freeform: Shape 98">
                <a:extLst>
                  <a:ext uri="{FF2B5EF4-FFF2-40B4-BE49-F238E27FC236}">
                    <a16:creationId xmlns:a16="http://schemas.microsoft.com/office/drawing/2014/main" id="{E8204394-C716-4ECF-91EA-BF08E3E993B7}"/>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100" name="Freeform: Shape 99">
                <a:extLst>
                  <a:ext uri="{FF2B5EF4-FFF2-40B4-BE49-F238E27FC236}">
                    <a16:creationId xmlns:a16="http://schemas.microsoft.com/office/drawing/2014/main" id="{6D2A3549-07B7-4CB8-847F-4890683FC68B}"/>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01" name="Freeform: Shape 100">
                <a:extLst>
                  <a:ext uri="{FF2B5EF4-FFF2-40B4-BE49-F238E27FC236}">
                    <a16:creationId xmlns:a16="http://schemas.microsoft.com/office/drawing/2014/main" id="{39DA13CE-8C0A-4E5A-908B-17D3EEABDB6B}"/>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102" name="Freeform: Shape 101">
                <a:extLst>
                  <a:ext uri="{FF2B5EF4-FFF2-40B4-BE49-F238E27FC236}">
                    <a16:creationId xmlns:a16="http://schemas.microsoft.com/office/drawing/2014/main" id="{6D8428FB-91C4-4183-8FBF-64F8FD0124A3}"/>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103" name="Freeform: Shape 102">
                <a:extLst>
                  <a:ext uri="{FF2B5EF4-FFF2-40B4-BE49-F238E27FC236}">
                    <a16:creationId xmlns:a16="http://schemas.microsoft.com/office/drawing/2014/main" id="{EF9E9A65-758A-456D-85F7-2D2BD97F91A7}"/>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04" name="Freeform: Shape 103">
                <a:extLst>
                  <a:ext uri="{FF2B5EF4-FFF2-40B4-BE49-F238E27FC236}">
                    <a16:creationId xmlns:a16="http://schemas.microsoft.com/office/drawing/2014/main" id="{2BBAF772-F857-4C20-9E5D-DD939CB47793}"/>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05" name="Freeform: Shape 104">
                <a:extLst>
                  <a:ext uri="{FF2B5EF4-FFF2-40B4-BE49-F238E27FC236}">
                    <a16:creationId xmlns:a16="http://schemas.microsoft.com/office/drawing/2014/main" id="{72AD895B-20A9-4034-8BEA-DB80AC3BB908}"/>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06" name="Freeform: Shape 105">
                <a:extLst>
                  <a:ext uri="{FF2B5EF4-FFF2-40B4-BE49-F238E27FC236}">
                    <a16:creationId xmlns:a16="http://schemas.microsoft.com/office/drawing/2014/main" id="{05E157A0-47EA-4A5B-9280-BDADC5E5AE81}"/>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84" name="Freeform: Shape 83">
              <a:extLst>
                <a:ext uri="{FF2B5EF4-FFF2-40B4-BE49-F238E27FC236}">
                  <a16:creationId xmlns:a16="http://schemas.microsoft.com/office/drawing/2014/main" id="{2719421A-EAB6-4FB0-AD93-2496FAD0617A}"/>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39466718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60">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48">
          <p15:clr>
            <a:srgbClr val="5ACBF0"/>
          </p15:clr>
        </p15:guide>
        <p15:guide id="30" orient="horz" pos="288">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4A20B9BD-A2F8-4274-AF10-5842373D6EE9}"/>
              </a:ext>
              <a:ext uri="{C183D7F6-B498-43B3-948B-1728B52AA6E4}">
                <adec:decorative xmlns:adec="http://schemas.microsoft.com/office/drawing/2017/decorative" val="1"/>
              </a:ext>
            </a:extLst>
          </p:cNvPr>
          <p:cNvSpPr/>
          <p:nvPr userDrawn="1"/>
        </p:nvSpPr>
        <p:spPr bwMode="auto">
          <a:xfrm>
            <a:off x="8370392" y="1629775"/>
            <a:ext cx="3598450" cy="3598450"/>
          </a:xfrm>
          <a:prstGeom prst="ellipse">
            <a:avLst/>
          </a:prstGeom>
          <a:solidFill>
            <a:schemeClr val="accent1"/>
          </a:solidFill>
          <a:ln w="60325" cmpd="dbl">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IN" sz="1600" b="1"/>
          </a:p>
        </p:txBody>
      </p:sp>
      <p:sp>
        <p:nvSpPr>
          <p:cNvPr id="4" name="Freeform: Shape 3">
            <a:extLst>
              <a:ext uri="{FF2B5EF4-FFF2-40B4-BE49-F238E27FC236}">
                <a16:creationId xmlns:a16="http://schemas.microsoft.com/office/drawing/2014/main" id="{79FB2E16-CB4F-45EE-BE1B-3A459C25A440}"/>
              </a:ext>
              <a:ext uri="{C183D7F6-B498-43B3-948B-1728B52AA6E4}">
                <adec:decorative xmlns:adec="http://schemas.microsoft.com/office/drawing/2017/decorative" val="1"/>
              </a:ext>
            </a:extLst>
          </p:cNvPr>
          <p:cNvSpPr/>
          <p:nvPr userDrawn="1"/>
        </p:nvSpPr>
        <p:spPr bwMode="auto">
          <a:xfrm>
            <a:off x="1" y="2"/>
            <a:ext cx="10335440" cy="6857998"/>
          </a:xfrm>
          <a:custGeom>
            <a:avLst/>
            <a:gdLst>
              <a:gd name="connsiteX0" fmla="*/ 0 w 10335440"/>
              <a:gd name="connsiteY0" fmla="*/ 0 h 6857998"/>
              <a:gd name="connsiteX1" fmla="*/ 10096230 w 10335440"/>
              <a:gd name="connsiteY1" fmla="*/ 0 h 6857998"/>
              <a:gd name="connsiteX2" fmla="*/ 10131527 w 10335440"/>
              <a:gd name="connsiteY2" fmla="*/ 124298 h 6857998"/>
              <a:gd name="connsiteX3" fmla="*/ 10335440 w 10335440"/>
              <a:gd name="connsiteY3" fmla="*/ 1743001 h 6857998"/>
              <a:gd name="connsiteX4" fmla="*/ 7978414 w 10335440"/>
              <a:gd name="connsiteY4" fmla="*/ 6740969 h 6857998"/>
              <a:gd name="connsiteX5" fmla="*/ 7829492 w 10335440"/>
              <a:gd name="connsiteY5" fmla="*/ 6857998 h 6857998"/>
              <a:gd name="connsiteX6" fmla="*/ 0 w 10335440"/>
              <a:gd name="connsiteY6"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35440" h="6857998">
                <a:moveTo>
                  <a:pt x="0" y="0"/>
                </a:moveTo>
                <a:lnTo>
                  <a:pt x="10096230" y="0"/>
                </a:lnTo>
                <a:lnTo>
                  <a:pt x="10131527" y="124298"/>
                </a:lnTo>
                <a:cubicBezTo>
                  <a:pt x="10264643" y="641678"/>
                  <a:pt x="10335440" y="1184072"/>
                  <a:pt x="10335440" y="1743001"/>
                </a:cubicBezTo>
                <a:cubicBezTo>
                  <a:pt x="10335440" y="3755147"/>
                  <a:pt x="9417909" y="5552992"/>
                  <a:pt x="7978414" y="6740969"/>
                </a:cubicBezTo>
                <a:lnTo>
                  <a:pt x="7829492" y="6857998"/>
                </a:lnTo>
                <a:lnTo>
                  <a:pt x="0" y="6857998"/>
                </a:lnTo>
                <a:close/>
              </a:path>
            </a:pathLst>
          </a:cu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3152001"/>
            <a:ext cx="7841094" cy="553998"/>
          </a:xfrm>
        </p:spPr>
        <p:txBody>
          <a:bodyPr wrap="square" anchor="ctr">
            <a:spAutoFit/>
          </a:bodyPr>
          <a:lstStyle>
            <a:lvl1pPr>
              <a:defRPr>
                <a:solidFill>
                  <a:schemeClr val="tx2"/>
                </a:solidFill>
              </a:defRPr>
            </a:lvl1pPr>
          </a:lstStyle>
          <a:p>
            <a:r>
              <a:rPr lang="en-US"/>
              <a:t>Click to edit Master title style</a:t>
            </a:r>
          </a:p>
        </p:txBody>
      </p:sp>
      <p:sp>
        <p:nvSpPr>
          <p:cNvPr id="68" name="Oval 67">
            <a:extLst>
              <a:ext uri="{FF2B5EF4-FFF2-40B4-BE49-F238E27FC236}">
                <a16:creationId xmlns:a16="http://schemas.microsoft.com/office/drawing/2014/main" id="{8EA6B2D4-D740-4312-B333-2C4796885FB9}"/>
              </a:ext>
              <a:ext uri="{C183D7F6-B498-43B3-948B-1728B52AA6E4}">
                <adec:decorative xmlns:adec="http://schemas.microsoft.com/office/drawing/2017/decorative" val="1"/>
              </a:ext>
            </a:extLst>
          </p:cNvPr>
          <p:cNvSpPr/>
          <p:nvPr userDrawn="1"/>
        </p:nvSpPr>
        <p:spPr bwMode="auto">
          <a:xfrm>
            <a:off x="8652515" y="1911898"/>
            <a:ext cx="3034204" cy="3034204"/>
          </a:xfrm>
          <a:prstGeom prst="ellipse">
            <a:avLst/>
          </a:prstGeom>
          <a:gradFill flip="none" rotWithShape="1">
            <a:gsLst>
              <a:gs pos="0">
                <a:schemeClr val="accent2"/>
              </a:gs>
              <a:gs pos="100000">
                <a:schemeClr val="accent1"/>
              </a:gs>
            </a:gsLst>
            <a:lin ang="13500000" scaled="1"/>
            <a:tileRect/>
          </a:gradFill>
          <a:ln w="60325" cmpd="dbl">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IN" sz="1600" b="1"/>
          </a:p>
        </p:txBody>
      </p:sp>
      <p:grpSp>
        <p:nvGrpSpPr>
          <p:cNvPr id="117" name="Group 116">
            <a:extLst>
              <a:ext uri="{FF2B5EF4-FFF2-40B4-BE49-F238E27FC236}">
                <a16:creationId xmlns:a16="http://schemas.microsoft.com/office/drawing/2014/main" id="{CF71EE26-5135-4EF3-A9DC-9A1EA4C2C9FB}"/>
              </a:ext>
              <a:ext uri="{C183D7F6-B498-43B3-948B-1728B52AA6E4}">
                <adec:decorative xmlns:adec="http://schemas.microsoft.com/office/drawing/2017/decorative" val="1"/>
              </a:ext>
            </a:extLst>
          </p:cNvPr>
          <p:cNvGrpSpPr/>
          <p:nvPr userDrawn="1"/>
        </p:nvGrpSpPr>
        <p:grpSpPr>
          <a:xfrm>
            <a:off x="99812" y="5986453"/>
            <a:ext cx="857187" cy="780786"/>
            <a:chOff x="-218227" y="6686275"/>
            <a:chExt cx="857187" cy="780786"/>
          </a:xfrm>
        </p:grpSpPr>
        <p:sp>
          <p:nvSpPr>
            <p:cNvPr id="118" name="Freeform: Shape 117">
              <a:extLst>
                <a:ext uri="{FF2B5EF4-FFF2-40B4-BE49-F238E27FC236}">
                  <a16:creationId xmlns:a16="http://schemas.microsoft.com/office/drawing/2014/main" id="{F19F1EBA-6670-461F-8CF8-342DFE0B1F6F}"/>
                </a:ext>
              </a:extLst>
            </p:cNvPr>
            <p:cNvSpPr/>
            <p:nvPr/>
          </p:nvSpPr>
          <p:spPr>
            <a:xfrm rot="5400000">
              <a:off x="565084" y="6686274"/>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19" name="Freeform: Shape 118">
              <a:extLst>
                <a:ext uri="{FF2B5EF4-FFF2-40B4-BE49-F238E27FC236}">
                  <a16:creationId xmlns:a16="http://schemas.microsoft.com/office/drawing/2014/main" id="{59AEC83E-A6B3-429B-9C0D-71BFCF05F369}"/>
                </a:ext>
              </a:extLst>
            </p:cNvPr>
            <p:cNvSpPr/>
            <p:nvPr/>
          </p:nvSpPr>
          <p:spPr>
            <a:xfrm rot="5400000">
              <a:off x="303799" y="6686275"/>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0" name="Freeform: Shape 119">
              <a:extLst>
                <a:ext uri="{FF2B5EF4-FFF2-40B4-BE49-F238E27FC236}">
                  <a16:creationId xmlns:a16="http://schemas.microsoft.com/office/drawing/2014/main" id="{A79E7676-FE3D-4E1D-97C0-9D9ECEE93AC7}"/>
                </a:ext>
              </a:extLst>
            </p:cNvPr>
            <p:cNvSpPr/>
            <p:nvPr/>
          </p:nvSpPr>
          <p:spPr>
            <a:xfrm rot="5400000">
              <a:off x="43058" y="6686274"/>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21" name="Freeform: Shape 120">
              <a:extLst>
                <a:ext uri="{FF2B5EF4-FFF2-40B4-BE49-F238E27FC236}">
                  <a16:creationId xmlns:a16="http://schemas.microsoft.com/office/drawing/2014/main" id="{1DE03D15-94FB-4719-A805-DA5F49CD6789}"/>
                </a:ext>
              </a:extLst>
            </p:cNvPr>
            <p:cNvSpPr/>
            <p:nvPr/>
          </p:nvSpPr>
          <p:spPr>
            <a:xfrm rot="5400000">
              <a:off x="-218227" y="6686275"/>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2" name="Freeform: Shape 121">
              <a:extLst>
                <a:ext uri="{FF2B5EF4-FFF2-40B4-BE49-F238E27FC236}">
                  <a16:creationId xmlns:a16="http://schemas.microsoft.com/office/drawing/2014/main" id="{03207452-06D8-4369-B763-F56041F1944B}"/>
                </a:ext>
              </a:extLst>
            </p:cNvPr>
            <p:cNvSpPr/>
            <p:nvPr/>
          </p:nvSpPr>
          <p:spPr>
            <a:xfrm rot="5400000">
              <a:off x="565083" y="6929634"/>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3" name="Freeform: Shape 122">
              <a:extLst>
                <a:ext uri="{FF2B5EF4-FFF2-40B4-BE49-F238E27FC236}">
                  <a16:creationId xmlns:a16="http://schemas.microsoft.com/office/drawing/2014/main" id="{FE87737D-3DE1-42B8-AA75-AD946C10D05E}"/>
                </a:ext>
              </a:extLst>
            </p:cNvPr>
            <p:cNvSpPr/>
            <p:nvPr/>
          </p:nvSpPr>
          <p:spPr>
            <a:xfrm rot="5400000">
              <a:off x="303799" y="6929634"/>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4" name="Freeform: Shape 123">
              <a:extLst>
                <a:ext uri="{FF2B5EF4-FFF2-40B4-BE49-F238E27FC236}">
                  <a16:creationId xmlns:a16="http://schemas.microsoft.com/office/drawing/2014/main" id="{AF816B6D-22EE-43F2-B551-1A384424C3F4}"/>
                </a:ext>
              </a:extLst>
            </p:cNvPr>
            <p:cNvSpPr/>
            <p:nvPr/>
          </p:nvSpPr>
          <p:spPr>
            <a:xfrm rot="5400000">
              <a:off x="43057" y="6929634"/>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5" name="Freeform: Shape 124">
              <a:extLst>
                <a:ext uri="{FF2B5EF4-FFF2-40B4-BE49-F238E27FC236}">
                  <a16:creationId xmlns:a16="http://schemas.microsoft.com/office/drawing/2014/main" id="{D15C8132-B9FE-4BF5-BC23-C6D8F1C1346E}"/>
                </a:ext>
              </a:extLst>
            </p:cNvPr>
            <p:cNvSpPr/>
            <p:nvPr/>
          </p:nvSpPr>
          <p:spPr>
            <a:xfrm rot="5400000">
              <a:off x="-218227" y="6929634"/>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6" name="Freeform: Shape 125">
              <a:extLst>
                <a:ext uri="{FF2B5EF4-FFF2-40B4-BE49-F238E27FC236}">
                  <a16:creationId xmlns:a16="http://schemas.microsoft.com/office/drawing/2014/main" id="{9EC0055C-556D-415B-9AB6-3125815917EE}"/>
                </a:ext>
              </a:extLst>
            </p:cNvPr>
            <p:cNvSpPr/>
            <p:nvPr/>
          </p:nvSpPr>
          <p:spPr>
            <a:xfrm rot="5400000">
              <a:off x="565084" y="7149824"/>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27" name="Freeform: Shape 126">
              <a:extLst>
                <a:ext uri="{FF2B5EF4-FFF2-40B4-BE49-F238E27FC236}">
                  <a16:creationId xmlns:a16="http://schemas.microsoft.com/office/drawing/2014/main" id="{9D36B0F6-FF1A-4EAB-9B35-52CA2897A271}"/>
                </a:ext>
              </a:extLst>
            </p:cNvPr>
            <p:cNvSpPr/>
            <p:nvPr/>
          </p:nvSpPr>
          <p:spPr>
            <a:xfrm rot="5400000">
              <a:off x="303799" y="7149825"/>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8" name="Freeform: Shape 127">
              <a:extLst>
                <a:ext uri="{FF2B5EF4-FFF2-40B4-BE49-F238E27FC236}">
                  <a16:creationId xmlns:a16="http://schemas.microsoft.com/office/drawing/2014/main" id="{21B6EA9D-DF7B-4B14-BDBA-2929BE28E1E2}"/>
                </a:ext>
              </a:extLst>
            </p:cNvPr>
            <p:cNvSpPr/>
            <p:nvPr/>
          </p:nvSpPr>
          <p:spPr>
            <a:xfrm rot="5400000">
              <a:off x="43058" y="7149824"/>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29" name="Freeform: Shape 128">
              <a:extLst>
                <a:ext uri="{FF2B5EF4-FFF2-40B4-BE49-F238E27FC236}">
                  <a16:creationId xmlns:a16="http://schemas.microsoft.com/office/drawing/2014/main" id="{C4BF6D74-0C84-477B-8558-012572C87C95}"/>
                </a:ext>
              </a:extLst>
            </p:cNvPr>
            <p:cNvSpPr/>
            <p:nvPr/>
          </p:nvSpPr>
          <p:spPr>
            <a:xfrm rot="5400000">
              <a:off x="-218227" y="7149825"/>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0" name="Freeform: Shape 129">
              <a:extLst>
                <a:ext uri="{FF2B5EF4-FFF2-40B4-BE49-F238E27FC236}">
                  <a16:creationId xmlns:a16="http://schemas.microsoft.com/office/drawing/2014/main" id="{B7840FF2-C78D-4C35-932A-0DEE4D3D56F5}"/>
                </a:ext>
              </a:extLst>
            </p:cNvPr>
            <p:cNvSpPr/>
            <p:nvPr/>
          </p:nvSpPr>
          <p:spPr>
            <a:xfrm rot="5400000">
              <a:off x="565083" y="7393184"/>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1" name="Freeform: Shape 130">
              <a:extLst>
                <a:ext uri="{FF2B5EF4-FFF2-40B4-BE49-F238E27FC236}">
                  <a16:creationId xmlns:a16="http://schemas.microsoft.com/office/drawing/2014/main" id="{8EE949E3-FBAF-4523-9EDB-AECF442CFE50}"/>
                </a:ext>
              </a:extLst>
            </p:cNvPr>
            <p:cNvSpPr/>
            <p:nvPr/>
          </p:nvSpPr>
          <p:spPr>
            <a:xfrm rot="5400000">
              <a:off x="303799" y="7393184"/>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2" name="Freeform: Shape 131">
              <a:extLst>
                <a:ext uri="{FF2B5EF4-FFF2-40B4-BE49-F238E27FC236}">
                  <a16:creationId xmlns:a16="http://schemas.microsoft.com/office/drawing/2014/main" id="{49D008A1-2A1F-4CE9-8F94-C9826F4A999E}"/>
                </a:ext>
              </a:extLst>
            </p:cNvPr>
            <p:cNvSpPr/>
            <p:nvPr/>
          </p:nvSpPr>
          <p:spPr>
            <a:xfrm rot="5400000">
              <a:off x="43057" y="7393184"/>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3" name="Freeform: Shape 132">
              <a:extLst>
                <a:ext uri="{FF2B5EF4-FFF2-40B4-BE49-F238E27FC236}">
                  <a16:creationId xmlns:a16="http://schemas.microsoft.com/office/drawing/2014/main" id="{7C051190-CA1C-4DA6-B705-023C218D2FBE}"/>
                </a:ext>
              </a:extLst>
            </p:cNvPr>
            <p:cNvSpPr/>
            <p:nvPr/>
          </p:nvSpPr>
          <p:spPr>
            <a:xfrm rot="5400000">
              <a:off x="-218227" y="7393184"/>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23" name="Group 22">
            <a:extLst>
              <a:ext uri="{FF2B5EF4-FFF2-40B4-BE49-F238E27FC236}">
                <a16:creationId xmlns:a16="http://schemas.microsoft.com/office/drawing/2014/main" id="{6D09F24A-D508-4039-9B9E-2F4AB12B93F2}"/>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24" name="Freeform: Shape 23">
              <a:extLst>
                <a:ext uri="{FF2B5EF4-FFF2-40B4-BE49-F238E27FC236}">
                  <a16:creationId xmlns:a16="http://schemas.microsoft.com/office/drawing/2014/main" id="{0E357DB2-64C3-4AD9-B375-B5915D128A51}"/>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5F5A8E16-C83E-4427-A408-B3F6EC67D467}"/>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D1C67CF2-6CD9-43D0-8BE5-6BFBC6AA780C}"/>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1CBA4D46-8275-47F0-B3D8-00DC8A81ADF8}"/>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1446B0B2-8CF5-403D-A3D5-AD96A2D2B030}"/>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863DC58C-2AE4-4E44-A438-C7132D44253A}"/>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AD311522-BA6A-4780-A47D-D6570B17BB38}"/>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79855FFE-4198-4A51-ADAF-F073CB55667F}"/>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32" name="Group 31">
            <a:extLst>
              <a:ext uri="{FF2B5EF4-FFF2-40B4-BE49-F238E27FC236}">
                <a16:creationId xmlns:a16="http://schemas.microsoft.com/office/drawing/2014/main" id="{91216395-140C-4740-9A8E-B5BACE8B20E7}"/>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33" name="Freeform: Shape 32">
              <a:extLst>
                <a:ext uri="{FF2B5EF4-FFF2-40B4-BE49-F238E27FC236}">
                  <a16:creationId xmlns:a16="http://schemas.microsoft.com/office/drawing/2014/main" id="{18C2A853-8DE9-49D3-8B7B-123ECC6DBA22}"/>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34" name="Group 33">
              <a:extLst>
                <a:ext uri="{FF2B5EF4-FFF2-40B4-BE49-F238E27FC236}">
                  <a16:creationId xmlns:a16="http://schemas.microsoft.com/office/drawing/2014/main" id="{E5B928CB-E9BA-462D-AAD4-B6CA4AE196D7}"/>
                </a:ext>
              </a:extLst>
            </p:cNvPr>
            <p:cNvGrpSpPr/>
            <p:nvPr/>
          </p:nvGrpSpPr>
          <p:grpSpPr>
            <a:xfrm>
              <a:off x="9720263" y="107156"/>
              <a:ext cx="2423265" cy="317504"/>
              <a:chOff x="4876800" y="6413787"/>
              <a:chExt cx="2423265" cy="317504"/>
            </a:xfrm>
            <a:noFill/>
          </p:grpSpPr>
          <p:sp>
            <p:nvSpPr>
              <p:cNvPr id="36" name="Freeform: Shape 35">
                <a:extLst>
                  <a:ext uri="{FF2B5EF4-FFF2-40B4-BE49-F238E27FC236}">
                    <a16:creationId xmlns:a16="http://schemas.microsoft.com/office/drawing/2014/main" id="{A174ACA1-D513-445F-BAF2-2F95A06BF8D1}"/>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4413E4D8-4322-4F50-A06D-67E04575BFE4}"/>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91E2E1E9-05F1-4000-9F4B-ABB1FA0E26AD}"/>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03A3A6AC-8678-427E-A259-49A21C85E3A7}"/>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76A9E5A0-E944-4E72-A07D-3612C302613A}"/>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FEB3AF64-5638-411A-BADB-4CBD8D4B5DE7}"/>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1A20E056-729F-4A17-93E4-11349B80B748}"/>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CC8BFFCD-475A-4783-95F1-92E2F8841C15}"/>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9D0B54F6-0313-414A-A177-DF88E111CD38}"/>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D6F0890E-D3A4-456B-87EA-47EC41BF729A}"/>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C186B79A-9601-46C8-A597-90D93AB3F9B1}"/>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7" name="Freeform: Shape 46">
                <a:extLst>
                  <a:ext uri="{FF2B5EF4-FFF2-40B4-BE49-F238E27FC236}">
                    <a16:creationId xmlns:a16="http://schemas.microsoft.com/office/drawing/2014/main" id="{89E949A4-29C8-44EC-8BB2-42E903167A66}"/>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35CDC4AA-B00F-4F13-8119-04E08C090A6D}"/>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9" name="Freeform: Shape 48">
                <a:extLst>
                  <a:ext uri="{FF2B5EF4-FFF2-40B4-BE49-F238E27FC236}">
                    <a16:creationId xmlns:a16="http://schemas.microsoft.com/office/drawing/2014/main" id="{3805BDBF-770E-4D72-B8E2-F194D1C6CAD4}"/>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0" name="Freeform: Shape 49">
                <a:extLst>
                  <a:ext uri="{FF2B5EF4-FFF2-40B4-BE49-F238E27FC236}">
                    <a16:creationId xmlns:a16="http://schemas.microsoft.com/office/drawing/2014/main" id="{D95C30C0-47BF-44D9-9279-5946117A2F6A}"/>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62D8B385-B6CB-4702-9BD0-266A4D572D28}"/>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52" name="Freeform: Shape 51">
                <a:extLst>
                  <a:ext uri="{FF2B5EF4-FFF2-40B4-BE49-F238E27FC236}">
                    <a16:creationId xmlns:a16="http://schemas.microsoft.com/office/drawing/2014/main" id="{303930FF-357A-4CD2-92AA-A909889831B3}"/>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3" name="Freeform: Shape 52">
                <a:extLst>
                  <a:ext uri="{FF2B5EF4-FFF2-40B4-BE49-F238E27FC236}">
                    <a16:creationId xmlns:a16="http://schemas.microsoft.com/office/drawing/2014/main" id="{6ACC74F5-BF08-436B-92DD-E164C5FA8CFC}"/>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4" name="Freeform: Shape 53">
                <a:extLst>
                  <a:ext uri="{FF2B5EF4-FFF2-40B4-BE49-F238E27FC236}">
                    <a16:creationId xmlns:a16="http://schemas.microsoft.com/office/drawing/2014/main" id="{1A5EB42D-5720-4857-AA0F-1A9ED8BCB37D}"/>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5" name="Freeform: Shape 54">
                <a:extLst>
                  <a:ext uri="{FF2B5EF4-FFF2-40B4-BE49-F238E27FC236}">
                    <a16:creationId xmlns:a16="http://schemas.microsoft.com/office/drawing/2014/main" id="{A585A0CB-314A-4E46-8196-60FFE1065551}"/>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35" name="Freeform: Shape 34">
              <a:extLst>
                <a:ext uri="{FF2B5EF4-FFF2-40B4-BE49-F238E27FC236}">
                  <a16:creationId xmlns:a16="http://schemas.microsoft.com/office/drawing/2014/main" id="{8F1DDEBA-AA17-437B-95CC-AF131456B310}"/>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396993158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3152001"/>
            <a:ext cx="7841094" cy="553998"/>
          </a:xfrm>
        </p:spPr>
        <p:txBody>
          <a:bodyPr wrap="square" anchor="ctr">
            <a:spAutoFit/>
          </a:bodyPr>
          <a:lstStyle>
            <a:lvl1pPr>
              <a:defRPr>
                <a:solidFill>
                  <a:schemeClr val="tx2"/>
                </a:solidFill>
              </a:defRPr>
            </a:lvl1pPr>
          </a:lstStyle>
          <a:p>
            <a:r>
              <a:rPr lang="en-US"/>
              <a:t>Click to edit Master title style</a:t>
            </a:r>
          </a:p>
        </p:txBody>
      </p:sp>
      <p:grpSp>
        <p:nvGrpSpPr>
          <p:cNvPr id="3" name="Group 2">
            <a:extLst>
              <a:ext uri="{FF2B5EF4-FFF2-40B4-BE49-F238E27FC236}">
                <a16:creationId xmlns:a16="http://schemas.microsoft.com/office/drawing/2014/main" id="{4FC94153-E987-43D6-8134-A5BACDFD8E62}"/>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4" name="Freeform: Shape 3">
              <a:extLst>
                <a:ext uri="{FF2B5EF4-FFF2-40B4-BE49-F238E27FC236}">
                  <a16:creationId xmlns:a16="http://schemas.microsoft.com/office/drawing/2014/main" id="{8E90DD6B-C506-4B69-BF01-DA23CB57A1C5}"/>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11B538F0-BEA1-457B-BAE8-5047578123C2}"/>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0E013B6-AEEE-49E5-8D78-BDB94EE78979}"/>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7" name="Freeform: Shape 6">
              <a:extLst>
                <a:ext uri="{FF2B5EF4-FFF2-40B4-BE49-F238E27FC236}">
                  <a16:creationId xmlns:a16="http://schemas.microsoft.com/office/drawing/2014/main" id="{4D064084-38C4-4A7D-9910-57F580E4FFD7}"/>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8" name="Freeform: Shape 7">
              <a:extLst>
                <a:ext uri="{FF2B5EF4-FFF2-40B4-BE49-F238E27FC236}">
                  <a16:creationId xmlns:a16="http://schemas.microsoft.com/office/drawing/2014/main" id="{247EE093-4BE7-4434-8A41-C093261421AF}"/>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43F9B4D4-51A1-4FA4-9C94-AACE1D1D86F1}"/>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59A0D1AC-5DBE-46BD-BF45-49DD48467837}"/>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9E05D83D-A13D-4250-85EA-26EEE23AA0DD}"/>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2" name="Group 11">
            <a:extLst>
              <a:ext uri="{FF2B5EF4-FFF2-40B4-BE49-F238E27FC236}">
                <a16:creationId xmlns:a16="http://schemas.microsoft.com/office/drawing/2014/main" id="{648B2808-B37C-42E7-87DC-84918382457C}"/>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3" name="Freeform: Shape 12">
              <a:extLst>
                <a:ext uri="{FF2B5EF4-FFF2-40B4-BE49-F238E27FC236}">
                  <a16:creationId xmlns:a16="http://schemas.microsoft.com/office/drawing/2014/main" id="{E0085A6A-FB9A-436E-9216-B2E8F00DF697}"/>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4" name="Group 13">
              <a:extLst>
                <a:ext uri="{FF2B5EF4-FFF2-40B4-BE49-F238E27FC236}">
                  <a16:creationId xmlns:a16="http://schemas.microsoft.com/office/drawing/2014/main" id="{CB90B437-DA8A-4F85-8FCE-B69B82D8D76E}"/>
                </a:ext>
              </a:extLst>
            </p:cNvPr>
            <p:cNvGrpSpPr/>
            <p:nvPr/>
          </p:nvGrpSpPr>
          <p:grpSpPr>
            <a:xfrm>
              <a:off x="9720263" y="107156"/>
              <a:ext cx="2423265" cy="317504"/>
              <a:chOff x="4876800" y="6413787"/>
              <a:chExt cx="2423265" cy="317504"/>
            </a:xfrm>
            <a:noFill/>
          </p:grpSpPr>
          <p:sp>
            <p:nvSpPr>
              <p:cNvPr id="16" name="Freeform: Shape 15">
                <a:extLst>
                  <a:ext uri="{FF2B5EF4-FFF2-40B4-BE49-F238E27FC236}">
                    <a16:creationId xmlns:a16="http://schemas.microsoft.com/office/drawing/2014/main" id="{5B408106-4635-4320-808A-DDF9F7ADA9C9}"/>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5E7196B7-0442-41EF-A266-0A9C0BB77D14}"/>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05E6FBAA-41FC-4A22-AD16-BE0B8295116D}"/>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01C460EC-6021-4253-A7F2-0B650D271541}"/>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6F62E374-27D2-414B-BFB3-7182A379A790}"/>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FCC1708B-5160-47C0-BDBC-53F4880872E5}"/>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E9E92A40-C828-4DE6-9383-D10E50E3FD0F}"/>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44BC68EC-7AD1-4C31-B34E-C07103FCF2AD}"/>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0E30963F-EBE4-4CB6-8BA5-D65FEBAC8D42}"/>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C7A2DE5A-A1C4-421D-AD8B-431BB41003D9}"/>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E645FA31-CB4F-489F-9DFD-66C13985A8AA}"/>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390DAF97-EF10-4A52-BC27-2790BCDA9763}"/>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8B2EA9DA-F281-4A21-A483-4520A80EF48C}"/>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975DFB99-D3D9-44AC-87AC-B1834BD8A283}"/>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E48F6C9F-119A-4139-81B5-DC23B99AA3E1}"/>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2CD1F3F1-CEBC-4D43-959E-18D5D2F32BEB}"/>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E509DF2D-C9DE-42F1-9201-6CD7433ECD67}"/>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DF714981-07B4-4E7E-86F1-9ABB68B69D0A}"/>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0D5D91CE-7234-411D-AD69-1BE8CFBDF3B7}"/>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90C83CF5-8EA4-40AF-B231-A0AB379D74E3}"/>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5" name="Freeform: Shape 14">
              <a:extLst>
                <a:ext uri="{FF2B5EF4-FFF2-40B4-BE49-F238E27FC236}">
                  <a16:creationId xmlns:a16="http://schemas.microsoft.com/office/drawing/2014/main" id="{7756B90F-F557-4B7A-8C50-6BB6CEAB515F}"/>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9358619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2DC18A1-819C-47F4-836B-AFCF93FB1E83}"/>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3" name="Freeform: Shape 2">
              <a:extLst>
                <a:ext uri="{FF2B5EF4-FFF2-40B4-BE49-F238E27FC236}">
                  <a16:creationId xmlns:a16="http://schemas.microsoft.com/office/drawing/2014/main" id="{5A163B5B-291C-480B-9AB9-7C590D644345}"/>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AB5DC127-FA30-423C-BECC-D323D5F2C7B4}"/>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1B07BBF4-C967-4DA8-B539-EC7199A027CC}"/>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C6D4B0B0-F89E-46CF-B25F-73778B8BC10D}"/>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7" name="Freeform: Shape 6">
              <a:extLst>
                <a:ext uri="{FF2B5EF4-FFF2-40B4-BE49-F238E27FC236}">
                  <a16:creationId xmlns:a16="http://schemas.microsoft.com/office/drawing/2014/main" id="{65F1D430-8AF8-449B-B9DF-646F88606558}"/>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8" name="Freeform: Shape 7">
              <a:extLst>
                <a:ext uri="{FF2B5EF4-FFF2-40B4-BE49-F238E27FC236}">
                  <a16:creationId xmlns:a16="http://schemas.microsoft.com/office/drawing/2014/main" id="{7BB3F4BF-61E5-4DC7-885A-8DE5A0332B63}"/>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3B4F9C5D-CBA1-471C-9B9B-9A84ABF9DB1F}"/>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C7C58FEC-6D4E-4E51-B3EF-C9636CDA73F8}"/>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1" name="Group 10">
            <a:extLst>
              <a:ext uri="{FF2B5EF4-FFF2-40B4-BE49-F238E27FC236}">
                <a16:creationId xmlns:a16="http://schemas.microsoft.com/office/drawing/2014/main" id="{93968E5B-C417-481E-BF10-F03A0A47289F}"/>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2" name="Freeform: Shape 11">
              <a:extLst>
                <a:ext uri="{FF2B5EF4-FFF2-40B4-BE49-F238E27FC236}">
                  <a16:creationId xmlns:a16="http://schemas.microsoft.com/office/drawing/2014/main" id="{F829EE79-5B82-4A3C-8645-C67CBD2CD0BB}"/>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3" name="Group 12">
              <a:extLst>
                <a:ext uri="{FF2B5EF4-FFF2-40B4-BE49-F238E27FC236}">
                  <a16:creationId xmlns:a16="http://schemas.microsoft.com/office/drawing/2014/main" id="{A88E292C-8076-49FE-83A6-BBD6EC5939F2}"/>
                </a:ext>
              </a:extLst>
            </p:cNvPr>
            <p:cNvGrpSpPr/>
            <p:nvPr/>
          </p:nvGrpSpPr>
          <p:grpSpPr>
            <a:xfrm>
              <a:off x="9720263" y="107156"/>
              <a:ext cx="2423265" cy="317504"/>
              <a:chOff x="4876800" y="6413787"/>
              <a:chExt cx="2423265" cy="317504"/>
            </a:xfrm>
            <a:noFill/>
          </p:grpSpPr>
          <p:sp>
            <p:nvSpPr>
              <p:cNvPr id="15" name="Freeform: Shape 14">
                <a:extLst>
                  <a:ext uri="{FF2B5EF4-FFF2-40B4-BE49-F238E27FC236}">
                    <a16:creationId xmlns:a16="http://schemas.microsoft.com/office/drawing/2014/main" id="{A83EE019-1AD2-4768-A1CE-46D0FE26CDE2}"/>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2FCA9CE9-52F2-4948-84AC-6B03EE32D8A9}"/>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DD938640-C139-4713-B04A-D0622D327629}"/>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A66016D3-C2E9-4374-B6B9-67102E4762D9}"/>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FB557396-9936-4431-A921-46989AB1867C}"/>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A9B9D2B9-CCB0-44D2-B789-6C4585F3E67D}"/>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F7655909-076C-4F8E-9405-3982EFDB54C7}"/>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EB80A031-B779-4B4B-AA29-7E434E9594EF}"/>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07C9EBBB-F312-4D4C-9FD5-E6C7C9AD1739}"/>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A22D5A4B-BA4B-46E2-9BAF-E96709B88B66}"/>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A316F320-2D89-4218-8A66-5FA0F0F4830D}"/>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EDE4D6B0-9930-4AD2-BC89-477E1D0F7E8D}"/>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19AA704A-F057-46D8-A66E-3A2AF6844AD2}"/>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AA31F640-8454-48E0-9378-82C7793EA8FC}"/>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1F8072DE-4564-490C-B636-27810FD47052}"/>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0505017D-D7ED-435E-A921-212DABEDD802}"/>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7B3B0172-ADC7-4992-955F-0762E529553E}"/>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FD019447-45DC-40A7-B57E-BB674F768F52}"/>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E2286023-ED65-43F7-97A8-6980A88D3441}"/>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6CFB2E17-270B-4F1F-A51D-11A0D07C10A9}"/>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4" name="Freeform: Shape 13">
              <a:extLst>
                <a:ext uri="{FF2B5EF4-FFF2-40B4-BE49-F238E27FC236}">
                  <a16:creationId xmlns:a16="http://schemas.microsoft.com/office/drawing/2014/main" id="{97D05823-24E2-416E-82DD-04FD21B428F0}"/>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243887374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94B0CF8-8BF1-4F8C-8E95-FDBB36CE0ABD}"/>
              </a:ext>
              <a:ext uri="{C183D7F6-B498-43B3-948B-1728B52AA6E4}">
                <adec:decorative xmlns:adec="http://schemas.microsoft.com/office/drawing/2017/decorative" val="1"/>
              </a:ext>
            </a:extLst>
          </p:cNvPr>
          <p:cNvSpPr/>
          <p:nvPr userDrawn="1"/>
        </p:nvSpPr>
        <p:spPr bwMode="auto">
          <a:xfrm>
            <a:off x="586740" y="1642459"/>
            <a:ext cx="11034762" cy="5215541"/>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endParaRPr lang="en-US" sz="1800">
              <a:solidFill>
                <a:schemeClr val="tx2"/>
              </a:solidFill>
              <a:effectLst/>
              <a:latin typeface="Arial" panose="020B0604020202020204" pitchFamily="34" charset="0"/>
            </a:endParaRPr>
          </a:p>
        </p:txBody>
      </p:sp>
      <p:sp>
        <p:nvSpPr>
          <p:cNvPr id="2" name="Title 1">
            <a:extLst>
              <a:ext uri="{FF2B5EF4-FFF2-40B4-BE49-F238E27FC236}">
                <a16:creationId xmlns:a16="http://schemas.microsoft.com/office/drawing/2014/main" id="{3A92198E-6B40-4565-A98F-5C48593957C3}"/>
              </a:ext>
            </a:extLst>
          </p:cNvPr>
          <p:cNvSpPr>
            <a:spLocks noGrp="1"/>
          </p:cNvSpPr>
          <p:nvPr>
            <p:ph type="title"/>
          </p:nvPr>
        </p:nvSpPr>
        <p:spPr/>
        <p:txBody>
          <a:bodyPr>
            <a:noAutofit/>
          </a:bodyPr>
          <a:lstStyle>
            <a:lvl1pPr>
              <a:defRPr>
                <a:solidFill>
                  <a:schemeClr val="tx2"/>
                </a:solidFill>
              </a:defRPr>
            </a:lvl1pPr>
          </a:lstStyle>
          <a:p>
            <a:r>
              <a:rPr lang="en-US"/>
              <a:t>Click to edit Master title style</a:t>
            </a:r>
          </a:p>
        </p:txBody>
      </p:sp>
      <p:sp>
        <p:nvSpPr>
          <p:cNvPr id="94" name="Picture Placeholder 93">
            <a:extLst>
              <a:ext uri="{FF2B5EF4-FFF2-40B4-BE49-F238E27FC236}">
                <a16:creationId xmlns:a16="http://schemas.microsoft.com/office/drawing/2014/main" id="{138C599C-6978-447F-B72E-B3CA3635FE3A}"/>
              </a:ext>
            </a:extLst>
          </p:cNvPr>
          <p:cNvSpPr>
            <a:spLocks noGrp="1"/>
          </p:cNvSpPr>
          <p:nvPr userDrawn="1">
            <p:ph type="pic" sz="quarter" idx="10"/>
          </p:nvPr>
        </p:nvSpPr>
        <p:spPr>
          <a:xfrm>
            <a:off x="586740" y="1170143"/>
            <a:ext cx="11018520" cy="5230657"/>
          </a:xfrm>
        </p:spPr>
        <p:txBody>
          <a:bodyPr>
            <a:noAutofit/>
          </a:bodyPr>
          <a:lstStyle>
            <a:lvl1pPr marL="0" indent="0" algn="ctr">
              <a:buNone/>
              <a:defRPr/>
            </a:lvl1pPr>
          </a:lstStyle>
          <a:p>
            <a:endParaRPr lang="en-IN"/>
          </a:p>
        </p:txBody>
      </p:sp>
      <p:sp>
        <p:nvSpPr>
          <p:cNvPr id="6" name="Half Frame 5">
            <a:extLst>
              <a:ext uri="{FF2B5EF4-FFF2-40B4-BE49-F238E27FC236}">
                <a16:creationId xmlns:a16="http://schemas.microsoft.com/office/drawing/2014/main" id="{51442093-71D4-4DD2-850E-46E0F6552F29}"/>
              </a:ext>
              <a:ext uri="{C183D7F6-B498-43B3-948B-1728B52AA6E4}">
                <adec:decorative xmlns:adec="http://schemas.microsoft.com/office/drawing/2017/decorative" val="1"/>
              </a:ext>
            </a:extLst>
          </p:cNvPr>
          <p:cNvSpPr/>
          <p:nvPr userDrawn="1"/>
        </p:nvSpPr>
        <p:spPr bwMode="auto">
          <a:xfrm>
            <a:off x="523875" y="1121569"/>
            <a:ext cx="624095" cy="605631"/>
          </a:xfrm>
          <a:prstGeom prst="halfFrame">
            <a:avLst>
              <a:gd name="adj1" fmla="val 16666"/>
              <a:gd name="adj2" fmla="val 18055"/>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7" name="Half Frame 6">
            <a:extLst>
              <a:ext uri="{FF2B5EF4-FFF2-40B4-BE49-F238E27FC236}">
                <a16:creationId xmlns:a16="http://schemas.microsoft.com/office/drawing/2014/main" id="{DA388463-9E46-492B-9913-E92426A45A82}"/>
              </a:ext>
              <a:ext uri="{C183D7F6-B498-43B3-948B-1728B52AA6E4}">
                <adec:decorative xmlns:adec="http://schemas.microsoft.com/office/drawing/2017/decorative" val="1"/>
              </a:ext>
            </a:extLst>
          </p:cNvPr>
          <p:cNvSpPr/>
          <p:nvPr userDrawn="1"/>
        </p:nvSpPr>
        <p:spPr bwMode="auto">
          <a:xfrm rot="10800000">
            <a:off x="11060272" y="5881843"/>
            <a:ext cx="611028" cy="584036"/>
          </a:xfrm>
          <a:prstGeom prst="halfFrame">
            <a:avLst>
              <a:gd name="adj1" fmla="val 16666"/>
              <a:gd name="adj2" fmla="val 18055"/>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nvGrpSpPr>
          <p:cNvPr id="8" name="Group 7">
            <a:extLst>
              <a:ext uri="{FF2B5EF4-FFF2-40B4-BE49-F238E27FC236}">
                <a16:creationId xmlns:a16="http://schemas.microsoft.com/office/drawing/2014/main" id="{7EEBF681-74C7-48E0-8ACD-3659DAC251C1}"/>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9" name="Freeform: Shape 8">
              <a:extLst>
                <a:ext uri="{FF2B5EF4-FFF2-40B4-BE49-F238E27FC236}">
                  <a16:creationId xmlns:a16="http://schemas.microsoft.com/office/drawing/2014/main" id="{E48EAD73-EA43-401F-82FD-8351E47BD882}"/>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FD575925-DE1A-441E-9F22-2CA2F8246027}"/>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5F7D791F-9629-4838-B902-30F26EC02807}"/>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F34B6664-139D-41CC-AE18-334524554D19}"/>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A8CA768C-CD9A-4016-A3F6-1E9E9C983E54}"/>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65F5019F-0AB1-498C-88E6-7D75B1C06FC8}"/>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92BDF8BD-4203-4A3A-AB98-DB40EA8859AA}"/>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E6BCE11C-6206-4A80-B0C8-6148FEF3C1B1}"/>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7" name="Group 16">
            <a:extLst>
              <a:ext uri="{FF2B5EF4-FFF2-40B4-BE49-F238E27FC236}">
                <a16:creationId xmlns:a16="http://schemas.microsoft.com/office/drawing/2014/main" id="{A1AB6091-95A8-4247-8CC6-3187BEAEDD57}"/>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8" name="Freeform: Shape 17">
              <a:extLst>
                <a:ext uri="{FF2B5EF4-FFF2-40B4-BE49-F238E27FC236}">
                  <a16:creationId xmlns:a16="http://schemas.microsoft.com/office/drawing/2014/main" id="{A6D83CB3-8B51-4B42-A989-2E6613972026}"/>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9" name="Group 18">
              <a:extLst>
                <a:ext uri="{FF2B5EF4-FFF2-40B4-BE49-F238E27FC236}">
                  <a16:creationId xmlns:a16="http://schemas.microsoft.com/office/drawing/2014/main" id="{47E1ADDD-ACE4-49FF-9820-EA00EAA16020}"/>
                </a:ext>
              </a:extLst>
            </p:cNvPr>
            <p:cNvGrpSpPr/>
            <p:nvPr/>
          </p:nvGrpSpPr>
          <p:grpSpPr>
            <a:xfrm>
              <a:off x="9720263" y="107156"/>
              <a:ext cx="2423265" cy="317504"/>
              <a:chOff x="4876800" y="6413787"/>
              <a:chExt cx="2423265" cy="317504"/>
            </a:xfrm>
            <a:noFill/>
          </p:grpSpPr>
          <p:sp>
            <p:nvSpPr>
              <p:cNvPr id="21" name="Freeform: Shape 20">
                <a:extLst>
                  <a:ext uri="{FF2B5EF4-FFF2-40B4-BE49-F238E27FC236}">
                    <a16:creationId xmlns:a16="http://schemas.microsoft.com/office/drawing/2014/main" id="{FC4DD205-FE4E-4CC6-952A-DA5F109A78AF}"/>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6B8B222D-D082-420E-9132-1766C3A37FF5}"/>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F77CA7CD-D118-4A55-8182-AA34CD6CBFB9}"/>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4C4D0F78-D39A-4B33-885C-E369BA177FC1}"/>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A6A272AA-AD04-45BA-94E1-77C07F80C846}"/>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FADB9567-BB0C-45C1-8497-3817066680C4}"/>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E91E28E9-8A36-427A-B0A2-E62FB2E2FCDF}"/>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73F7335F-85D6-4344-A599-84C73A096E7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E0E7E21B-2B37-41CF-BB19-EADB6B7A3B5D}"/>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FD1C44EB-2C6B-4856-AAD2-2B72DC4EF2D1}"/>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0E34F11A-D180-4C1C-8AF6-D9A5D9AC113C}"/>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2A5BC9DE-C61A-4BDE-B7FB-65AFA50FBFFE}"/>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72C566AD-96BB-4431-8845-1D577940D281}"/>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381FF059-9F8E-430C-8991-7889964F6BE8}"/>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6F7DD749-D90C-402E-B80F-4B17D52242FA}"/>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BB0D6B25-6713-412E-A64A-D600C1B42176}"/>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BA4DB69F-F691-4F3D-A2C4-0F5AE4517F8E}"/>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459B3413-AF98-4628-96E0-865EB7A39E27}"/>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AC88510A-13C2-4824-AF0B-4711A7247D27}"/>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9C939D7A-2E99-4061-B0A6-C794C812BCB2}"/>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0" name="Freeform: Shape 19">
              <a:extLst>
                <a:ext uri="{FF2B5EF4-FFF2-40B4-BE49-F238E27FC236}">
                  <a16:creationId xmlns:a16="http://schemas.microsoft.com/office/drawing/2014/main" id="{495E954D-B660-49AA-9E7D-2AB1396FEE05}"/>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85935841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60">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12">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8F79EC73-34E3-47C1-B15A-A2D119CA3E06}"/>
              </a:ext>
              <a:ext uri="{C183D7F6-B498-43B3-948B-1728B52AA6E4}">
                <adec:decorative xmlns:adec="http://schemas.microsoft.com/office/drawing/2017/decorative" val="1"/>
              </a:ext>
            </a:extLst>
          </p:cNvPr>
          <p:cNvSpPr/>
          <p:nvPr userDrawn="1"/>
        </p:nvSpPr>
        <p:spPr bwMode="auto">
          <a:xfrm>
            <a:off x="2" y="424209"/>
            <a:ext cx="4408713" cy="5853550"/>
          </a:xfrm>
          <a:custGeom>
            <a:avLst/>
            <a:gdLst>
              <a:gd name="connsiteX0" fmla="*/ 1484158 w 4408713"/>
              <a:gd name="connsiteY0" fmla="*/ 0 h 5853550"/>
              <a:gd name="connsiteX1" fmla="*/ 4408713 w 4408713"/>
              <a:gd name="connsiteY1" fmla="*/ 2926775 h 5853550"/>
              <a:gd name="connsiteX2" fmla="*/ 1484158 w 4408713"/>
              <a:gd name="connsiteY2" fmla="*/ 5853550 h 5853550"/>
              <a:gd name="connsiteX3" fmla="*/ 90142 w 4408713"/>
              <a:gd name="connsiteY3" fmla="*/ 5500304 h 5853550"/>
              <a:gd name="connsiteX4" fmla="*/ 0 w 4408713"/>
              <a:gd name="connsiteY4" fmla="*/ 5445500 h 5853550"/>
              <a:gd name="connsiteX5" fmla="*/ 0 w 4408713"/>
              <a:gd name="connsiteY5" fmla="*/ 408050 h 5853550"/>
              <a:gd name="connsiteX6" fmla="*/ 90142 w 4408713"/>
              <a:gd name="connsiteY6" fmla="*/ 353246 h 5853550"/>
              <a:gd name="connsiteX7" fmla="*/ 1484158 w 4408713"/>
              <a:gd name="connsiteY7" fmla="*/ 0 h 585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8713" h="5853550">
                <a:moveTo>
                  <a:pt x="1484158" y="0"/>
                </a:moveTo>
                <a:cubicBezTo>
                  <a:pt x="3099345" y="0"/>
                  <a:pt x="4408713" y="1310362"/>
                  <a:pt x="4408713" y="2926775"/>
                </a:cubicBezTo>
                <a:cubicBezTo>
                  <a:pt x="4408713" y="4543188"/>
                  <a:pt x="3099345" y="5853550"/>
                  <a:pt x="1484158" y="5853550"/>
                </a:cubicBezTo>
                <a:cubicBezTo>
                  <a:pt x="979412" y="5853550"/>
                  <a:pt x="504531" y="5725585"/>
                  <a:pt x="90142" y="5500304"/>
                </a:cubicBezTo>
                <a:lnTo>
                  <a:pt x="0" y="5445500"/>
                </a:lnTo>
                <a:lnTo>
                  <a:pt x="0" y="408050"/>
                </a:lnTo>
                <a:lnTo>
                  <a:pt x="90142" y="353246"/>
                </a:lnTo>
                <a:cubicBezTo>
                  <a:pt x="504531" y="127965"/>
                  <a:pt x="979412" y="0"/>
                  <a:pt x="1484158" y="0"/>
                </a:cubicBezTo>
                <a:close/>
              </a:path>
            </a:pathLst>
          </a:cu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56" name="Arc 55">
            <a:extLst>
              <a:ext uri="{FF2B5EF4-FFF2-40B4-BE49-F238E27FC236}">
                <a16:creationId xmlns:a16="http://schemas.microsoft.com/office/drawing/2014/main" id="{40C9EC0A-6D66-4FDF-92FB-84CA99A79F1C}"/>
              </a:ext>
              <a:ext uri="{C183D7F6-B498-43B3-948B-1728B52AA6E4}">
                <adec:decorative xmlns:adec="http://schemas.microsoft.com/office/drawing/2017/decorative" val="1"/>
              </a:ext>
            </a:extLst>
          </p:cNvPr>
          <p:cNvSpPr/>
          <p:nvPr userDrawn="1"/>
        </p:nvSpPr>
        <p:spPr bwMode="auto">
          <a:xfrm>
            <a:off x="-1224496" y="642329"/>
            <a:ext cx="5417310" cy="5417310"/>
          </a:xfrm>
          <a:prstGeom prst="arc">
            <a:avLst>
              <a:gd name="adj1" fmla="val 15014510"/>
              <a:gd name="adj2" fmla="val 3993308"/>
            </a:avLst>
          </a:prstGeom>
          <a:noFill/>
          <a:ln w="28575">
            <a:solidFill>
              <a:schemeClr val="tx2"/>
            </a:solidFill>
            <a:prstDash val="sysDot"/>
            <a:headEnd type="oval" w="med" len="med"/>
            <a:tailEnd type="oval"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600">
              <a:solidFill>
                <a:srgbClr val="FFFFFF"/>
              </a:solidFill>
              <a:cs typeface="Segoe UI" pitchFamily="34" charset="0"/>
            </a:endParaRPr>
          </a:p>
        </p:txBody>
      </p:sp>
      <p:sp>
        <p:nvSpPr>
          <p:cNvPr id="2" name="Title 1">
            <a:extLst>
              <a:ext uri="{FF2B5EF4-FFF2-40B4-BE49-F238E27FC236}">
                <a16:creationId xmlns:a16="http://schemas.microsoft.com/office/drawing/2014/main" id="{68D603C6-1BD3-4B41-AF87-2EECCED9328B}"/>
              </a:ext>
            </a:extLst>
          </p:cNvPr>
          <p:cNvSpPr>
            <a:spLocks noGrp="1"/>
          </p:cNvSpPr>
          <p:nvPr userDrawn="1">
            <p:ph type="title"/>
          </p:nvPr>
        </p:nvSpPr>
        <p:spPr>
          <a:xfrm>
            <a:off x="588263" y="2799335"/>
            <a:ext cx="3345104" cy="1251073"/>
          </a:xfrm>
        </p:spPr>
        <p:txBody>
          <a:bodyPr/>
          <a:lstStyle/>
          <a:p>
            <a:r>
              <a:rPr lang="en-US"/>
              <a:t>Click to edit Master title style</a:t>
            </a:r>
            <a:endParaRPr lang="en-IN"/>
          </a:p>
        </p:txBody>
      </p:sp>
      <p:sp>
        <p:nvSpPr>
          <p:cNvPr id="48" name="Text Placeholder 47">
            <a:extLst>
              <a:ext uri="{FF2B5EF4-FFF2-40B4-BE49-F238E27FC236}">
                <a16:creationId xmlns:a16="http://schemas.microsoft.com/office/drawing/2014/main" id="{4685CAA4-D539-44D7-905E-0BE0B402A9C4}"/>
              </a:ext>
            </a:extLst>
          </p:cNvPr>
          <p:cNvSpPr>
            <a:spLocks noGrp="1"/>
          </p:cNvSpPr>
          <p:nvPr>
            <p:ph type="body" sz="quarter" idx="12" hasCustomPrompt="1"/>
          </p:nvPr>
        </p:nvSpPr>
        <p:spPr>
          <a:xfrm>
            <a:off x="5007137" y="2448600"/>
            <a:ext cx="6583680" cy="430887"/>
          </a:xfrm>
        </p:spPr>
        <p:txBody>
          <a:bodyPr anchor="b"/>
          <a:lstStyle>
            <a:lvl1pPr marL="0" indent="0">
              <a:buNone/>
              <a:defRPr cap="all" baseline="0">
                <a:solidFill>
                  <a:schemeClr val="accent4"/>
                </a:solidFill>
                <a:latin typeface="+mj-lt"/>
              </a:defRPr>
            </a:lvl1pPr>
          </a:lstStyle>
          <a:p>
            <a:pPr lvl="0"/>
            <a:r>
              <a:rPr lang="en-US"/>
              <a:t>Title</a:t>
            </a:r>
            <a:endParaRPr lang="en-IN"/>
          </a:p>
        </p:txBody>
      </p:sp>
      <p:sp>
        <p:nvSpPr>
          <p:cNvPr id="51" name="Text Placeholder 50">
            <a:extLst>
              <a:ext uri="{FF2B5EF4-FFF2-40B4-BE49-F238E27FC236}">
                <a16:creationId xmlns:a16="http://schemas.microsoft.com/office/drawing/2014/main" id="{2781EE46-CE71-45B3-B092-3FA176962869}"/>
              </a:ext>
            </a:extLst>
          </p:cNvPr>
          <p:cNvSpPr>
            <a:spLocks noGrp="1"/>
          </p:cNvSpPr>
          <p:nvPr>
            <p:ph type="body" sz="quarter" idx="13"/>
          </p:nvPr>
        </p:nvSpPr>
        <p:spPr>
          <a:xfrm>
            <a:off x="5007137" y="2976563"/>
            <a:ext cx="6583680" cy="307777"/>
          </a:xfrm>
        </p:spPr>
        <p:txBody>
          <a:bodyPr/>
          <a:lstStyle>
            <a:lvl1pPr marL="0" indent="0">
              <a:buNone/>
              <a:defRPr sz="2000"/>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a:t>
            </a:r>
            <a:endParaRPr lang="en-IN"/>
          </a:p>
        </p:txBody>
      </p:sp>
      <p:grpSp>
        <p:nvGrpSpPr>
          <p:cNvPr id="7" name="Group 6">
            <a:extLst>
              <a:ext uri="{FF2B5EF4-FFF2-40B4-BE49-F238E27FC236}">
                <a16:creationId xmlns:a16="http://schemas.microsoft.com/office/drawing/2014/main" id="{7BC068BD-2DB3-4D61-B378-59BEF2ABAE65}"/>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8" name="Freeform: Shape 7">
              <a:extLst>
                <a:ext uri="{FF2B5EF4-FFF2-40B4-BE49-F238E27FC236}">
                  <a16:creationId xmlns:a16="http://schemas.microsoft.com/office/drawing/2014/main" id="{35B57938-0653-42CB-98C6-7CA3CD9080D5}"/>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1CD71178-D768-4CD9-A418-DD8A24105B41}"/>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F7E53FE7-82B4-403E-BF89-7E9327A226B8}"/>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1187733D-ECF3-48B6-85D0-C28C1A5C9A0D}"/>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107B03A7-2196-431D-95F3-200C7DEE1E95}"/>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A5BFE045-93F8-4CB0-9D9F-8B9E7E92705F}"/>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1F5BE329-E9E4-46A8-9927-052BE4F79B9D}"/>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807F0C4A-171D-40A8-9830-2D894AC6C096}"/>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6" name="Group 15">
            <a:extLst>
              <a:ext uri="{FF2B5EF4-FFF2-40B4-BE49-F238E27FC236}">
                <a16:creationId xmlns:a16="http://schemas.microsoft.com/office/drawing/2014/main" id="{1B34ADE4-90EE-44C6-B845-8BE7F83112D3}"/>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7" name="Freeform: Shape 16">
              <a:extLst>
                <a:ext uri="{FF2B5EF4-FFF2-40B4-BE49-F238E27FC236}">
                  <a16:creationId xmlns:a16="http://schemas.microsoft.com/office/drawing/2014/main" id="{E0E4FD5B-AAA0-46A2-AEC5-AD79DBA1F687}"/>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8" name="Group 17">
              <a:extLst>
                <a:ext uri="{FF2B5EF4-FFF2-40B4-BE49-F238E27FC236}">
                  <a16:creationId xmlns:a16="http://schemas.microsoft.com/office/drawing/2014/main" id="{09F2E728-CA07-4AAC-90B8-5E2763366BD4}"/>
                </a:ext>
              </a:extLst>
            </p:cNvPr>
            <p:cNvGrpSpPr/>
            <p:nvPr/>
          </p:nvGrpSpPr>
          <p:grpSpPr>
            <a:xfrm>
              <a:off x="9720263" y="107156"/>
              <a:ext cx="2423265" cy="317504"/>
              <a:chOff x="4876800" y="6413787"/>
              <a:chExt cx="2423265" cy="317504"/>
            </a:xfrm>
            <a:noFill/>
          </p:grpSpPr>
          <p:sp>
            <p:nvSpPr>
              <p:cNvPr id="20" name="Freeform: Shape 19">
                <a:extLst>
                  <a:ext uri="{FF2B5EF4-FFF2-40B4-BE49-F238E27FC236}">
                    <a16:creationId xmlns:a16="http://schemas.microsoft.com/office/drawing/2014/main" id="{FF6DF955-A9E8-4CE2-A6DF-C88DD7456F03}"/>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E3E4E646-E7DD-4642-9580-573B46C12E5A}"/>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3639FD8D-970C-4971-8A27-5D373F4AD23A}"/>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65135E83-B426-44C8-B5C4-86DE4FE698A2}"/>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980DD7AE-192C-4F0E-86A5-D4A72C179022}"/>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848890AA-1C35-43E7-9116-EB17C09127BA}"/>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A1F0A543-465E-4FB1-B711-A27B08BCB570}"/>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7D917CE1-4C28-48A1-8C85-865A4EE53946}"/>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C931F611-03E3-4F39-A15D-EB221B6AE9A4}"/>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25CD5ED0-2B44-43A5-A89E-21BC4811971F}"/>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32925FB1-4A35-4BA4-BB3E-4CD7A7EB6794}"/>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8676BD0A-9D4A-413E-9494-8B60F41831EA}"/>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7A72AFA6-57F5-42DA-8CAC-E3E8EA45C073}"/>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9D2CB2C7-F6C5-4BBB-92E2-3889521E6DE1}"/>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9BB04082-9E87-4946-9291-E8BAB92D5CD2}"/>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52D1DA97-21C1-47C1-B42C-9157A7B257CA}"/>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BAF8233D-AE50-4DBC-B2C4-C28ABC3A1CCD}"/>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CF37E6EE-F80D-4C29-B80D-5E44697F1E76}"/>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EB7DF0B2-1789-423C-90FB-EA4B94C27807}"/>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0865FCB7-B2D5-4A0A-842B-70DD77FAABB1}"/>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9" name="Freeform: Shape 18">
              <a:extLst>
                <a:ext uri="{FF2B5EF4-FFF2-40B4-BE49-F238E27FC236}">
                  <a16:creationId xmlns:a16="http://schemas.microsoft.com/office/drawing/2014/main" id="{8C8A7EE8-5186-4B16-94C4-2B1042398AE6}"/>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805172431"/>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8F79EC73-34E3-47C1-B15A-A2D119CA3E06}"/>
              </a:ext>
              <a:ext uri="{C183D7F6-B498-43B3-948B-1728B52AA6E4}">
                <adec:decorative xmlns:adec="http://schemas.microsoft.com/office/drawing/2017/decorative" val="1"/>
              </a:ext>
            </a:extLst>
          </p:cNvPr>
          <p:cNvSpPr/>
          <p:nvPr userDrawn="1"/>
        </p:nvSpPr>
        <p:spPr bwMode="auto">
          <a:xfrm>
            <a:off x="2" y="424209"/>
            <a:ext cx="4408713" cy="5853550"/>
          </a:xfrm>
          <a:custGeom>
            <a:avLst/>
            <a:gdLst>
              <a:gd name="connsiteX0" fmla="*/ 1484158 w 4408713"/>
              <a:gd name="connsiteY0" fmla="*/ 0 h 5853550"/>
              <a:gd name="connsiteX1" fmla="*/ 4408713 w 4408713"/>
              <a:gd name="connsiteY1" fmla="*/ 2926775 h 5853550"/>
              <a:gd name="connsiteX2" fmla="*/ 1484158 w 4408713"/>
              <a:gd name="connsiteY2" fmla="*/ 5853550 h 5853550"/>
              <a:gd name="connsiteX3" fmla="*/ 90142 w 4408713"/>
              <a:gd name="connsiteY3" fmla="*/ 5500304 h 5853550"/>
              <a:gd name="connsiteX4" fmla="*/ 0 w 4408713"/>
              <a:gd name="connsiteY4" fmla="*/ 5445500 h 5853550"/>
              <a:gd name="connsiteX5" fmla="*/ 0 w 4408713"/>
              <a:gd name="connsiteY5" fmla="*/ 408050 h 5853550"/>
              <a:gd name="connsiteX6" fmla="*/ 90142 w 4408713"/>
              <a:gd name="connsiteY6" fmla="*/ 353246 h 5853550"/>
              <a:gd name="connsiteX7" fmla="*/ 1484158 w 4408713"/>
              <a:gd name="connsiteY7" fmla="*/ 0 h 585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8713" h="5853550">
                <a:moveTo>
                  <a:pt x="1484158" y="0"/>
                </a:moveTo>
                <a:cubicBezTo>
                  <a:pt x="3099345" y="0"/>
                  <a:pt x="4408713" y="1310362"/>
                  <a:pt x="4408713" y="2926775"/>
                </a:cubicBezTo>
                <a:cubicBezTo>
                  <a:pt x="4408713" y="4543188"/>
                  <a:pt x="3099345" y="5853550"/>
                  <a:pt x="1484158" y="5853550"/>
                </a:cubicBezTo>
                <a:cubicBezTo>
                  <a:pt x="979412" y="5853550"/>
                  <a:pt x="504531" y="5725585"/>
                  <a:pt x="90142" y="5500304"/>
                </a:cubicBezTo>
                <a:lnTo>
                  <a:pt x="0" y="5445500"/>
                </a:lnTo>
                <a:lnTo>
                  <a:pt x="0" y="408050"/>
                </a:lnTo>
                <a:lnTo>
                  <a:pt x="90142" y="353246"/>
                </a:lnTo>
                <a:cubicBezTo>
                  <a:pt x="504531" y="127965"/>
                  <a:pt x="979412" y="0"/>
                  <a:pt x="1484158" y="0"/>
                </a:cubicBezTo>
                <a:close/>
              </a:path>
            </a:pathLst>
          </a:cu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56" name="Arc 55">
            <a:extLst>
              <a:ext uri="{FF2B5EF4-FFF2-40B4-BE49-F238E27FC236}">
                <a16:creationId xmlns:a16="http://schemas.microsoft.com/office/drawing/2014/main" id="{40C9EC0A-6D66-4FDF-92FB-84CA99A79F1C}"/>
              </a:ext>
              <a:ext uri="{C183D7F6-B498-43B3-948B-1728B52AA6E4}">
                <adec:decorative xmlns:adec="http://schemas.microsoft.com/office/drawing/2017/decorative" val="1"/>
              </a:ext>
            </a:extLst>
          </p:cNvPr>
          <p:cNvSpPr/>
          <p:nvPr userDrawn="1"/>
        </p:nvSpPr>
        <p:spPr bwMode="auto">
          <a:xfrm>
            <a:off x="-1224496" y="642329"/>
            <a:ext cx="5417310" cy="5417310"/>
          </a:xfrm>
          <a:prstGeom prst="arc">
            <a:avLst>
              <a:gd name="adj1" fmla="val 15014510"/>
              <a:gd name="adj2" fmla="val 3993308"/>
            </a:avLst>
          </a:prstGeom>
          <a:noFill/>
          <a:ln w="28575">
            <a:solidFill>
              <a:schemeClr val="tx2"/>
            </a:solidFill>
            <a:prstDash val="sysDot"/>
            <a:headEnd type="oval" w="med" len="med"/>
            <a:tailEnd type="oval"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600">
              <a:solidFill>
                <a:srgbClr val="FFFFFF"/>
              </a:solidFill>
              <a:cs typeface="Segoe UI" pitchFamily="34" charset="0"/>
            </a:endParaRPr>
          </a:p>
        </p:txBody>
      </p:sp>
      <p:sp>
        <p:nvSpPr>
          <p:cNvPr id="2" name="Title 1">
            <a:extLst>
              <a:ext uri="{FF2B5EF4-FFF2-40B4-BE49-F238E27FC236}">
                <a16:creationId xmlns:a16="http://schemas.microsoft.com/office/drawing/2014/main" id="{68D603C6-1BD3-4B41-AF87-2EECCED9328B}"/>
              </a:ext>
            </a:extLst>
          </p:cNvPr>
          <p:cNvSpPr>
            <a:spLocks noGrp="1"/>
          </p:cNvSpPr>
          <p:nvPr userDrawn="1">
            <p:ph type="title"/>
          </p:nvPr>
        </p:nvSpPr>
        <p:spPr>
          <a:xfrm>
            <a:off x="588263" y="2799335"/>
            <a:ext cx="3345104" cy="1107996"/>
          </a:xfrm>
        </p:spPr>
        <p:txBody>
          <a:bodyPr/>
          <a:lstStyle>
            <a:lvl1pPr>
              <a:defRPr>
                <a:solidFill>
                  <a:schemeClr val="tx2"/>
                </a:solidFill>
              </a:defRPr>
            </a:lvl1pPr>
          </a:lstStyle>
          <a:p>
            <a:r>
              <a:rPr lang="en-US"/>
              <a:t>Click to edit Master title style</a:t>
            </a:r>
            <a:endParaRPr lang="en-IN"/>
          </a:p>
        </p:txBody>
      </p:sp>
      <p:sp>
        <p:nvSpPr>
          <p:cNvPr id="61" name="Text Placeholder 60">
            <a:extLst>
              <a:ext uri="{FF2B5EF4-FFF2-40B4-BE49-F238E27FC236}">
                <a16:creationId xmlns:a16="http://schemas.microsoft.com/office/drawing/2014/main" id="{D8857338-6184-4461-8255-F548A5600494}"/>
              </a:ext>
            </a:extLst>
          </p:cNvPr>
          <p:cNvSpPr>
            <a:spLocks noGrp="1"/>
          </p:cNvSpPr>
          <p:nvPr>
            <p:ph type="body" sz="quarter" idx="10" hasCustomPrompt="1"/>
          </p:nvPr>
        </p:nvSpPr>
        <p:spPr>
          <a:xfrm>
            <a:off x="5020057" y="2217687"/>
            <a:ext cx="6583680" cy="923330"/>
          </a:xfrm>
        </p:spPr>
        <p:txBody>
          <a:bodyPr anchor="ctr"/>
          <a:lstStyle>
            <a:lvl1pPr marL="0" indent="0">
              <a:buNone/>
              <a:defRPr lang="en-US" sz="2000" kern="1200" dirty="0">
                <a:solidFill>
                  <a:schemeClr val="tx1"/>
                </a:solidFill>
                <a:latin typeface="+mn-lt"/>
                <a:ea typeface="+mn-ea"/>
                <a:cs typeface="+mn-cs"/>
              </a:defRPr>
            </a:lvl1pPr>
          </a:lstStyle>
          <a:p>
            <a:pPr lvl="0">
              <a:spcBef>
                <a:spcPts val="1800"/>
              </a:spcBef>
            </a:pPr>
            <a:r>
              <a:rPr lang="en-US" sz="2000">
                <a:solidFill>
                  <a:schemeClr val="accent4"/>
                </a:solidFill>
              </a:rPr>
              <a:t>Lorem ipsum dolor </a:t>
            </a:r>
            <a:r>
              <a:rPr lang="en-US" sz="2000"/>
              <a:t>sit </a:t>
            </a:r>
            <a:r>
              <a:rPr lang="en-US" sz="2000" err="1"/>
              <a:t>amet</a:t>
            </a:r>
            <a:r>
              <a:rPr lang="en-US" sz="2000"/>
              <a:t>, </a:t>
            </a:r>
            <a:r>
              <a:rPr lang="en-US" sz="2000" err="1"/>
              <a:t>consectetuer</a:t>
            </a:r>
            <a:r>
              <a:rPr lang="en-US" sz="2000"/>
              <a:t> </a:t>
            </a:r>
            <a:r>
              <a:rPr lang="en-US" sz="2000" err="1"/>
              <a:t>adipiscing</a:t>
            </a:r>
            <a:r>
              <a:rPr lang="en-US" sz="2000"/>
              <a:t> </a:t>
            </a:r>
            <a:r>
              <a:rPr lang="en-US" sz="2000" err="1"/>
              <a:t>elit</a:t>
            </a:r>
            <a:r>
              <a:rPr lang="en-US" sz="2000"/>
              <a:t>. Maecenas </a:t>
            </a:r>
            <a:r>
              <a:rPr lang="en-US" sz="2000" err="1"/>
              <a:t>porttitor</a:t>
            </a:r>
            <a:r>
              <a:rPr lang="en-US" sz="2000"/>
              <a:t> </a:t>
            </a:r>
            <a:r>
              <a:rPr lang="en-US" sz="2000" err="1"/>
              <a:t>congue</a:t>
            </a:r>
            <a:r>
              <a:rPr lang="en-US" sz="2000"/>
              <a:t> </a:t>
            </a:r>
            <a:r>
              <a:rPr lang="en-US" sz="2000" err="1"/>
              <a:t>massa</a:t>
            </a:r>
            <a:r>
              <a:rPr lang="en-US" sz="2000"/>
              <a:t>. </a:t>
            </a:r>
            <a:r>
              <a:rPr lang="en-US" sz="2000" err="1"/>
              <a:t>Fusce</a:t>
            </a:r>
            <a:r>
              <a:rPr lang="en-US" sz="2000"/>
              <a:t> </a:t>
            </a:r>
            <a:r>
              <a:rPr lang="en-US" sz="2000" err="1"/>
              <a:t>posuere</a:t>
            </a:r>
            <a:r>
              <a:rPr lang="en-US" sz="2000"/>
              <a:t>, </a:t>
            </a:r>
          </a:p>
        </p:txBody>
      </p:sp>
      <p:cxnSp>
        <p:nvCxnSpPr>
          <p:cNvPr id="54" name="Straight Connector 53">
            <a:extLst>
              <a:ext uri="{FF2B5EF4-FFF2-40B4-BE49-F238E27FC236}">
                <a16:creationId xmlns:a16="http://schemas.microsoft.com/office/drawing/2014/main" id="{186D995A-8463-4A16-8E85-59E73BC814E1}"/>
              </a:ext>
              <a:ext uri="{C183D7F6-B498-43B3-948B-1728B52AA6E4}">
                <adec:decorative xmlns:adec="http://schemas.microsoft.com/office/drawing/2017/decorative" val="1"/>
              </a:ext>
            </a:extLst>
          </p:cNvPr>
          <p:cNvCxnSpPr/>
          <p:nvPr userDrawn="1"/>
        </p:nvCxnSpPr>
        <p:spPr>
          <a:xfrm>
            <a:off x="5020057" y="3498252"/>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62" name="Text Placeholder 60">
            <a:extLst>
              <a:ext uri="{FF2B5EF4-FFF2-40B4-BE49-F238E27FC236}">
                <a16:creationId xmlns:a16="http://schemas.microsoft.com/office/drawing/2014/main" id="{15016C7C-F01E-48AF-8C32-4797A98EF220}"/>
              </a:ext>
            </a:extLst>
          </p:cNvPr>
          <p:cNvSpPr>
            <a:spLocks noGrp="1"/>
          </p:cNvSpPr>
          <p:nvPr>
            <p:ph type="body" sz="quarter" idx="11" hasCustomPrompt="1"/>
          </p:nvPr>
        </p:nvSpPr>
        <p:spPr>
          <a:xfrm>
            <a:off x="5020057" y="3810007"/>
            <a:ext cx="6583680" cy="923330"/>
          </a:xfrm>
        </p:spPr>
        <p:txBody>
          <a:bodyPr anchor="ctr"/>
          <a:lstStyle>
            <a:lvl1pPr marL="0" indent="0">
              <a:buNone/>
              <a:defRPr lang="en-US" sz="2000" kern="1200" dirty="0">
                <a:solidFill>
                  <a:schemeClr val="tx1"/>
                </a:solidFill>
                <a:latin typeface="+mn-lt"/>
                <a:ea typeface="+mn-ea"/>
                <a:cs typeface="+mn-cs"/>
              </a:defRPr>
            </a:lvl1pPr>
          </a:lstStyle>
          <a:p>
            <a:pPr lvl="0">
              <a:spcBef>
                <a:spcPts val="1800"/>
              </a:spcBef>
            </a:pPr>
            <a:r>
              <a:rPr lang="en-US" sz="2000">
                <a:solidFill>
                  <a:schemeClr val="accent4"/>
                </a:solidFill>
              </a:rPr>
              <a:t>Lorem ipsum dolor </a:t>
            </a:r>
            <a:r>
              <a:rPr lang="en-US" sz="2000"/>
              <a:t>sit </a:t>
            </a:r>
            <a:r>
              <a:rPr lang="en-US" sz="2000" err="1"/>
              <a:t>amet</a:t>
            </a:r>
            <a:r>
              <a:rPr lang="en-US" sz="2000"/>
              <a:t>, </a:t>
            </a:r>
            <a:r>
              <a:rPr lang="en-US" sz="2000" err="1"/>
              <a:t>consectetuer</a:t>
            </a:r>
            <a:r>
              <a:rPr lang="en-US" sz="2000"/>
              <a:t> </a:t>
            </a:r>
            <a:r>
              <a:rPr lang="en-US" sz="2000" err="1"/>
              <a:t>adipiscing</a:t>
            </a:r>
            <a:r>
              <a:rPr lang="en-US" sz="2000"/>
              <a:t> </a:t>
            </a:r>
            <a:r>
              <a:rPr lang="en-US" sz="2000" err="1"/>
              <a:t>elit</a:t>
            </a:r>
            <a:r>
              <a:rPr lang="en-US" sz="2000"/>
              <a:t>. Maecenas </a:t>
            </a:r>
            <a:r>
              <a:rPr lang="en-US" sz="2000" err="1"/>
              <a:t>porttitor</a:t>
            </a:r>
            <a:r>
              <a:rPr lang="en-US" sz="2000"/>
              <a:t> </a:t>
            </a:r>
            <a:r>
              <a:rPr lang="en-US" sz="2000" err="1"/>
              <a:t>congue</a:t>
            </a:r>
            <a:r>
              <a:rPr lang="en-US" sz="2000"/>
              <a:t> </a:t>
            </a:r>
            <a:r>
              <a:rPr lang="en-US" sz="2000" err="1"/>
              <a:t>massa</a:t>
            </a:r>
            <a:r>
              <a:rPr lang="en-US" sz="2000"/>
              <a:t>. </a:t>
            </a:r>
            <a:r>
              <a:rPr lang="en-US" sz="2000" err="1"/>
              <a:t>Fusce</a:t>
            </a:r>
            <a:r>
              <a:rPr lang="en-US" sz="2000"/>
              <a:t> </a:t>
            </a:r>
            <a:r>
              <a:rPr lang="en-US" sz="2000" err="1"/>
              <a:t>posuere</a:t>
            </a:r>
            <a:r>
              <a:rPr lang="en-US" sz="2000"/>
              <a:t>, </a:t>
            </a:r>
          </a:p>
        </p:txBody>
      </p:sp>
      <p:grpSp>
        <p:nvGrpSpPr>
          <p:cNvPr id="8" name="Group 7">
            <a:extLst>
              <a:ext uri="{FF2B5EF4-FFF2-40B4-BE49-F238E27FC236}">
                <a16:creationId xmlns:a16="http://schemas.microsoft.com/office/drawing/2014/main" id="{8A181E11-3405-4D43-9170-C3D3791853D3}"/>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9" name="Freeform: Shape 8">
              <a:extLst>
                <a:ext uri="{FF2B5EF4-FFF2-40B4-BE49-F238E27FC236}">
                  <a16:creationId xmlns:a16="http://schemas.microsoft.com/office/drawing/2014/main" id="{9985E63C-D698-484F-B819-2411C28A22D7}"/>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D0148611-AA2B-495C-97FD-1267012D3C63}"/>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AD73AA3A-4C32-405D-8285-27A6D290D45B}"/>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273B4B88-E976-4A8C-B80A-1AF16216CB9A}"/>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5E902263-6C86-49C9-9D75-2BEE793C9D0E}"/>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3F840DDB-0E9B-45C7-9F68-7730DDDEDD1C}"/>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1A1EADCD-F3DA-437F-816F-52DE08D2FFE4}"/>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8A9ACF66-8D66-4CA4-B972-BF08A948201F}"/>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7" name="Group 16">
            <a:extLst>
              <a:ext uri="{FF2B5EF4-FFF2-40B4-BE49-F238E27FC236}">
                <a16:creationId xmlns:a16="http://schemas.microsoft.com/office/drawing/2014/main" id="{65E0A3D5-3314-4FC7-B2D4-7C54C93D59FC}"/>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8" name="Freeform: Shape 17">
              <a:extLst>
                <a:ext uri="{FF2B5EF4-FFF2-40B4-BE49-F238E27FC236}">
                  <a16:creationId xmlns:a16="http://schemas.microsoft.com/office/drawing/2014/main" id="{EE161407-E538-4161-BE6F-FBA79C040EBA}"/>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9" name="Group 18">
              <a:extLst>
                <a:ext uri="{FF2B5EF4-FFF2-40B4-BE49-F238E27FC236}">
                  <a16:creationId xmlns:a16="http://schemas.microsoft.com/office/drawing/2014/main" id="{FCAFA894-C8AE-49BB-91B8-40B1DD2AF4D7}"/>
                </a:ext>
              </a:extLst>
            </p:cNvPr>
            <p:cNvGrpSpPr/>
            <p:nvPr/>
          </p:nvGrpSpPr>
          <p:grpSpPr>
            <a:xfrm>
              <a:off x="9720263" y="107156"/>
              <a:ext cx="2423265" cy="317504"/>
              <a:chOff x="4876800" y="6413787"/>
              <a:chExt cx="2423265" cy="317504"/>
            </a:xfrm>
            <a:noFill/>
          </p:grpSpPr>
          <p:sp>
            <p:nvSpPr>
              <p:cNvPr id="21" name="Freeform: Shape 20">
                <a:extLst>
                  <a:ext uri="{FF2B5EF4-FFF2-40B4-BE49-F238E27FC236}">
                    <a16:creationId xmlns:a16="http://schemas.microsoft.com/office/drawing/2014/main" id="{138217A5-37E0-4809-A817-E987EAB7AFCB}"/>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7CCA0AD7-2108-425C-992A-887331ED88C8}"/>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E186086D-7287-444B-8280-66BE1D8B114E}"/>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5B591365-DA97-434F-9072-F426B71C83B1}"/>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3540EF68-A873-4A2E-99EB-0B01B8BF8A91}"/>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AA74CF3A-041C-4565-9C70-DBE8C9EF1A00}"/>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C1E6608C-578D-4D5C-B951-133D3444ED7B}"/>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65CF2EFF-5245-439F-A546-4B62574B6E23}"/>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41199B22-6E7C-4A5A-A7DA-7E38BDA31258}"/>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D71D5616-1E60-4ECB-BB66-DEE259D2DB11}"/>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6B22AD9D-1D9C-49A0-A8FA-28A557A3806C}"/>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A1679EF7-92B7-415F-B16C-B2FCD4315411}"/>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3A21693F-FD84-4796-AD62-EE220BA581E8}"/>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63947175-056F-4B3F-ADA6-66ECA8A29D29}"/>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C6B4E645-4494-4E92-A0D6-AD1F6A868D1B}"/>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80C53586-9C41-4CF1-9D72-1CF39A2E922C}"/>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026C121C-FC92-4584-8F59-08C7F629ACCB}"/>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CFC99055-4FC0-4E2E-9A83-A3CA01355B65}"/>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B33F8503-06BD-4F26-AEA6-08AD80B49FAA}"/>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B1685405-8DC1-41B8-AF19-D4015C550811}"/>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0" name="Freeform: Shape 19">
              <a:extLst>
                <a:ext uri="{FF2B5EF4-FFF2-40B4-BE49-F238E27FC236}">
                  <a16:creationId xmlns:a16="http://schemas.microsoft.com/office/drawing/2014/main" id="{1999534C-06F8-4D8D-BEC7-F5368D4B3DA3}"/>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691849300"/>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8F79EC73-34E3-47C1-B15A-A2D119CA3E06}"/>
              </a:ext>
              <a:ext uri="{C183D7F6-B498-43B3-948B-1728B52AA6E4}">
                <adec:decorative xmlns:adec="http://schemas.microsoft.com/office/drawing/2017/decorative" val="1"/>
              </a:ext>
            </a:extLst>
          </p:cNvPr>
          <p:cNvSpPr/>
          <p:nvPr userDrawn="1"/>
        </p:nvSpPr>
        <p:spPr bwMode="auto">
          <a:xfrm>
            <a:off x="2" y="424209"/>
            <a:ext cx="4408713" cy="5853550"/>
          </a:xfrm>
          <a:custGeom>
            <a:avLst/>
            <a:gdLst>
              <a:gd name="connsiteX0" fmla="*/ 1484158 w 4408713"/>
              <a:gd name="connsiteY0" fmla="*/ 0 h 5853550"/>
              <a:gd name="connsiteX1" fmla="*/ 4408713 w 4408713"/>
              <a:gd name="connsiteY1" fmla="*/ 2926775 h 5853550"/>
              <a:gd name="connsiteX2" fmla="*/ 1484158 w 4408713"/>
              <a:gd name="connsiteY2" fmla="*/ 5853550 h 5853550"/>
              <a:gd name="connsiteX3" fmla="*/ 90142 w 4408713"/>
              <a:gd name="connsiteY3" fmla="*/ 5500304 h 5853550"/>
              <a:gd name="connsiteX4" fmla="*/ 0 w 4408713"/>
              <a:gd name="connsiteY4" fmla="*/ 5445500 h 5853550"/>
              <a:gd name="connsiteX5" fmla="*/ 0 w 4408713"/>
              <a:gd name="connsiteY5" fmla="*/ 408050 h 5853550"/>
              <a:gd name="connsiteX6" fmla="*/ 90142 w 4408713"/>
              <a:gd name="connsiteY6" fmla="*/ 353246 h 5853550"/>
              <a:gd name="connsiteX7" fmla="*/ 1484158 w 4408713"/>
              <a:gd name="connsiteY7" fmla="*/ 0 h 585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8713" h="5853550">
                <a:moveTo>
                  <a:pt x="1484158" y="0"/>
                </a:moveTo>
                <a:cubicBezTo>
                  <a:pt x="3099345" y="0"/>
                  <a:pt x="4408713" y="1310362"/>
                  <a:pt x="4408713" y="2926775"/>
                </a:cubicBezTo>
                <a:cubicBezTo>
                  <a:pt x="4408713" y="4543188"/>
                  <a:pt x="3099345" y="5853550"/>
                  <a:pt x="1484158" y="5853550"/>
                </a:cubicBezTo>
                <a:cubicBezTo>
                  <a:pt x="979412" y="5853550"/>
                  <a:pt x="504531" y="5725585"/>
                  <a:pt x="90142" y="5500304"/>
                </a:cubicBezTo>
                <a:lnTo>
                  <a:pt x="0" y="5445500"/>
                </a:lnTo>
                <a:lnTo>
                  <a:pt x="0" y="408050"/>
                </a:lnTo>
                <a:lnTo>
                  <a:pt x="90142" y="353246"/>
                </a:lnTo>
                <a:cubicBezTo>
                  <a:pt x="504531" y="127965"/>
                  <a:pt x="979412" y="0"/>
                  <a:pt x="1484158" y="0"/>
                </a:cubicBezTo>
                <a:close/>
              </a:path>
            </a:pathLst>
          </a:cu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56" name="Arc 55">
            <a:extLst>
              <a:ext uri="{FF2B5EF4-FFF2-40B4-BE49-F238E27FC236}">
                <a16:creationId xmlns:a16="http://schemas.microsoft.com/office/drawing/2014/main" id="{40C9EC0A-6D66-4FDF-92FB-84CA99A79F1C}"/>
              </a:ext>
              <a:ext uri="{C183D7F6-B498-43B3-948B-1728B52AA6E4}">
                <adec:decorative xmlns:adec="http://schemas.microsoft.com/office/drawing/2017/decorative" val="1"/>
              </a:ext>
            </a:extLst>
          </p:cNvPr>
          <p:cNvSpPr/>
          <p:nvPr userDrawn="1"/>
        </p:nvSpPr>
        <p:spPr bwMode="auto">
          <a:xfrm>
            <a:off x="-1224496" y="642329"/>
            <a:ext cx="5417310" cy="5417310"/>
          </a:xfrm>
          <a:prstGeom prst="arc">
            <a:avLst>
              <a:gd name="adj1" fmla="val 15014510"/>
              <a:gd name="adj2" fmla="val 3993308"/>
            </a:avLst>
          </a:prstGeom>
          <a:noFill/>
          <a:ln w="28575">
            <a:solidFill>
              <a:schemeClr val="tx2"/>
            </a:solidFill>
            <a:prstDash val="sysDot"/>
            <a:headEnd type="oval" w="med" len="med"/>
            <a:tailEnd type="oval"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600">
              <a:solidFill>
                <a:srgbClr val="FFFFFF"/>
              </a:solidFill>
              <a:cs typeface="Segoe UI" pitchFamily="34" charset="0"/>
            </a:endParaRPr>
          </a:p>
        </p:txBody>
      </p:sp>
      <p:sp>
        <p:nvSpPr>
          <p:cNvPr id="2" name="Title 1">
            <a:extLst>
              <a:ext uri="{FF2B5EF4-FFF2-40B4-BE49-F238E27FC236}">
                <a16:creationId xmlns:a16="http://schemas.microsoft.com/office/drawing/2014/main" id="{68D603C6-1BD3-4B41-AF87-2EECCED9328B}"/>
              </a:ext>
            </a:extLst>
          </p:cNvPr>
          <p:cNvSpPr>
            <a:spLocks noGrp="1"/>
          </p:cNvSpPr>
          <p:nvPr userDrawn="1">
            <p:ph type="title"/>
          </p:nvPr>
        </p:nvSpPr>
        <p:spPr>
          <a:xfrm>
            <a:off x="588263" y="2799335"/>
            <a:ext cx="3345104" cy="1107996"/>
          </a:xfrm>
        </p:spPr>
        <p:txBody>
          <a:bodyPr/>
          <a:lstStyle>
            <a:lvl1pPr>
              <a:defRPr>
                <a:solidFill>
                  <a:schemeClr val="tx2"/>
                </a:solidFill>
              </a:defRPr>
            </a:lvl1pPr>
          </a:lstStyle>
          <a:p>
            <a:r>
              <a:rPr lang="en-US"/>
              <a:t>Click to edit Master title style</a:t>
            </a:r>
            <a:endParaRPr lang="en-IN"/>
          </a:p>
        </p:txBody>
      </p:sp>
      <p:sp>
        <p:nvSpPr>
          <p:cNvPr id="47" name="Text Placeholder 46">
            <a:extLst>
              <a:ext uri="{FF2B5EF4-FFF2-40B4-BE49-F238E27FC236}">
                <a16:creationId xmlns:a16="http://schemas.microsoft.com/office/drawing/2014/main" id="{AC7D29AD-AAF4-4CFE-B0DA-2272AB0B584A}"/>
              </a:ext>
            </a:extLst>
          </p:cNvPr>
          <p:cNvSpPr>
            <a:spLocks noGrp="1"/>
          </p:cNvSpPr>
          <p:nvPr>
            <p:ph type="body" sz="quarter" idx="14"/>
          </p:nvPr>
        </p:nvSpPr>
        <p:spPr>
          <a:xfrm>
            <a:off x="5001393" y="1150646"/>
            <a:ext cx="6583680" cy="307777"/>
          </a:xfrm>
        </p:spPr>
        <p:txBody>
          <a:bodyPr anchor="t"/>
          <a:lstStyle>
            <a:lvl1pPr marL="0" indent="0">
              <a:buNone/>
              <a:defRPr sz="2000">
                <a:solidFill>
                  <a:schemeClr val="tx1"/>
                </a:solidFill>
              </a:defRPr>
            </a:lvl1pPr>
          </a:lstStyle>
          <a:p>
            <a:pPr lvl="0"/>
            <a:r>
              <a:rPr lang="en-US"/>
              <a:t>Click to edit Master text styles</a:t>
            </a:r>
          </a:p>
        </p:txBody>
      </p:sp>
      <p:cxnSp>
        <p:nvCxnSpPr>
          <p:cNvPr id="61" name="Straight Connector 60">
            <a:extLst>
              <a:ext uri="{FF2B5EF4-FFF2-40B4-BE49-F238E27FC236}">
                <a16:creationId xmlns:a16="http://schemas.microsoft.com/office/drawing/2014/main" id="{AF3E2783-1148-4466-B2E2-5C3D9EA95BBE}"/>
              </a:ext>
              <a:ext uri="{C183D7F6-B498-43B3-948B-1728B52AA6E4}">
                <adec:decorative xmlns:adec="http://schemas.microsoft.com/office/drawing/2017/decorative" val="1"/>
              </a:ext>
            </a:extLst>
          </p:cNvPr>
          <p:cNvCxnSpPr>
            <a:cxnSpLocks/>
          </p:cNvCxnSpPr>
          <p:nvPr userDrawn="1"/>
        </p:nvCxnSpPr>
        <p:spPr>
          <a:xfrm flipH="1">
            <a:off x="5001846" y="2521418"/>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64" name="Text Placeholder 46">
            <a:extLst>
              <a:ext uri="{FF2B5EF4-FFF2-40B4-BE49-F238E27FC236}">
                <a16:creationId xmlns:a16="http://schemas.microsoft.com/office/drawing/2014/main" id="{292D9034-6826-463C-94D7-61A2749405C5}"/>
              </a:ext>
            </a:extLst>
          </p:cNvPr>
          <p:cNvSpPr>
            <a:spLocks noGrp="1"/>
          </p:cNvSpPr>
          <p:nvPr>
            <p:ph type="body" sz="quarter" idx="15"/>
          </p:nvPr>
        </p:nvSpPr>
        <p:spPr>
          <a:xfrm>
            <a:off x="5001393" y="3240819"/>
            <a:ext cx="6583680" cy="307777"/>
          </a:xfrm>
        </p:spPr>
        <p:txBody>
          <a:bodyPr anchor="t"/>
          <a:lstStyle>
            <a:lvl1pPr marL="0" indent="0">
              <a:buNone/>
              <a:defRPr sz="2000">
                <a:solidFill>
                  <a:schemeClr val="tx1"/>
                </a:solidFill>
              </a:defRPr>
            </a:lvl1pPr>
          </a:lstStyle>
          <a:p>
            <a:pPr lvl="0"/>
            <a:r>
              <a:rPr lang="en-US"/>
              <a:t>Click to edit Master text styles</a:t>
            </a:r>
          </a:p>
        </p:txBody>
      </p:sp>
      <p:cxnSp>
        <p:nvCxnSpPr>
          <p:cNvPr id="63" name="Straight Connector 62">
            <a:extLst>
              <a:ext uri="{FF2B5EF4-FFF2-40B4-BE49-F238E27FC236}">
                <a16:creationId xmlns:a16="http://schemas.microsoft.com/office/drawing/2014/main" id="{291D810B-FB0D-47E2-82B0-2ACDEDF34F59}"/>
              </a:ext>
              <a:ext uri="{C183D7F6-B498-43B3-948B-1728B52AA6E4}">
                <adec:decorative xmlns:adec="http://schemas.microsoft.com/office/drawing/2017/decorative" val="1"/>
              </a:ext>
            </a:extLst>
          </p:cNvPr>
          <p:cNvCxnSpPr>
            <a:cxnSpLocks/>
          </p:cNvCxnSpPr>
          <p:nvPr userDrawn="1"/>
        </p:nvCxnSpPr>
        <p:spPr>
          <a:xfrm flipH="1">
            <a:off x="5001846" y="4573513"/>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65" name="Text Placeholder 46">
            <a:extLst>
              <a:ext uri="{FF2B5EF4-FFF2-40B4-BE49-F238E27FC236}">
                <a16:creationId xmlns:a16="http://schemas.microsoft.com/office/drawing/2014/main" id="{A2F7DC57-710F-4351-BDBA-A29EBB9191DF}"/>
              </a:ext>
            </a:extLst>
          </p:cNvPr>
          <p:cNvSpPr>
            <a:spLocks noGrp="1"/>
          </p:cNvSpPr>
          <p:nvPr>
            <p:ph type="body" sz="quarter" idx="16"/>
          </p:nvPr>
        </p:nvSpPr>
        <p:spPr>
          <a:xfrm>
            <a:off x="5001393" y="5344119"/>
            <a:ext cx="6583680" cy="307777"/>
          </a:xfrm>
        </p:spPr>
        <p:txBody>
          <a:bodyPr anchor="t"/>
          <a:lstStyle>
            <a:lvl1pPr marL="0" indent="0">
              <a:buNone/>
              <a:defRPr sz="2000">
                <a:solidFill>
                  <a:schemeClr val="tx1"/>
                </a:solidFill>
              </a:defRPr>
            </a:lvl1pPr>
          </a:lstStyle>
          <a:p>
            <a:pPr lvl="0"/>
            <a:r>
              <a:rPr lang="en-US"/>
              <a:t>Click to edit Master text styles</a:t>
            </a:r>
          </a:p>
        </p:txBody>
      </p:sp>
      <p:grpSp>
        <p:nvGrpSpPr>
          <p:cNvPr id="10" name="Group 9">
            <a:extLst>
              <a:ext uri="{FF2B5EF4-FFF2-40B4-BE49-F238E27FC236}">
                <a16:creationId xmlns:a16="http://schemas.microsoft.com/office/drawing/2014/main" id="{F439DCB1-EC65-4047-AC20-CB3C4026360A}"/>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1" name="Freeform: Shape 10">
              <a:extLst>
                <a:ext uri="{FF2B5EF4-FFF2-40B4-BE49-F238E27FC236}">
                  <a16:creationId xmlns:a16="http://schemas.microsoft.com/office/drawing/2014/main" id="{56AC7EC3-D6E0-41DB-BD5E-45ED997DE23D}"/>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560BB3B8-85B6-40B8-989A-7F3956E06A6D}"/>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EB845107-833C-4120-B515-8A4279A1BF65}"/>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7DA23180-2A24-4F0A-811C-192A30A7AFE6}"/>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04FBCC6D-34A9-4C1D-B630-D39CB6A2E11E}"/>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6A2F3AB7-40A7-4392-85F5-09672F75899F}"/>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DED99CB2-6C35-4DD4-8BB9-92E7EA7B1372}"/>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95B1CD9D-88D9-44D2-9810-8A7BF93D254C}"/>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9" name="Group 18">
            <a:extLst>
              <a:ext uri="{FF2B5EF4-FFF2-40B4-BE49-F238E27FC236}">
                <a16:creationId xmlns:a16="http://schemas.microsoft.com/office/drawing/2014/main" id="{DFB4E846-8170-4458-825A-E5876A76B8AC}"/>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0" name="Freeform: Shape 19">
              <a:extLst>
                <a:ext uri="{FF2B5EF4-FFF2-40B4-BE49-F238E27FC236}">
                  <a16:creationId xmlns:a16="http://schemas.microsoft.com/office/drawing/2014/main" id="{A63FAF64-7EF4-4769-9E7E-C9F04E145FBB}"/>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1" name="Group 20">
              <a:extLst>
                <a:ext uri="{FF2B5EF4-FFF2-40B4-BE49-F238E27FC236}">
                  <a16:creationId xmlns:a16="http://schemas.microsoft.com/office/drawing/2014/main" id="{F62767A2-7F92-4436-9EED-ECDC18D231D9}"/>
                </a:ext>
              </a:extLst>
            </p:cNvPr>
            <p:cNvGrpSpPr/>
            <p:nvPr/>
          </p:nvGrpSpPr>
          <p:grpSpPr>
            <a:xfrm>
              <a:off x="9720263" y="107156"/>
              <a:ext cx="2423265" cy="317504"/>
              <a:chOff x="4876800" y="6413787"/>
              <a:chExt cx="2423265" cy="317504"/>
            </a:xfrm>
            <a:noFill/>
          </p:grpSpPr>
          <p:sp>
            <p:nvSpPr>
              <p:cNvPr id="23" name="Freeform: Shape 22">
                <a:extLst>
                  <a:ext uri="{FF2B5EF4-FFF2-40B4-BE49-F238E27FC236}">
                    <a16:creationId xmlns:a16="http://schemas.microsoft.com/office/drawing/2014/main" id="{EFB304A8-082B-414F-9242-8FB373AFC70E}"/>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6406F94F-A1C9-45C1-ADE9-D7ED976A734D}"/>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6F10B1B9-0E87-48CD-97B4-A5EB15E8AD70}"/>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944708BE-2E81-4FB4-8530-4754217973F0}"/>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79BF93F2-580F-40FB-8F84-DB8F321FF5DA}"/>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85F4B4F3-1E36-43ED-8C22-2FBC0F363EB1}"/>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AFBFAFD3-9102-4562-8E93-78760BFDA014}"/>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B0D509C6-4657-4842-807B-03CF177D428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5DF85832-22DD-411F-AA4C-5D2A7E1B33A7}"/>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A19E8B12-F60F-472A-B999-F5420A95B20B}"/>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46EEB12E-7796-4586-8D0C-3FA3242F4BE7}"/>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6E00198C-AC6C-43F1-9484-0476AF0FC31C}"/>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38763E0A-6222-4222-809A-BF579B1353E5}"/>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D7BBB4B0-7E6B-4D63-9D90-C5D13E520F9A}"/>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63F02E72-7341-42A2-BBDD-1BAE38FF60FA}"/>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6A8FD8CC-548B-4ACB-A3A5-DF3681E56FFE}"/>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3DFF2FEA-A389-4862-92BE-D8CDEEB2EF29}"/>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2CFC1EF0-88EB-4C7E-9C5F-32C0FB8AFFC4}"/>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C6455471-0499-4EE2-BBF6-769E8C103138}"/>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7C3A883F-17CC-4219-8BCC-AAD9C5638B0B}"/>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2" name="Freeform: Shape 21">
              <a:extLst>
                <a:ext uri="{FF2B5EF4-FFF2-40B4-BE49-F238E27FC236}">
                  <a16:creationId xmlns:a16="http://schemas.microsoft.com/office/drawing/2014/main" id="{E73325C0-7867-4005-ABA7-A1147AF3725D}"/>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14121257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2" name="Text Placeholder 60">
            <a:extLst>
              <a:ext uri="{FF2B5EF4-FFF2-40B4-BE49-F238E27FC236}">
                <a16:creationId xmlns:a16="http://schemas.microsoft.com/office/drawing/2014/main" id="{15016C7C-F01E-48AF-8C32-4797A98EF220}"/>
              </a:ext>
            </a:extLst>
          </p:cNvPr>
          <p:cNvSpPr>
            <a:spLocks noGrp="1"/>
          </p:cNvSpPr>
          <p:nvPr>
            <p:ph type="body" sz="quarter" idx="11" hasCustomPrompt="1"/>
          </p:nvPr>
        </p:nvSpPr>
        <p:spPr>
          <a:xfrm>
            <a:off x="5013008" y="1490995"/>
            <a:ext cx="6583680" cy="615553"/>
          </a:xfrm>
        </p:spPr>
        <p:txBody>
          <a:bodyPr anchor="ctr"/>
          <a:lstStyle>
            <a:lvl1pPr marL="0" indent="0">
              <a:buNone/>
              <a:defRPr lang="en-US" sz="2000" kern="1200" dirty="0">
                <a:solidFill>
                  <a:schemeClr val="tx1"/>
                </a:solidFill>
                <a:latin typeface="+mn-lt"/>
                <a:ea typeface="+mn-ea"/>
                <a:cs typeface="+mn-cs"/>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Nunc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viverra</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imperdiet</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enim</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Fusce</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est.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Vivamus</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tellus</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a:t>
            </a:r>
          </a:p>
        </p:txBody>
      </p:sp>
      <p:cxnSp>
        <p:nvCxnSpPr>
          <p:cNvPr id="61" name="Straight Connector 60">
            <a:extLst>
              <a:ext uri="{FF2B5EF4-FFF2-40B4-BE49-F238E27FC236}">
                <a16:creationId xmlns:a16="http://schemas.microsoft.com/office/drawing/2014/main" id="{AF3E2783-1148-4466-B2E2-5C3D9EA95BBE}"/>
              </a:ext>
              <a:ext uri="{C183D7F6-B498-43B3-948B-1728B52AA6E4}">
                <adec:decorative xmlns:adec="http://schemas.microsoft.com/office/drawing/2017/decorative" val="1"/>
              </a:ext>
            </a:extLst>
          </p:cNvPr>
          <p:cNvCxnSpPr>
            <a:cxnSpLocks/>
          </p:cNvCxnSpPr>
          <p:nvPr userDrawn="1"/>
        </p:nvCxnSpPr>
        <p:spPr>
          <a:xfrm flipH="1">
            <a:off x="5013008" y="2690830"/>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54" name="Text Placeholder 60">
            <a:extLst>
              <a:ext uri="{FF2B5EF4-FFF2-40B4-BE49-F238E27FC236}">
                <a16:creationId xmlns:a16="http://schemas.microsoft.com/office/drawing/2014/main" id="{AA742516-997C-45EC-AECC-E9D2060824CC}"/>
              </a:ext>
            </a:extLst>
          </p:cNvPr>
          <p:cNvSpPr>
            <a:spLocks noGrp="1"/>
          </p:cNvSpPr>
          <p:nvPr>
            <p:ph type="body" sz="quarter" idx="12" hasCustomPrompt="1"/>
          </p:nvPr>
        </p:nvSpPr>
        <p:spPr>
          <a:xfrm>
            <a:off x="5013008" y="3275112"/>
            <a:ext cx="6583680" cy="615553"/>
          </a:xfrm>
        </p:spPr>
        <p:txBody>
          <a:bodyPr anchor="ctr"/>
          <a:lstStyle>
            <a:lvl1pPr marL="0" indent="0">
              <a:buNone/>
              <a:defRPr lang="en-US" sz="2000" kern="1200" dirty="0">
                <a:solidFill>
                  <a:schemeClr val="tx1"/>
                </a:solidFill>
                <a:latin typeface="+mn-lt"/>
                <a:ea typeface="+mn-ea"/>
                <a:cs typeface="+mn-cs"/>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Nunc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viverra</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imperdiet</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enim</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Fusce</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est.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Vivamus</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tellus</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a:t>
            </a:r>
          </a:p>
        </p:txBody>
      </p:sp>
      <p:cxnSp>
        <p:nvCxnSpPr>
          <p:cNvPr id="63" name="Straight Connector 62">
            <a:extLst>
              <a:ext uri="{FF2B5EF4-FFF2-40B4-BE49-F238E27FC236}">
                <a16:creationId xmlns:a16="http://schemas.microsoft.com/office/drawing/2014/main" id="{291D810B-FB0D-47E2-82B0-2ACDEDF34F59}"/>
              </a:ext>
              <a:ext uri="{C183D7F6-B498-43B3-948B-1728B52AA6E4}">
                <adec:decorative xmlns:adec="http://schemas.microsoft.com/office/drawing/2017/decorative" val="1"/>
              </a:ext>
            </a:extLst>
          </p:cNvPr>
          <p:cNvCxnSpPr>
            <a:cxnSpLocks/>
          </p:cNvCxnSpPr>
          <p:nvPr userDrawn="1"/>
        </p:nvCxnSpPr>
        <p:spPr>
          <a:xfrm flipH="1">
            <a:off x="5013008" y="4474947"/>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60" name="Text Placeholder 60">
            <a:extLst>
              <a:ext uri="{FF2B5EF4-FFF2-40B4-BE49-F238E27FC236}">
                <a16:creationId xmlns:a16="http://schemas.microsoft.com/office/drawing/2014/main" id="{7406BCB7-2010-4109-BC65-432F8CF79296}"/>
              </a:ext>
            </a:extLst>
          </p:cNvPr>
          <p:cNvSpPr>
            <a:spLocks noGrp="1"/>
          </p:cNvSpPr>
          <p:nvPr>
            <p:ph type="body" sz="quarter" idx="13" hasCustomPrompt="1"/>
          </p:nvPr>
        </p:nvSpPr>
        <p:spPr>
          <a:xfrm>
            <a:off x="5013008" y="5059228"/>
            <a:ext cx="6583680" cy="615553"/>
          </a:xfrm>
        </p:spPr>
        <p:txBody>
          <a:bodyPr anchor="ctr"/>
          <a:lstStyle>
            <a:lvl1pPr marL="0" indent="0">
              <a:buNone/>
              <a:defRPr lang="en-US" sz="2000" kern="1200" dirty="0">
                <a:solidFill>
                  <a:schemeClr val="tx1"/>
                </a:solidFill>
                <a:latin typeface="+mn-lt"/>
                <a:ea typeface="+mn-ea"/>
                <a:cs typeface="+mn-cs"/>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Nunc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viverra</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imperdiet</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enim</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Fusce</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est.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Vivamus</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 a </a:t>
            </a:r>
            <a:r>
              <a:rPr kumimoji="0" lang="en-US" sz="2000" b="0" i="0" u="none" strike="noStrike" kern="1200" cap="none" spc="0" normalizeH="0" baseline="0" noProof="0" err="1">
                <a:ln>
                  <a:noFill/>
                </a:ln>
                <a:solidFill>
                  <a:srgbClr val="000000"/>
                </a:solidFill>
                <a:effectLst/>
                <a:uLnTx/>
                <a:uFillTx/>
                <a:latin typeface="Segoe UI"/>
                <a:ea typeface="MS Mincho" panose="02020609040205080304" pitchFamily="49" charset="-128"/>
                <a:cs typeface="Arial" panose="020B0604020202020204" pitchFamily="34" charset="0"/>
              </a:rPr>
              <a:t>tellus</a:t>
            </a:r>
            <a:r>
              <a:rPr kumimoji="0" lang="en-US" sz="2000" b="0" i="0" u="none" strike="noStrike" kern="1200" cap="none" spc="0" normalizeH="0" baseline="0" noProof="0">
                <a:ln>
                  <a:noFill/>
                </a:ln>
                <a:solidFill>
                  <a:srgbClr val="000000"/>
                </a:solidFill>
                <a:effectLst/>
                <a:uLnTx/>
                <a:uFillTx/>
                <a:latin typeface="Segoe UI"/>
                <a:ea typeface="MS Mincho" panose="02020609040205080304" pitchFamily="49" charset="-128"/>
                <a:cs typeface="Arial" panose="020B0604020202020204" pitchFamily="34" charset="0"/>
              </a:rPr>
              <a:t>.</a:t>
            </a:r>
          </a:p>
        </p:txBody>
      </p:sp>
      <p:grpSp>
        <p:nvGrpSpPr>
          <p:cNvPr id="10" name="Group 9">
            <a:extLst>
              <a:ext uri="{FF2B5EF4-FFF2-40B4-BE49-F238E27FC236}">
                <a16:creationId xmlns:a16="http://schemas.microsoft.com/office/drawing/2014/main" id="{4CD9A741-D084-42DF-BFFD-7795D862F422}"/>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1" name="Freeform: Shape 10">
              <a:extLst>
                <a:ext uri="{FF2B5EF4-FFF2-40B4-BE49-F238E27FC236}">
                  <a16:creationId xmlns:a16="http://schemas.microsoft.com/office/drawing/2014/main" id="{0335A70D-C0AD-46A6-B0DA-1DBAACEFA79E}"/>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AB238738-28DE-4D50-9851-3F716EE482C8}"/>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7B43E9F7-B8CB-47BB-B2C2-09F5121D123E}"/>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08A8CEF4-8F99-4912-B9B8-F6D9946C9FB4}"/>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4BB10F40-00A2-4322-903D-B6FA634F8742}"/>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5AAE2204-E454-48FA-BE60-A97053CDC179}"/>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593E0D11-C8B4-4B1B-9A5A-6FCE8B3B7355}"/>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8218F7BB-A2B8-4BE8-BCE6-77EB934D3DC0}"/>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9" name="Group 18">
            <a:extLst>
              <a:ext uri="{FF2B5EF4-FFF2-40B4-BE49-F238E27FC236}">
                <a16:creationId xmlns:a16="http://schemas.microsoft.com/office/drawing/2014/main" id="{583DEF29-B6A2-4E1A-B7FF-31B56954A55D}"/>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0" name="Freeform: Shape 19">
              <a:extLst>
                <a:ext uri="{FF2B5EF4-FFF2-40B4-BE49-F238E27FC236}">
                  <a16:creationId xmlns:a16="http://schemas.microsoft.com/office/drawing/2014/main" id="{DBBEC5B1-10A5-412F-AF33-AF19FEAA4664}"/>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1" name="Group 20">
              <a:extLst>
                <a:ext uri="{FF2B5EF4-FFF2-40B4-BE49-F238E27FC236}">
                  <a16:creationId xmlns:a16="http://schemas.microsoft.com/office/drawing/2014/main" id="{4AB42CA7-585A-4D13-AE20-E55C6BF7993C}"/>
                </a:ext>
              </a:extLst>
            </p:cNvPr>
            <p:cNvGrpSpPr/>
            <p:nvPr/>
          </p:nvGrpSpPr>
          <p:grpSpPr>
            <a:xfrm>
              <a:off x="9720263" y="107156"/>
              <a:ext cx="2423265" cy="317504"/>
              <a:chOff x="4876800" y="6413787"/>
              <a:chExt cx="2423265" cy="317504"/>
            </a:xfrm>
            <a:noFill/>
          </p:grpSpPr>
          <p:sp>
            <p:nvSpPr>
              <p:cNvPr id="23" name="Freeform: Shape 22">
                <a:extLst>
                  <a:ext uri="{FF2B5EF4-FFF2-40B4-BE49-F238E27FC236}">
                    <a16:creationId xmlns:a16="http://schemas.microsoft.com/office/drawing/2014/main" id="{FA7BA214-D68A-41E3-9CCE-C3F7051A551F}"/>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7DC54304-CE1D-412F-B767-2B53DE668B90}"/>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F392E9C0-8C41-44E2-ACBF-9C2BC7E9F9A6}"/>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3749D07C-9604-49D7-AA65-7CE48C9C75E4}"/>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E6593E5F-F3AD-423B-B57F-3A8CF650D37D}"/>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45206E9F-E9BB-4CD2-A021-A8CC6CFC6923}"/>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8EE5D848-1DF7-402C-A3DA-2100D12F3CC4}"/>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B20A1292-4BD9-461A-ABE3-BFA06DCA71E1}"/>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1F92017B-19F7-4E53-8617-687A6D466CA4}"/>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AFD44D63-284C-4BCD-B959-405BD670DDA6}"/>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4382C2E2-3FB1-41E3-B000-5D0A4875AC02}"/>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0C2F43A4-1B45-4991-B5CD-7952A466CE4F}"/>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40202F68-11A4-4DB6-945D-55BA2B6B8597}"/>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E93CC5E5-66A5-48A7-8B06-C9F0F644427B}"/>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D5614241-5067-4AF7-ADD1-1F51482C7714}"/>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85D0C081-D863-4D06-8BF6-8F735C0CF30A}"/>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5AE8920B-EFA8-4B11-BA2B-9E83A9C45932}"/>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A02FE89F-9A2A-4C62-8ADB-C2506DB5149F}"/>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1DC61EEC-FF2D-4855-9CD9-B1DD2C5C6226}"/>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17F9DA31-D99C-463C-9EB7-28274B3E4BE0}"/>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2" name="Freeform: Shape 21">
              <a:extLst>
                <a:ext uri="{FF2B5EF4-FFF2-40B4-BE49-F238E27FC236}">
                  <a16:creationId xmlns:a16="http://schemas.microsoft.com/office/drawing/2014/main" id="{CEC0C301-EB2B-4A40-8CB9-A53D2741FD00}"/>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392585610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CC8BBF-8AF7-441F-8D5C-A9C936A14475}"/>
              </a:ext>
              <a:ext uri="{C183D7F6-B498-43B3-948B-1728B52AA6E4}">
                <adec:decorative xmlns:adec="http://schemas.microsoft.com/office/drawing/2017/decorative" val="0"/>
              </a:ext>
            </a:extLst>
          </p:cNvPr>
          <p:cNvSpPr txBox="1"/>
          <p:nvPr userDrawn="1"/>
        </p:nvSpPr>
        <p:spPr>
          <a:xfrm>
            <a:off x="1611086" y="2467426"/>
            <a:ext cx="8969828" cy="1344023"/>
          </a:xfrm>
          <a:prstGeom prst="rect">
            <a:avLst/>
          </a:prstGeom>
          <a:noFill/>
          <a:ln w="57150">
            <a:solidFill>
              <a:srgbClr val="3895D3"/>
            </a:solidFill>
            <a:miter lim="800000"/>
          </a:ln>
        </p:spPr>
        <p:txBody>
          <a:bodyPr wrap="square" lIns="91440" tIns="365760" anchor="t">
            <a:noAutofit/>
          </a:bodyPr>
          <a:lstStyle/>
          <a:p>
            <a:pPr algn="ctr"/>
            <a:endParaRPr lang="en-US" sz="2400">
              <a:solidFill>
                <a:srgbClr val="3895D3"/>
              </a:solidFill>
              <a:latin typeface="+mj-lt"/>
            </a:endParaRPr>
          </a:p>
        </p:txBody>
      </p:sp>
      <p:sp>
        <p:nvSpPr>
          <p:cNvPr id="2" name="Title 1">
            <a:extLst>
              <a:ext uri="{FF2B5EF4-FFF2-40B4-BE49-F238E27FC236}">
                <a16:creationId xmlns:a16="http://schemas.microsoft.com/office/drawing/2014/main" id="{A8A55B9B-D07F-4405-A7EB-5E56B38DFDF2}"/>
              </a:ext>
              <a:ext uri="{C183D7F6-B498-43B3-948B-1728B52AA6E4}">
                <adec:decorative xmlns:adec="http://schemas.microsoft.com/office/drawing/2017/decorative" val="0"/>
              </a:ext>
            </a:extLst>
          </p:cNvPr>
          <p:cNvSpPr>
            <a:spLocks noGrp="1"/>
          </p:cNvSpPr>
          <p:nvPr>
            <p:ph type="title" hasCustomPrompt="1"/>
          </p:nvPr>
        </p:nvSpPr>
        <p:spPr>
          <a:xfrm>
            <a:off x="5281403" y="3468297"/>
            <a:ext cx="1632242" cy="553998"/>
          </a:xfrm>
          <a:solidFill>
            <a:schemeClr val="bg1"/>
          </a:solidFill>
        </p:spPr>
        <p:txBody>
          <a:bodyPr wrap="none" lIns="137160" rIns="137160"/>
          <a:lstStyle>
            <a:lvl1pPr marL="0" algn="ctr" defTabSz="914367" rtl="0" eaLnBrk="1" latinLnBrk="0" hangingPunct="1">
              <a:defRPr lang="en-IN" sz="3600" kern="1200" spc="600" dirty="0">
                <a:solidFill>
                  <a:srgbClr val="072F5F"/>
                </a:solidFill>
                <a:latin typeface="+mj-lt"/>
                <a:ea typeface="+mn-ea"/>
                <a:cs typeface="+mn-cs"/>
              </a:defRPr>
            </a:lvl1pPr>
          </a:lstStyle>
          <a:p>
            <a:r>
              <a:rPr lang="en-US"/>
              <a:t>TEXT</a:t>
            </a:r>
            <a:endParaRPr lang="en-IN"/>
          </a:p>
        </p:txBody>
      </p:sp>
      <p:grpSp>
        <p:nvGrpSpPr>
          <p:cNvPr id="5" name="Group 4">
            <a:extLst>
              <a:ext uri="{FF2B5EF4-FFF2-40B4-BE49-F238E27FC236}">
                <a16:creationId xmlns:a16="http://schemas.microsoft.com/office/drawing/2014/main" id="{B1DAE503-EAAF-450C-AF2F-A36551E97D8B}"/>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6" name="Freeform: Shape 5">
              <a:extLst>
                <a:ext uri="{FF2B5EF4-FFF2-40B4-BE49-F238E27FC236}">
                  <a16:creationId xmlns:a16="http://schemas.microsoft.com/office/drawing/2014/main" id="{47306FB6-3DBD-43BB-A259-1CC9739D8592}"/>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7" name="Freeform: Shape 6">
              <a:extLst>
                <a:ext uri="{FF2B5EF4-FFF2-40B4-BE49-F238E27FC236}">
                  <a16:creationId xmlns:a16="http://schemas.microsoft.com/office/drawing/2014/main" id="{E6C83B12-1B16-4C87-8CF9-EC57DAB349FD}"/>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8" name="Freeform: Shape 7">
              <a:extLst>
                <a:ext uri="{FF2B5EF4-FFF2-40B4-BE49-F238E27FC236}">
                  <a16:creationId xmlns:a16="http://schemas.microsoft.com/office/drawing/2014/main" id="{04AC1896-E164-4457-91D7-74C4FBB4C541}"/>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4FAAB2DF-8B00-440E-A0CD-337C6DD6EC7E}"/>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99AFF46A-6FE7-4E30-8BA0-0FC8B88BE20C}"/>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40DA545B-F3D5-423F-8669-CCF4E00B5F1C}"/>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77613208-0F40-4BF7-8BC2-C06CA92CE2CA}"/>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B53880E5-E04F-4984-8EA7-D2283F81505B}"/>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4" name="Group 13">
            <a:extLst>
              <a:ext uri="{FF2B5EF4-FFF2-40B4-BE49-F238E27FC236}">
                <a16:creationId xmlns:a16="http://schemas.microsoft.com/office/drawing/2014/main" id="{997E2F64-F620-48CF-977B-1EBE422B8081}"/>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5" name="Freeform: Shape 14">
              <a:extLst>
                <a:ext uri="{FF2B5EF4-FFF2-40B4-BE49-F238E27FC236}">
                  <a16:creationId xmlns:a16="http://schemas.microsoft.com/office/drawing/2014/main" id="{755FA118-F73E-4915-A0E4-33B968E6F38F}"/>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6" name="Group 15">
              <a:extLst>
                <a:ext uri="{FF2B5EF4-FFF2-40B4-BE49-F238E27FC236}">
                  <a16:creationId xmlns:a16="http://schemas.microsoft.com/office/drawing/2014/main" id="{E6971B4E-045B-4E73-B30A-1276839DFC60}"/>
                </a:ext>
              </a:extLst>
            </p:cNvPr>
            <p:cNvGrpSpPr/>
            <p:nvPr/>
          </p:nvGrpSpPr>
          <p:grpSpPr>
            <a:xfrm>
              <a:off x="9720263" y="107156"/>
              <a:ext cx="2423265" cy="317504"/>
              <a:chOff x="4876800" y="6413787"/>
              <a:chExt cx="2423265" cy="317504"/>
            </a:xfrm>
            <a:noFill/>
          </p:grpSpPr>
          <p:sp>
            <p:nvSpPr>
              <p:cNvPr id="18" name="Freeform: Shape 17">
                <a:extLst>
                  <a:ext uri="{FF2B5EF4-FFF2-40B4-BE49-F238E27FC236}">
                    <a16:creationId xmlns:a16="http://schemas.microsoft.com/office/drawing/2014/main" id="{EDFAE9C0-91E1-4488-BC93-1694B3E271FF}"/>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557086C6-91CD-4516-8866-1EF64A12112C}"/>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ED198C9B-9CDC-4F43-B240-D03E699FEE2B}"/>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3428B160-4565-4F49-A46E-7A91B398FC01}"/>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D813D251-FD86-4D2D-A66A-9FCEA6D3E7C4}"/>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C1CFA15B-DB6B-41EE-B9C2-AD9ADD648435}"/>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BF4D8608-3975-45A8-96E3-AAFAD48FE02D}"/>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FA894A9F-5B0C-4A65-8672-97587EFF164D}"/>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6B44A5DD-A3D5-4642-83FA-975350AC94BA}"/>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04DABC01-E275-4F1C-A2A9-65AD74D627C5}"/>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40DED86A-659A-4CB0-9018-AEA38F24439D}"/>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B54CCA76-260F-49B7-B920-25D012AF7382}"/>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BAEA1AB0-4854-4400-8F6F-2E416FF9EAEA}"/>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4EC302A5-C47D-4A54-9B71-583FA30C9206}"/>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18C9C5A6-32FA-41D9-957A-D9CE0DDFE295}"/>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D93B5167-F271-4B2C-B14E-ECFCED2B15E3}"/>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B62BAE12-6F1B-4498-8189-8A1B38B4DE6E}"/>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8384A0BD-1ECF-4F41-8AB0-5BB42B4EDACC}"/>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54FC3B65-EAD1-400D-94DB-910CBBDEF556}"/>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A37F4273-98F4-4912-821B-FD0917E666D4}"/>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7" name="Freeform: Shape 16">
              <a:extLst>
                <a:ext uri="{FF2B5EF4-FFF2-40B4-BE49-F238E27FC236}">
                  <a16:creationId xmlns:a16="http://schemas.microsoft.com/office/drawing/2014/main" id="{B3604D55-0CA2-454F-9529-CA1040A296A6}"/>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572197461"/>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8F79EC73-34E3-47C1-B15A-A2D119CA3E06}"/>
              </a:ext>
              <a:ext uri="{C183D7F6-B498-43B3-948B-1728B52AA6E4}">
                <adec:decorative xmlns:adec="http://schemas.microsoft.com/office/drawing/2017/decorative" val="1"/>
              </a:ext>
            </a:extLst>
          </p:cNvPr>
          <p:cNvSpPr/>
          <p:nvPr userDrawn="1"/>
        </p:nvSpPr>
        <p:spPr bwMode="auto">
          <a:xfrm>
            <a:off x="2" y="424209"/>
            <a:ext cx="4408713" cy="5853550"/>
          </a:xfrm>
          <a:custGeom>
            <a:avLst/>
            <a:gdLst>
              <a:gd name="connsiteX0" fmla="*/ 1484158 w 4408713"/>
              <a:gd name="connsiteY0" fmla="*/ 0 h 5853550"/>
              <a:gd name="connsiteX1" fmla="*/ 4408713 w 4408713"/>
              <a:gd name="connsiteY1" fmla="*/ 2926775 h 5853550"/>
              <a:gd name="connsiteX2" fmla="*/ 1484158 w 4408713"/>
              <a:gd name="connsiteY2" fmla="*/ 5853550 h 5853550"/>
              <a:gd name="connsiteX3" fmla="*/ 90142 w 4408713"/>
              <a:gd name="connsiteY3" fmla="*/ 5500304 h 5853550"/>
              <a:gd name="connsiteX4" fmla="*/ 0 w 4408713"/>
              <a:gd name="connsiteY4" fmla="*/ 5445500 h 5853550"/>
              <a:gd name="connsiteX5" fmla="*/ 0 w 4408713"/>
              <a:gd name="connsiteY5" fmla="*/ 408050 h 5853550"/>
              <a:gd name="connsiteX6" fmla="*/ 90142 w 4408713"/>
              <a:gd name="connsiteY6" fmla="*/ 353246 h 5853550"/>
              <a:gd name="connsiteX7" fmla="*/ 1484158 w 4408713"/>
              <a:gd name="connsiteY7" fmla="*/ 0 h 585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8713" h="5853550">
                <a:moveTo>
                  <a:pt x="1484158" y="0"/>
                </a:moveTo>
                <a:cubicBezTo>
                  <a:pt x="3099345" y="0"/>
                  <a:pt x="4408713" y="1310362"/>
                  <a:pt x="4408713" y="2926775"/>
                </a:cubicBezTo>
                <a:cubicBezTo>
                  <a:pt x="4408713" y="4543188"/>
                  <a:pt x="3099345" y="5853550"/>
                  <a:pt x="1484158" y="5853550"/>
                </a:cubicBezTo>
                <a:cubicBezTo>
                  <a:pt x="979412" y="5853550"/>
                  <a:pt x="504531" y="5725585"/>
                  <a:pt x="90142" y="5500304"/>
                </a:cubicBezTo>
                <a:lnTo>
                  <a:pt x="0" y="5445500"/>
                </a:lnTo>
                <a:lnTo>
                  <a:pt x="0" y="408050"/>
                </a:lnTo>
                <a:lnTo>
                  <a:pt x="90142" y="353246"/>
                </a:lnTo>
                <a:cubicBezTo>
                  <a:pt x="504531" y="127965"/>
                  <a:pt x="979412" y="0"/>
                  <a:pt x="1484158" y="0"/>
                </a:cubicBezTo>
                <a:close/>
              </a:path>
            </a:pathLst>
          </a:cu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56" name="Arc 55">
            <a:extLst>
              <a:ext uri="{FF2B5EF4-FFF2-40B4-BE49-F238E27FC236}">
                <a16:creationId xmlns:a16="http://schemas.microsoft.com/office/drawing/2014/main" id="{40C9EC0A-6D66-4FDF-92FB-84CA99A79F1C}"/>
              </a:ext>
              <a:ext uri="{C183D7F6-B498-43B3-948B-1728B52AA6E4}">
                <adec:decorative xmlns:adec="http://schemas.microsoft.com/office/drawing/2017/decorative" val="1"/>
              </a:ext>
            </a:extLst>
          </p:cNvPr>
          <p:cNvSpPr/>
          <p:nvPr userDrawn="1"/>
        </p:nvSpPr>
        <p:spPr bwMode="auto">
          <a:xfrm>
            <a:off x="-1224496" y="642329"/>
            <a:ext cx="5417310" cy="5417310"/>
          </a:xfrm>
          <a:prstGeom prst="arc">
            <a:avLst>
              <a:gd name="adj1" fmla="val 15014510"/>
              <a:gd name="adj2" fmla="val 3993308"/>
            </a:avLst>
          </a:prstGeom>
          <a:noFill/>
          <a:ln w="28575">
            <a:solidFill>
              <a:schemeClr val="tx2"/>
            </a:solidFill>
            <a:prstDash val="sysDot"/>
            <a:headEnd type="oval" w="med" len="med"/>
            <a:tailEnd type="oval"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600">
              <a:solidFill>
                <a:srgbClr val="FFFFFF"/>
              </a:solidFill>
              <a:cs typeface="Segoe UI" pitchFamily="34" charset="0"/>
            </a:endParaRPr>
          </a:p>
        </p:txBody>
      </p:sp>
      <p:sp>
        <p:nvSpPr>
          <p:cNvPr id="2" name="Title 1">
            <a:extLst>
              <a:ext uri="{FF2B5EF4-FFF2-40B4-BE49-F238E27FC236}">
                <a16:creationId xmlns:a16="http://schemas.microsoft.com/office/drawing/2014/main" id="{68D603C6-1BD3-4B41-AF87-2EECCED9328B}"/>
              </a:ext>
            </a:extLst>
          </p:cNvPr>
          <p:cNvSpPr>
            <a:spLocks noGrp="1"/>
          </p:cNvSpPr>
          <p:nvPr userDrawn="1">
            <p:ph type="title"/>
          </p:nvPr>
        </p:nvSpPr>
        <p:spPr>
          <a:xfrm>
            <a:off x="588263" y="2799335"/>
            <a:ext cx="3345104" cy="1107996"/>
          </a:xfrm>
        </p:spPr>
        <p:txBody>
          <a:bodyPr/>
          <a:lstStyle>
            <a:lvl1pPr>
              <a:defRPr>
                <a:solidFill>
                  <a:schemeClr val="tx2"/>
                </a:solidFill>
              </a:defRPr>
            </a:lvl1pPr>
          </a:lstStyle>
          <a:p>
            <a:r>
              <a:rPr lang="en-US"/>
              <a:t>Click to edit Master title style</a:t>
            </a:r>
            <a:endParaRPr lang="en-IN"/>
          </a:p>
        </p:txBody>
      </p:sp>
      <p:sp>
        <p:nvSpPr>
          <p:cNvPr id="51" name="Text Placeholder 50">
            <a:extLst>
              <a:ext uri="{FF2B5EF4-FFF2-40B4-BE49-F238E27FC236}">
                <a16:creationId xmlns:a16="http://schemas.microsoft.com/office/drawing/2014/main" id="{C65ACCBD-263E-409E-9778-834B84819509}"/>
              </a:ext>
            </a:extLst>
          </p:cNvPr>
          <p:cNvSpPr>
            <a:spLocks noGrp="1"/>
          </p:cNvSpPr>
          <p:nvPr>
            <p:ph type="body" sz="quarter" idx="15"/>
          </p:nvPr>
        </p:nvSpPr>
        <p:spPr>
          <a:xfrm>
            <a:off x="5020057" y="943785"/>
            <a:ext cx="6583680" cy="215444"/>
          </a:xfrm>
        </p:spPr>
        <p:txBody>
          <a:bodyPr anchor="ctr"/>
          <a:lstStyle>
            <a:lvl1pPr marL="0" indent="0">
              <a:buNone/>
              <a:defRPr sz="1400">
                <a:solidFill>
                  <a:schemeClr val="tx1"/>
                </a:solidFill>
              </a:defRPr>
            </a:lvl1pPr>
          </a:lstStyle>
          <a:p>
            <a:pPr lvl="0"/>
            <a:r>
              <a:rPr lang="en-US"/>
              <a:t>Click to edit Master text styles</a:t>
            </a:r>
          </a:p>
        </p:txBody>
      </p:sp>
      <p:cxnSp>
        <p:nvCxnSpPr>
          <p:cNvPr id="69" name="Straight Connector 68">
            <a:extLst>
              <a:ext uri="{FF2B5EF4-FFF2-40B4-BE49-F238E27FC236}">
                <a16:creationId xmlns:a16="http://schemas.microsoft.com/office/drawing/2014/main" id="{C024AA3D-E6FB-400E-AB1A-4A71D1D4C878}"/>
              </a:ext>
              <a:ext uri="{C183D7F6-B498-43B3-948B-1728B52AA6E4}">
                <adec:decorative xmlns:adec="http://schemas.microsoft.com/office/drawing/2017/decorative" val="1"/>
              </a:ext>
            </a:extLst>
          </p:cNvPr>
          <p:cNvCxnSpPr>
            <a:cxnSpLocks/>
          </p:cNvCxnSpPr>
          <p:nvPr userDrawn="1"/>
        </p:nvCxnSpPr>
        <p:spPr>
          <a:xfrm flipH="1">
            <a:off x="5020057" y="1639376"/>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82" name="Text Placeholder 50">
            <a:extLst>
              <a:ext uri="{FF2B5EF4-FFF2-40B4-BE49-F238E27FC236}">
                <a16:creationId xmlns:a16="http://schemas.microsoft.com/office/drawing/2014/main" id="{2BE7A6F0-4D2E-451E-8148-9CA449974F72}"/>
              </a:ext>
            </a:extLst>
          </p:cNvPr>
          <p:cNvSpPr>
            <a:spLocks noGrp="1"/>
          </p:cNvSpPr>
          <p:nvPr>
            <p:ph type="body" sz="quarter" idx="16"/>
          </p:nvPr>
        </p:nvSpPr>
        <p:spPr>
          <a:xfrm>
            <a:off x="5020057" y="2119522"/>
            <a:ext cx="6583680" cy="215444"/>
          </a:xfrm>
        </p:spPr>
        <p:txBody>
          <a:bodyPr anchor="ctr"/>
          <a:lstStyle>
            <a:lvl1pPr marL="0" indent="0">
              <a:buNone/>
              <a:defRPr sz="1400">
                <a:solidFill>
                  <a:schemeClr val="tx1"/>
                </a:solidFill>
              </a:defRPr>
            </a:lvl1pPr>
          </a:lstStyle>
          <a:p>
            <a:pPr lvl="0"/>
            <a:r>
              <a:rPr lang="en-US"/>
              <a:t>Click to edit Master text styles</a:t>
            </a:r>
          </a:p>
        </p:txBody>
      </p:sp>
      <p:cxnSp>
        <p:nvCxnSpPr>
          <p:cNvPr id="70" name="Straight Connector 69">
            <a:extLst>
              <a:ext uri="{FF2B5EF4-FFF2-40B4-BE49-F238E27FC236}">
                <a16:creationId xmlns:a16="http://schemas.microsoft.com/office/drawing/2014/main" id="{977D104D-6398-4083-AF27-8F76E1A32B33}"/>
              </a:ext>
              <a:ext uri="{C183D7F6-B498-43B3-948B-1728B52AA6E4}">
                <adec:decorative xmlns:adec="http://schemas.microsoft.com/office/drawing/2017/decorative" val="1"/>
              </a:ext>
            </a:extLst>
          </p:cNvPr>
          <p:cNvCxnSpPr>
            <a:cxnSpLocks/>
          </p:cNvCxnSpPr>
          <p:nvPr userDrawn="1"/>
        </p:nvCxnSpPr>
        <p:spPr>
          <a:xfrm flipH="1">
            <a:off x="5020057" y="2815113"/>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83" name="Text Placeholder 50">
            <a:extLst>
              <a:ext uri="{FF2B5EF4-FFF2-40B4-BE49-F238E27FC236}">
                <a16:creationId xmlns:a16="http://schemas.microsoft.com/office/drawing/2014/main" id="{85EC5306-199E-4565-ADCC-49283C5F3283}"/>
              </a:ext>
            </a:extLst>
          </p:cNvPr>
          <p:cNvSpPr>
            <a:spLocks noGrp="1"/>
          </p:cNvSpPr>
          <p:nvPr>
            <p:ph type="body" sz="quarter" idx="17"/>
          </p:nvPr>
        </p:nvSpPr>
        <p:spPr>
          <a:xfrm>
            <a:off x="5020057" y="3295259"/>
            <a:ext cx="6583680" cy="215444"/>
          </a:xfrm>
        </p:spPr>
        <p:txBody>
          <a:bodyPr anchor="ctr"/>
          <a:lstStyle>
            <a:lvl1pPr marL="0" indent="0">
              <a:buNone/>
              <a:defRPr sz="1400">
                <a:solidFill>
                  <a:schemeClr val="tx1"/>
                </a:solidFill>
              </a:defRPr>
            </a:lvl1pPr>
          </a:lstStyle>
          <a:p>
            <a:pPr lvl="0"/>
            <a:r>
              <a:rPr lang="en-US"/>
              <a:t>Click to edit Master text styles</a:t>
            </a:r>
          </a:p>
        </p:txBody>
      </p:sp>
      <p:cxnSp>
        <p:nvCxnSpPr>
          <p:cNvPr id="74" name="Straight Connector 73">
            <a:extLst>
              <a:ext uri="{FF2B5EF4-FFF2-40B4-BE49-F238E27FC236}">
                <a16:creationId xmlns:a16="http://schemas.microsoft.com/office/drawing/2014/main" id="{8AD55A7F-3F81-440E-9F44-EF44021C1105}"/>
              </a:ext>
              <a:ext uri="{C183D7F6-B498-43B3-948B-1728B52AA6E4}">
                <adec:decorative xmlns:adec="http://schemas.microsoft.com/office/drawing/2017/decorative" val="1"/>
              </a:ext>
            </a:extLst>
          </p:cNvPr>
          <p:cNvCxnSpPr>
            <a:cxnSpLocks/>
          </p:cNvCxnSpPr>
          <p:nvPr userDrawn="1"/>
        </p:nvCxnSpPr>
        <p:spPr>
          <a:xfrm flipH="1">
            <a:off x="5020057" y="3990850"/>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84" name="Text Placeholder 50">
            <a:extLst>
              <a:ext uri="{FF2B5EF4-FFF2-40B4-BE49-F238E27FC236}">
                <a16:creationId xmlns:a16="http://schemas.microsoft.com/office/drawing/2014/main" id="{364F4F2A-80C3-4A6A-A415-68C20222CB95}"/>
              </a:ext>
            </a:extLst>
          </p:cNvPr>
          <p:cNvSpPr>
            <a:spLocks noGrp="1"/>
          </p:cNvSpPr>
          <p:nvPr>
            <p:ph type="body" sz="quarter" idx="18"/>
          </p:nvPr>
        </p:nvSpPr>
        <p:spPr>
          <a:xfrm>
            <a:off x="5020057" y="4470996"/>
            <a:ext cx="6583680" cy="215444"/>
          </a:xfrm>
        </p:spPr>
        <p:txBody>
          <a:bodyPr anchor="ctr"/>
          <a:lstStyle>
            <a:lvl1pPr marL="0" indent="0">
              <a:buNone/>
              <a:defRPr sz="1400">
                <a:solidFill>
                  <a:schemeClr val="tx1"/>
                </a:solidFill>
              </a:defRPr>
            </a:lvl1pPr>
          </a:lstStyle>
          <a:p>
            <a:pPr lvl="0"/>
            <a:r>
              <a:rPr lang="en-US"/>
              <a:t>Click to edit Master text styles</a:t>
            </a:r>
          </a:p>
        </p:txBody>
      </p:sp>
      <p:cxnSp>
        <p:nvCxnSpPr>
          <p:cNvPr id="77" name="Straight Connector 76">
            <a:extLst>
              <a:ext uri="{FF2B5EF4-FFF2-40B4-BE49-F238E27FC236}">
                <a16:creationId xmlns:a16="http://schemas.microsoft.com/office/drawing/2014/main" id="{36D1254D-96B7-4A35-ADC3-899CD2CBB4A0}"/>
              </a:ext>
              <a:ext uri="{C183D7F6-B498-43B3-948B-1728B52AA6E4}">
                <adec:decorative xmlns:adec="http://schemas.microsoft.com/office/drawing/2017/decorative" val="1"/>
              </a:ext>
            </a:extLst>
          </p:cNvPr>
          <p:cNvCxnSpPr>
            <a:cxnSpLocks/>
          </p:cNvCxnSpPr>
          <p:nvPr userDrawn="1"/>
        </p:nvCxnSpPr>
        <p:spPr>
          <a:xfrm flipH="1">
            <a:off x="5020057" y="5166587"/>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85" name="Text Placeholder 50">
            <a:extLst>
              <a:ext uri="{FF2B5EF4-FFF2-40B4-BE49-F238E27FC236}">
                <a16:creationId xmlns:a16="http://schemas.microsoft.com/office/drawing/2014/main" id="{A86FE3DF-D60F-427A-8331-D8CCC1B7C058}"/>
              </a:ext>
            </a:extLst>
          </p:cNvPr>
          <p:cNvSpPr>
            <a:spLocks noGrp="1"/>
          </p:cNvSpPr>
          <p:nvPr>
            <p:ph type="body" sz="quarter" idx="19"/>
          </p:nvPr>
        </p:nvSpPr>
        <p:spPr>
          <a:xfrm>
            <a:off x="5020057" y="5646731"/>
            <a:ext cx="6583680" cy="215444"/>
          </a:xfrm>
        </p:spPr>
        <p:txBody>
          <a:bodyPr anchor="ctr"/>
          <a:lstStyle>
            <a:lvl1pPr marL="0" indent="0">
              <a:buNone/>
              <a:defRPr sz="1400">
                <a:solidFill>
                  <a:schemeClr val="tx1"/>
                </a:solidFill>
              </a:defRPr>
            </a:lvl1pPr>
          </a:lstStyle>
          <a:p>
            <a:pPr lvl="0"/>
            <a:r>
              <a:rPr lang="en-US"/>
              <a:t>Click to edit Master text styles</a:t>
            </a:r>
          </a:p>
        </p:txBody>
      </p:sp>
      <p:grpSp>
        <p:nvGrpSpPr>
          <p:cNvPr id="14" name="Group 13">
            <a:extLst>
              <a:ext uri="{FF2B5EF4-FFF2-40B4-BE49-F238E27FC236}">
                <a16:creationId xmlns:a16="http://schemas.microsoft.com/office/drawing/2014/main" id="{CD62ECB5-28B8-4A73-9DA3-91C069A99DA1}"/>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5" name="Freeform: Shape 14">
              <a:extLst>
                <a:ext uri="{FF2B5EF4-FFF2-40B4-BE49-F238E27FC236}">
                  <a16:creationId xmlns:a16="http://schemas.microsoft.com/office/drawing/2014/main" id="{9DFDB1D3-7134-434E-AEAE-344983DE2318}"/>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353A11C3-1027-468D-9810-FDF778A740AE}"/>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A4107F79-4816-47C0-BB9D-D894F3FA6163}"/>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09AFB1F4-BA3E-457E-AEBE-A38B2B295F39}"/>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95D0B5E6-8282-4972-8F39-E6364D33AE60}"/>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F3DBCF1C-654F-49E4-9C04-602B448425BC}"/>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3873992E-2C40-47CB-99D5-6AA714F63532}"/>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1343F082-DAC4-4EF8-9DFB-338F3F539571}"/>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23" name="Group 22">
            <a:extLst>
              <a:ext uri="{FF2B5EF4-FFF2-40B4-BE49-F238E27FC236}">
                <a16:creationId xmlns:a16="http://schemas.microsoft.com/office/drawing/2014/main" id="{122041C8-66EA-42FE-BF51-E2BEF0CB438B}"/>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4" name="Freeform: Shape 23">
              <a:extLst>
                <a:ext uri="{FF2B5EF4-FFF2-40B4-BE49-F238E27FC236}">
                  <a16:creationId xmlns:a16="http://schemas.microsoft.com/office/drawing/2014/main" id="{0FC33B59-16DF-4F31-9B32-BB9D93145C5A}"/>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5" name="Group 24">
              <a:extLst>
                <a:ext uri="{FF2B5EF4-FFF2-40B4-BE49-F238E27FC236}">
                  <a16:creationId xmlns:a16="http://schemas.microsoft.com/office/drawing/2014/main" id="{D7F5201B-45D6-497E-82BE-EED95F26A412}"/>
                </a:ext>
              </a:extLst>
            </p:cNvPr>
            <p:cNvGrpSpPr/>
            <p:nvPr/>
          </p:nvGrpSpPr>
          <p:grpSpPr>
            <a:xfrm>
              <a:off x="9720263" y="107156"/>
              <a:ext cx="2423265" cy="317504"/>
              <a:chOff x="4876800" y="6413787"/>
              <a:chExt cx="2423265" cy="317504"/>
            </a:xfrm>
            <a:noFill/>
          </p:grpSpPr>
          <p:sp>
            <p:nvSpPr>
              <p:cNvPr id="27" name="Freeform: Shape 26">
                <a:extLst>
                  <a:ext uri="{FF2B5EF4-FFF2-40B4-BE49-F238E27FC236}">
                    <a16:creationId xmlns:a16="http://schemas.microsoft.com/office/drawing/2014/main" id="{79D4BBA5-86D4-4972-9FD0-09808B4D992C}"/>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9219695C-9177-414D-B6F7-1B1F76DB635F}"/>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4D44C112-4A35-4161-AB88-798DB0A0D343}"/>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37A48792-1D1B-42D7-B3A5-EDD45B682094}"/>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0F38C01D-EB19-419E-93DE-1CBD9701D603}"/>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6CA1C586-566C-4277-BB8A-0671C17533A4}"/>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82BB914F-5120-4733-93B4-EFD731DD0A95}"/>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0BCB4306-5BC4-491C-BAA7-BDC2EE6CBB2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3983E349-0B4A-4FC9-976B-00471FF9BA63}"/>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4566B21D-F74E-4070-A4F9-451BB7C2304E}"/>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B82C722E-2858-4D2C-9DCC-2F9580D04143}"/>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6C74F70C-724E-41D8-9FBB-697275D983D7}"/>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2F936105-919C-468A-81F2-22609406F747}"/>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641C0A34-85D7-4FF8-95A6-917D378ACD7C}"/>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3364E76E-F808-439F-9D62-F7EEC05035B0}"/>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F5228C48-9984-4477-92E3-52089736CD58}"/>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3C9F3CEF-FC6F-4AFE-AE74-F5DD3815545E}"/>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ADBD058F-8EE5-445D-B3DD-DC605BC4827C}"/>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616C2BE8-EB2D-42AC-A8B1-2873F93427DD}"/>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734FA63A-5A99-47F1-AE78-2CDBC5D085B9}"/>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6" name="Freeform: Shape 25">
              <a:extLst>
                <a:ext uri="{FF2B5EF4-FFF2-40B4-BE49-F238E27FC236}">
                  <a16:creationId xmlns:a16="http://schemas.microsoft.com/office/drawing/2014/main" id="{897CCA51-0250-40E8-9278-626D5B508F9A}"/>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344375452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15" name="Freeform: Shape 114">
            <a:extLst>
              <a:ext uri="{FF2B5EF4-FFF2-40B4-BE49-F238E27FC236}">
                <a16:creationId xmlns:a16="http://schemas.microsoft.com/office/drawing/2014/main" id="{86AE4AFB-6D85-4069-8730-C396FC029220}"/>
              </a:ext>
              <a:ext uri="{C183D7F6-B498-43B3-948B-1728B52AA6E4}">
                <adec:decorative xmlns:adec="http://schemas.microsoft.com/office/drawing/2017/decorative" val="1"/>
              </a:ext>
            </a:extLst>
          </p:cNvPr>
          <p:cNvSpPr/>
          <p:nvPr userDrawn="1"/>
        </p:nvSpPr>
        <p:spPr bwMode="auto">
          <a:xfrm>
            <a:off x="2" y="424209"/>
            <a:ext cx="4408713" cy="5853550"/>
          </a:xfrm>
          <a:custGeom>
            <a:avLst/>
            <a:gdLst>
              <a:gd name="connsiteX0" fmla="*/ 1484158 w 4408713"/>
              <a:gd name="connsiteY0" fmla="*/ 0 h 5853550"/>
              <a:gd name="connsiteX1" fmla="*/ 4408713 w 4408713"/>
              <a:gd name="connsiteY1" fmla="*/ 2926775 h 5853550"/>
              <a:gd name="connsiteX2" fmla="*/ 1484158 w 4408713"/>
              <a:gd name="connsiteY2" fmla="*/ 5853550 h 5853550"/>
              <a:gd name="connsiteX3" fmla="*/ 90142 w 4408713"/>
              <a:gd name="connsiteY3" fmla="*/ 5500304 h 5853550"/>
              <a:gd name="connsiteX4" fmla="*/ 0 w 4408713"/>
              <a:gd name="connsiteY4" fmla="*/ 5445500 h 5853550"/>
              <a:gd name="connsiteX5" fmla="*/ 0 w 4408713"/>
              <a:gd name="connsiteY5" fmla="*/ 408050 h 5853550"/>
              <a:gd name="connsiteX6" fmla="*/ 90142 w 4408713"/>
              <a:gd name="connsiteY6" fmla="*/ 353246 h 5853550"/>
              <a:gd name="connsiteX7" fmla="*/ 1484158 w 4408713"/>
              <a:gd name="connsiteY7" fmla="*/ 0 h 585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8713" h="5853550">
                <a:moveTo>
                  <a:pt x="1484158" y="0"/>
                </a:moveTo>
                <a:cubicBezTo>
                  <a:pt x="3099345" y="0"/>
                  <a:pt x="4408713" y="1310362"/>
                  <a:pt x="4408713" y="2926775"/>
                </a:cubicBezTo>
                <a:cubicBezTo>
                  <a:pt x="4408713" y="4543188"/>
                  <a:pt x="3099345" y="5853550"/>
                  <a:pt x="1484158" y="5853550"/>
                </a:cubicBezTo>
                <a:cubicBezTo>
                  <a:pt x="979412" y="5853550"/>
                  <a:pt x="504531" y="5725585"/>
                  <a:pt x="90142" y="5500304"/>
                </a:cubicBezTo>
                <a:lnTo>
                  <a:pt x="0" y="5445500"/>
                </a:lnTo>
                <a:lnTo>
                  <a:pt x="0" y="408050"/>
                </a:lnTo>
                <a:lnTo>
                  <a:pt x="90142" y="353246"/>
                </a:lnTo>
                <a:cubicBezTo>
                  <a:pt x="504531" y="127965"/>
                  <a:pt x="979412" y="0"/>
                  <a:pt x="1484158" y="0"/>
                </a:cubicBezTo>
                <a:close/>
              </a:path>
            </a:pathLst>
          </a:cu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116" name="Arc 115">
            <a:extLst>
              <a:ext uri="{FF2B5EF4-FFF2-40B4-BE49-F238E27FC236}">
                <a16:creationId xmlns:a16="http://schemas.microsoft.com/office/drawing/2014/main" id="{9F819526-945D-47EB-B819-913C3390994B}"/>
              </a:ext>
              <a:ext uri="{C183D7F6-B498-43B3-948B-1728B52AA6E4}">
                <adec:decorative xmlns:adec="http://schemas.microsoft.com/office/drawing/2017/decorative" val="1"/>
              </a:ext>
            </a:extLst>
          </p:cNvPr>
          <p:cNvSpPr/>
          <p:nvPr userDrawn="1"/>
        </p:nvSpPr>
        <p:spPr bwMode="auto">
          <a:xfrm>
            <a:off x="-1224496" y="642329"/>
            <a:ext cx="5417310" cy="5417310"/>
          </a:xfrm>
          <a:prstGeom prst="arc">
            <a:avLst>
              <a:gd name="adj1" fmla="val 15014510"/>
              <a:gd name="adj2" fmla="val 3993308"/>
            </a:avLst>
          </a:prstGeom>
          <a:noFill/>
          <a:ln w="28575">
            <a:solidFill>
              <a:schemeClr val="tx2"/>
            </a:solidFill>
            <a:prstDash val="sysDot"/>
            <a:headEnd type="oval" w="med" len="med"/>
            <a:tailEnd type="oval"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600">
              <a:solidFill>
                <a:srgbClr val="FFFFFF"/>
              </a:solidFill>
              <a:cs typeface="Segoe UI" pitchFamily="34" charset="0"/>
            </a:endParaRPr>
          </a:p>
        </p:txBody>
      </p:sp>
      <p:sp>
        <p:nvSpPr>
          <p:cNvPr id="2" name="Title 1">
            <a:extLst>
              <a:ext uri="{FF2B5EF4-FFF2-40B4-BE49-F238E27FC236}">
                <a16:creationId xmlns:a16="http://schemas.microsoft.com/office/drawing/2014/main" id="{68D603C6-1BD3-4B41-AF87-2EECCED9328B}"/>
              </a:ext>
            </a:extLst>
          </p:cNvPr>
          <p:cNvSpPr>
            <a:spLocks noGrp="1"/>
          </p:cNvSpPr>
          <p:nvPr userDrawn="1">
            <p:ph type="title"/>
          </p:nvPr>
        </p:nvSpPr>
        <p:spPr>
          <a:xfrm>
            <a:off x="588263" y="2799335"/>
            <a:ext cx="3345104" cy="1107996"/>
          </a:xfrm>
        </p:spPr>
        <p:txBody>
          <a:bodyPr/>
          <a:lstStyle>
            <a:lvl1pPr>
              <a:defRPr>
                <a:solidFill>
                  <a:schemeClr val="tx2"/>
                </a:solidFill>
              </a:defRPr>
            </a:lvl1pPr>
          </a:lstStyle>
          <a:p>
            <a:r>
              <a:rPr lang="en-US"/>
              <a:t>Click to edit Master title style</a:t>
            </a:r>
            <a:endParaRPr lang="en-IN"/>
          </a:p>
        </p:txBody>
      </p:sp>
      <p:sp>
        <p:nvSpPr>
          <p:cNvPr id="82" name="Text Placeholder 50">
            <a:extLst>
              <a:ext uri="{FF2B5EF4-FFF2-40B4-BE49-F238E27FC236}">
                <a16:creationId xmlns:a16="http://schemas.microsoft.com/office/drawing/2014/main" id="{2BE7A6F0-4D2E-451E-8148-9CA449974F72}"/>
              </a:ext>
            </a:extLst>
          </p:cNvPr>
          <p:cNvSpPr>
            <a:spLocks noGrp="1"/>
          </p:cNvSpPr>
          <p:nvPr>
            <p:ph type="body" sz="quarter" idx="16"/>
          </p:nvPr>
        </p:nvSpPr>
        <p:spPr>
          <a:xfrm>
            <a:off x="5005811" y="1626037"/>
            <a:ext cx="6583680" cy="215444"/>
          </a:xfrm>
        </p:spPr>
        <p:txBody>
          <a:bodyPr anchor="ctr"/>
          <a:lstStyle>
            <a:lvl1pPr marL="0" indent="0">
              <a:buNone/>
              <a:defRPr sz="1400">
                <a:solidFill>
                  <a:schemeClr val="tx1"/>
                </a:solidFill>
              </a:defRPr>
            </a:lvl1pPr>
          </a:lstStyle>
          <a:p>
            <a:pPr lvl="0"/>
            <a:r>
              <a:rPr lang="en-US"/>
              <a:t>Click to edit Master text styles</a:t>
            </a:r>
          </a:p>
        </p:txBody>
      </p:sp>
      <p:cxnSp>
        <p:nvCxnSpPr>
          <p:cNvPr id="70" name="Straight Connector 69">
            <a:extLst>
              <a:ext uri="{FF2B5EF4-FFF2-40B4-BE49-F238E27FC236}">
                <a16:creationId xmlns:a16="http://schemas.microsoft.com/office/drawing/2014/main" id="{977D104D-6398-4083-AF27-8F76E1A32B33}"/>
              </a:ext>
              <a:ext uri="{C183D7F6-B498-43B3-948B-1728B52AA6E4}">
                <adec:decorative xmlns:adec="http://schemas.microsoft.com/office/drawing/2017/decorative" val="1"/>
              </a:ext>
            </a:extLst>
          </p:cNvPr>
          <p:cNvCxnSpPr>
            <a:cxnSpLocks/>
          </p:cNvCxnSpPr>
          <p:nvPr userDrawn="1"/>
        </p:nvCxnSpPr>
        <p:spPr>
          <a:xfrm flipH="1">
            <a:off x="5005811" y="2321628"/>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83" name="Text Placeholder 50">
            <a:extLst>
              <a:ext uri="{FF2B5EF4-FFF2-40B4-BE49-F238E27FC236}">
                <a16:creationId xmlns:a16="http://schemas.microsoft.com/office/drawing/2014/main" id="{85EC5306-199E-4565-ADCC-49283C5F3283}"/>
              </a:ext>
            </a:extLst>
          </p:cNvPr>
          <p:cNvSpPr>
            <a:spLocks noGrp="1"/>
          </p:cNvSpPr>
          <p:nvPr>
            <p:ph type="body" sz="quarter" idx="17"/>
          </p:nvPr>
        </p:nvSpPr>
        <p:spPr>
          <a:xfrm>
            <a:off x="5005811" y="2801774"/>
            <a:ext cx="6583680" cy="215444"/>
          </a:xfrm>
        </p:spPr>
        <p:txBody>
          <a:bodyPr anchor="ctr"/>
          <a:lstStyle>
            <a:lvl1pPr marL="0" indent="0">
              <a:buNone/>
              <a:defRPr sz="1400">
                <a:solidFill>
                  <a:schemeClr val="tx1"/>
                </a:solidFill>
              </a:defRPr>
            </a:lvl1pPr>
          </a:lstStyle>
          <a:p>
            <a:pPr lvl="0"/>
            <a:r>
              <a:rPr lang="en-US"/>
              <a:t>Click to edit Master text styles</a:t>
            </a:r>
          </a:p>
        </p:txBody>
      </p:sp>
      <p:cxnSp>
        <p:nvCxnSpPr>
          <p:cNvPr id="74" name="Straight Connector 73">
            <a:extLst>
              <a:ext uri="{FF2B5EF4-FFF2-40B4-BE49-F238E27FC236}">
                <a16:creationId xmlns:a16="http://schemas.microsoft.com/office/drawing/2014/main" id="{8AD55A7F-3F81-440E-9F44-EF44021C1105}"/>
              </a:ext>
              <a:ext uri="{C183D7F6-B498-43B3-948B-1728B52AA6E4}">
                <adec:decorative xmlns:adec="http://schemas.microsoft.com/office/drawing/2017/decorative" val="1"/>
              </a:ext>
            </a:extLst>
          </p:cNvPr>
          <p:cNvCxnSpPr>
            <a:cxnSpLocks/>
          </p:cNvCxnSpPr>
          <p:nvPr userDrawn="1"/>
        </p:nvCxnSpPr>
        <p:spPr>
          <a:xfrm flipH="1">
            <a:off x="5005811" y="3497365"/>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84" name="Text Placeholder 50">
            <a:extLst>
              <a:ext uri="{FF2B5EF4-FFF2-40B4-BE49-F238E27FC236}">
                <a16:creationId xmlns:a16="http://schemas.microsoft.com/office/drawing/2014/main" id="{364F4F2A-80C3-4A6A-A415-68C20222CB95}"/>
              </a:ext>
            </a:extLst>
          </p:cNvPr>
          <p:cNvSpPr>
            <a:spLocks noGrp="1"/>
          </p:cNvSpPr>
          <p:nvPr>
            <p:ph type="body" sz="quarter" idx="18"/>
          </p:nvPr>
        </p:nvSpPr>
        <p:spPr>
          <a:xfrm>
            <a:off x="5005811" y="3977511"/>
            <a:ext cx="6583680" cy="215444"/>
          </a:xfrm>
        </p:spPr>
        <p:txBody>
          <a:bodyPr anchor="ctr"/>
          <a:lstStyle>
            <a:lvl1pPr marL="0" indent="0">
              <a:buNone/>
              <a:defRPr sz="1400">
                <a:solidFill>
                  <a:schemeClr val="tx1"/>
                </a:solidFill>
              </a:defRPr>
            </a:lvl1pPr>
          </a:lstStyle>
          <a:p>
            <a:pPr lvl="0"/>
            <a:r>
              <a:rPr lang="en-US"/>
              <a:t>Click to edit Master text styles</a:t>
            </a:r>
          </a:p>
        </p:txBody>
      </p:sp>
      <p:cxnSp>
        <p:nvCxnSpPr>
          <p:cNvPr id="77" name="Straight Connector 76">
            <a:extLst>
              <a:ext uri="{FF2B5EF4-FFF2-40B4-BE49-F238E27FC236}">
                <a16:creationId xmlns:a16="http://schemas.microsoft.com/office/drawing/2014/main" id="{36D1254D-96B7-4A35-ADC3-899CD2CBB4A0}"/>
              </a:ext>
              <a:ext uri="{C183D7F6-B498-43B3-948B-1728B52AA6E4}">
                <adec:decorative xmlns:adec="http://schemas.microsoft.com/office/drawing/2017/decorative" val="1"/>
              </a:ext>
            </a:extLst>
          </p:cNvPr>
          <p:cNvCxnSpPr>
            <a:cxnSpLocks/>
          </p:cNvCxnSpPr>
          <p:nvPr userDrawn="1"/>
        </p:nvCxnSpPr>
        <p:spPr>
          <a:xfrm flipH="1">
            <a:off x="5005811" y="4673102"/>
            <a:ext cx="6583680" cy="0"/>
          </a:xfrm>
          <a:prstGeom prst="line">
            <a:avLst/>
          </a:prstGeom>
          <a:ln>
            <a:solidFill>
              <a:schemeClr val="bg1">
                <a:lumMod val="75000"/>
              </a:schemeClr>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85" name="Text Placeholder 50">
            <a:extLst>
              <a:ext uri="{FF2B5EF4-FFF2-40B4-BE49-F238E27FC236}">
                <a16:creationId xmlns:a16="http://schemas.microsoft.com/office/drawing/2014/main" id="{A86FE3DF-D60F-427A-8331-D8CCC1B7C058}"/>
              </a:ext>
            </a:extLst>
          </p:cNvPr>
          <p:cNvSpPr>
            <a:spLocks noGrp="1"/>
          </p:cNvSpPr>
          <p:nvPr>
            <p:ph type="body" sz="quarter" idx="19"/>
          </p:nvPr>
        </p:nvSpPr>
        <p:spPr>
          <a:xfrm>
            <a:off x="5005811" y="5153246"/>
            <a:ext cx="6583680" cy="215444"/>
          </a:xfrm>
        </p:spPr>
        <p:txBody>
          <a:bodyPr anchor="ctr"/>
          <a:lstStyle>
            <a:lvl1pPr marL="0" indent="0">
              <a:buNone/>
              <a:defRPr sz="1400">
                <a:solidFill>
                  <a:schemeClr val="tx1"/>
                </a:solidFill>
              </a:defRPr>
            </a:lvl1pPr>
          </a:lstStyle>
          <a:p>
            <a:pPr lvl="0"/>
            <a:r>
              <a:rPr lang="en-US"/>
              <a:t>Click to edit Master text styles</a:t>
            </a:r>
          </a:p>
        </p:txBody>
      </p:sp>
      <p:grpSp>
        <p:nvGrpSpPr>
          <p:cNvPr id="12" name="Group 11">
            <a:extLst>
              <a:ext uri="{FF2B5EF4-FFF2-40B4-BE49-F238E27FC236}">
                <a16:creationId xmlns:a16="http://schemas.microsoft.com/office/drawing/2014/main" id="{FE6CF488-AC9F-4F48-A7CD-DC77270ED8DE}"/>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3" name="Freeform: Shape 12">
              <a:extLst>
                <a:ext uri="{FF2B5EF4-FFF2-40B4-BE49-F238E27FC236}">
                  <a16:creationId xmlns:a16="http://schemas.microsoft.com/office/drawing/2014/main" id="{5AAF216B-25BC-4E70-9E11-E65CE41F25AC}"/>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05360C21-D0C8-4ABC-A0CF-B328F0EC32DF}"/>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B6E41F3F-2830-4401-B1A1-54FED38F6550}"/>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141950C1-07BC-4F20-9943-47BC9674E707}"/>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DF7F49B7-FCD6-414B-9CC7-FE37384C870A}"/>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A0E5410A-5003-40F2-B3EF-1300B02BB153}"/>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F0500CBF-D7CC-474C-9AF6-DF98BEBA74B6}"/>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900604E4-C25F-4504-BF16-D1AF3B899A30}"/>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21" name="Group 20">
            <a:extLst>
              <a:ext uri="{FF2B5EF4-FFF2-40B4-BE49-F238E27FC236}">
                <a16:creationId xmlns:a16="http://schemas.microsoft.com/office/drawing/2014/main" id="{658A6535-A723-4813-B41B-D3AF6A3C40C4}"/>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2" name="Freeform: Shape 21">
              <a:extLst>
                <a:ext uri="{FF2B5EF4-FFF2-40B4-BE49-F238E27FC236}">
                  <a16:creationId xmlns:a16="http://schemas.microsoft.com/office/drawing/2014/main" id="{373536B8-FB27-4492-8BB3-B45D0411B882}"/>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3" name="Group 22">
              <a:extLst>
                <a:ext uri="{FF2B5EF4-FFF2-40B4-BE49-F238E27FC236}">
                  <a16:creationId xmlns:a16="http://schemas.microsoft.com/office/drawing/2014/main" id="{C9BB1C52-BAD7-45AC-B65F-95FED331E8EB}"/>
                </a:ext>
              </a:extLst>
            </p:cNvPr>
            <p:cNvGrpSpPr/>
            <p:nvPr/>
          </p:nvGrpSpPr>
          <p:grpSpPr>
            <a:xfrm>
              <a:off x="9720263" y="107156"/>
              <a:ext cx="2423265" cy="317504"/>
              <a:chOff x="4876800" y="6413787"/>
              <a:chExt cx="2423265" cy="317504"/>
            </a:xfrm>
            <a:noFill/>
          </p:grpSpPr>
          <p:sp>
            <p:nvSpPr>
              <p:cNvPr id="25" name="Freeform: Shape 24">
                <a:extLst>
                  <a:ext uri="{FF2B5EF4-FFF2-40B4-BE49-F238E27FC236}">
                    <a16:creationId xmlns:a16="http://schemas.microsoft.com/office/drawing/2014/main" id="{818D010B-448A-4708-974E-215BEA5D7D9E}"/>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F224AD17-CD21-4EA9-8FDE-81D1F4B1B207}"/>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1CB88540-BA58-42A3-A235-0B445A62A614}"/>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5262CCC0-38F8-4959-8425-3D461254C7DE}"/>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8A457CB8-C139-4084-A682-77A956EB99F0}"/>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00BBD707-2691-43BF-8CB6-706BCF0DE84D}"/>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3088E864-0DA5-4B10-8223-8B0FB18E29B5}"/>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27AEA823-A4FF-4395-98E6-F5684532C287}"/>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C5179863-3855-48EF-BACC-73AD987F4EEE}"/>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63D03E40-A8F8-451D-AAD4-B4B0A4B7F5C7}"/>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29142696-C97C-4628-A683-95C97B5CE2B2}"/>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05743DFF-F813-4541-B77D-364930835615}"/>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968907AA-5E73-4353-BD98-E3E569A6721C}"/>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ABE601FF-1979-48BC-BEA0-F016481AB189}"/>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AB0DC791-A309-4703-BDFD-6973FF49A5CD}"/>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F90DF5A2-D121-4087-86CA-F83CD45D9541}"/>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09F5B528-AD53-49C5-9AA2-68C328042F60}"/>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9B1B385D-49FB-460F-AC44-1BD38751BBE3}"/>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6A96F0E8-38D5-4257-9CA0-648F64B42F8C}"/>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4" name="Freeform: Shape 43">
                <a:extLst>
                  <a:ext uri="{FF2B5EF4-FFF2-40B4-BE49-F238E27FC236}">
                    <a16:creationId xmlns:a16="http://schemas.microsoft.com/office/drawing/2014/main" id="{250D2A3C-B213-48C3-B7E6-67769C0C0658}"/>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4" name="Freeform: Shape 23">
              <a:extLst>
                <a:ext uri="{FF2B5EF4-FFF2-40B4-BE49-F238E27FC236}">
                  <a16:creationId xmlns:a16="http://schemas.microsoft.com/office/drawing/2014/main" id="{6936B528-C153-43E4-9D9A-A8F90E2C43C2}"/>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218877792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Slides">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78FD534-13E5-40D5-9FEE-87B0A7918828}"/>
              </a:ext>
              <a:ext uri="{C183D7F6-B498-43B3-948B-1728B52AA6E4}">
                <adec:decorative xmlns:adec="http://schemas.microsoft.com/office/drawing/2017/decorative" val="1"/>
              </a:ext>
            </a:extLst>
          </p:cNvPr>
          <p:cNvSpPr/>
          <p:nvPr userDrawn="1"/>
        </p:nvSpPr>
        <p:spPr bwMode="auto">
          <a:xfrm>
            <a:off x="1" y="1425915"/>
            <a:ext cx="2003084" cy="4006170"/>
          </a:xfrm>
          <a:custGeom>
            <a:avLst/>
            <a:gdLst>
              <a:gd name="connsiteX0" fmla="*/ 0 w 2003084"/>
              <a:gd name="connsiteY0" fmla="*/ 0 h 4006170"/>
              <a:gd name="connsiteX1" fmla="*/ 204803 w 2003084"/>
              <a:gd name="connsiteY1" fmla="*/ 10342 h 4006170"/>
              <a:gd name="connsiteX2" fmla="*/ 2003084 w 2003084"/>
              <a:gd name="connsiteY2" fmla="*/ 2003085 h 4006170"/>
              <a:gd name="connsiteX3" fmla="*/ 204803 w 2003084"/>
              <a:gd name="connsiteY3" fmla="*/ 3995829 h 4006170"/>
              <a:gd name="connsiteX4" fmla="*/ 0 w 2003084"/>
              <a:gd name="connsiteY4" fmla="*/ 4006170 h 4006170"/>
              <a:gd name="connsiteX5" fmla="*/ 0 w 2003084"/>
              <a:gd name="connsiteY5" fmla="*/ 3004627 h 4006170"/>
              <a:gd name="connsiteX6" fmla="*/ 201844 w 2003084"/>
              <a:gd name="connsiteY6" fmla="*/ 2984279 h 4006170"/>
              <a:gd name="connsiteX7" fmla="*/ 1001540 w 2003084"/>
              <a:gd name="connsiteY7" fmla="*/ 2003085 h 4006170"/>
              <a:gd name="connsiteX8" fmla="*/ 201844 w 2003084"/>
              <a:gd name="connsiteY8" fmla="*/ 1021891 h 4006170"/>
              <a:gd name="connsiteX9" fmla="*/ 0 w 2003084"/>
              <a:gd name="connsiteY9" fmla="*/ 1001543 h 400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03084" h="4006170">
                <a:moveTo>
                  <a:pt x="0" y="0"/>
                </a:moveTo>
                <a:lnTo>
                  <a:pt x="204803" y="10342"/>
                </a:lnTo>
                <a:cubicBezTo>
                  <a:pt x="1214870" y="112920"/>
                  <a:pt x="2003084" y="965954"/>
                  <a:pt x="2003084" y="2003085"/>
                </a:cubicBezTo>
                <a:cubicBezTo>
                  <a:pt x="2003084" y="3040216"/>
                  <a:pt x="1214870" y="3893251"/>
                  <a:pt x="204803" y="3995829"/>
                </a:cubicBezTo>
                <a:lnTo>
                  <a:pt x="0" y="4006170"/>
                </a:lnTo>
                <a:lnTo>
                  <a:pt x="0" y="3004627"/>
                </a:lnTo>
                <a:lnTo>
                  <a:pt x="201844" y="2984279"/>
                </a:lnTo>
                <a:cubicBezTo>
                  <a:pt x="658229" y="2890889"/>
                  <a:pt x="1001540" y="2487079"/>
                  <a:pt x="1001540" y="2003085"/>
                </a:cubicBezTo>
                <a:cubicBezTo>
                  <a:pt x="1001540" y="1519091"/>
                  <a:pt x="658229" y="1115281"/>
                  <a:pt x="201844" y="1021891"/>
                </a:cubicBezTo>
                <a:lnTo>
                  <a:pt x="0" y="1001543"/>
                </a:lnTo>
                <a:close/>
              </a:path>
            </a:pathLst>
          </a:custGeom>
          <a:gradFill flip="none" rotWithShape="1">
            <a:gsLst>
              <a:gs pos="0">
                <a:schemeClr val="accent2"/>
              </a:gs>
              <a:gs pos="100000">
                <a:schemeClr val="accent1"/>
              </a:gs>
            </a:gsLst>
            <a:lin ang="13500000" scaled="1"/>
            <a:tileRect/>
          </a:gradFill>
          <a:ln w="60325" cmpd="dbl">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lvl="0"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50" name="Text Placeholder 49">
            <a:extLst>
              <a:ext uri="{FF2B5EF4-FFF2-40B4-BE49-F238E27FC236}">
                <a16:creationId xmlns:a16="http://schemas.microsoft.com/office/drawing/2014/main" id="{306A3C08-4F47-4AED-9C31-145EC77BC00C}"/>
              </a:ext>
            </a:extLst>
          </p:cNvPr>
          <p:cNvSpPr>
            <a:spLocks noGrp="1"/>
          </p:cNvSpPr>
          <p:nvPr>
            <p:ph type="body" sz="quarter" idx="10" hasCustomPrompt="1"/>
          </p:nvPr>
        </p:nvSpPr>
        <p:spPr>
          <a:xfrm>
            <a:off x="587469" y="3107903"/>
            <a:ext cx="3308253" cy="646331"/>
          </a:xfrm>
          <a:solidFill>
            <a:schemeClr val="bg1">
              <a:alpha val="95000"/>
            </a:schemeClr>
          </a:solidFill>
        </p:spPr>
        <p:txBody>
          <a:bodyPr wrap="square" lIns="0" tIns="45720" rIns="0" bIns="45720" anchor="ctr">
            <a:spAutoFit/>
          </a:bodyPr>
          <a:lstStyle>
            <a:lvl1pPr>
              <a:defRPr lang="en-IN" sz="3600" b="0" cap="none" spc="-50" dirty="0">
                <a:ln w="3175">
                  <a:noFill/>
                </a:ln>
                <a:solidFill>
                  <a:schemeClr val="tx2"/>
                </a:solidFill>
                <a:effectLst/>
                <a:latin typeface="+mj-lt"/>
              </a:defRPr>
            </a:lvl1pPr>
          </a:lstStyle>
          <a:p>
            <a:pPr marL="0" lvl="0">
              <a:spcBef>
                <a:spcPct val="0"/>
              </a:spcBef>
              <a:buNone/>
            </a:pPr>
            <a:r>
              <a:rPr lang="en-US"/>
              <a:t>Title</a:t>
            </a:r>
          </a:p>
        </p:txBody>
      </p:sp>
      <p:sp>
        <p:nvSpPr>
          <p:cNvPr id="52" name="Picture Placeholder 51">
            <a:extLst>
              <a:ext uri="{FF2B5EF4-FFF2-40B4-BE49-F238E27FC236}">
                <a16:creationId xmlns:a16="http://schemas.microsoft.com/office/drawing/2014/main" id="{EEC5E132-405F-496F-81D7-B24DC8423F36}"/>
              </a:ext>
            </a:extLst>
          </p:cNvPr>
          <p:cNvSpPr>
            <a:spLocks noGrp="1"/>
          </p:cNvSpPr>
          <p:nvPr>
            <p:ph type="pic" sz="quarter" idx="11"/>
          </p:nvPr>
        </p:nvSpPr>
        <p:spPr>
          <a:xfrm>
            <a:off x="4305300" y="882310"/>
            <a:ext cx="6934200" cy="5727280"/>
          </a:xfrm>
        </p:spPr>
        <p:txBody>
          <a:bodyPr>
            <a:noAutofit/>
          </a:bodyPr>
          <a:lstStyle>
            <a:lvl1pPr marL="0" indent="0" algn="ctr">
              <a:buNone/>
              <a:defRPr/>
            </a:lvl1pPr>
          </a:lstStyle>
          <a:p>
            <a:endParaRPr lang="en-IN"/>
          </a:p>
        </p:txBody>
      </p:sp>
      <p:sp>
        <p:nvSpPr>
          <p:cNvPr id="4" name="Half Frame 3">
            <a:extLst>
              <a:ext uri="{FF2B5EF4-FFF2-40B4-BE49-F238E27FC236}">
                <a16:creationId xmlns:a16="http://schemas.microsoft.com/office/drawing/2014/main" id="{1AC93B67-BE38-4A5F-8E07-D1A8A2032EAB}"/>
              </a:ext>
              <a:ext uri="{C183D7F6-B498-43B3-948B-1728B52AA6E4}">
                <adec:decorative xmlns:adec="http://schemas.microsoft.com/office/drawing/2017/decorative" val="1"/>
              </a:ext>
            </a:extLst>
          </p:cNvPr>
          <p:cNvSpPr/>
          <p:nvPr userDrawn="1"/>
        </p:nvSpPr>
        <p:spPr bwMode="auto">
          <a:xfrm>
            <a:off x="4253706" y="842168"/>
            <a:ext cx="587375" cy="587375"/>
          </a:xfrm>
          <a:prstGeom prst="halfFrame">
            <a:avLst>
              <a:gd name="adj1" fmla="val 14583"/>
              <a:gd name="adj2" fmla="val 16665"/>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Half Frame 7">
            <a:extLst>
              <a:ext uri="{FF2B5EF4-FFF2-40B4-BE49-F238E27FC236}">
                <a16:creationId xmlns:a16="http://schemas.microsoft.com/office/drawing/2014/main" id="{0567C808-31EB-4FFB-82F6-DD1213952E9A}"/>
              </a:ext>
              <a:ext uri="{C183D7F6-B498-43B3-948B-1728B52AA6E4}">
                <adec:decorative xmlns:adec="http://schemas.microsoft.com/office/drawing/2017/decorative" val="1"/>
              </a:ext>
            </a:extLst>
          </p:cNvPr>
          <p:cNvSpPr/>
          <p:nvPr userDrawn="1"/>
        </p:nvSpPr>
        <p:spPr bwMode="auto">
          <a:xfrm rot="10800000">
            <a:off x="10703719" y="6079026"/>
            <a:ext cx="587375" cy="587375"/>
          </a:xfrm>
          <a:prstGeom prst="halfFrame">
            <a:avLst>
              <a:gd name="adj1" fmla="val 14583"/>
              <a:gd name="adj2" fmla="val 16665"/>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grpSp>
        <p:nvGrpSpPr>
          <p:cNvPr id="9" name="Group 8">
            <a:extLst>
              <a:ext uri="{FF2B5EF4-FFF2-40B4-BE49-F238E27FC236}">
                <a16:creationId xmlns:a16="http://schemas.microsoft.com/office/drawing/2014/main" id="{1B3EEB53-5B7D-43DF-ABBB-90F64820E08F}"/>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10" name="Freeform: Shape 9">
              <a:extLst>
                <a:ext uri="{FF2B5EF4-FFF2-40B4-BE49-F238E27FC236}">
                  <a16:creationId xmlns:a16="http://schemas.microsoft.com/office/drawing/2014/main" id="{3BA1C9D4-CC5A-4062-8F4F-0B936A2E21E7}"/>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6AC8469F-F9BC-485B-99B5-3B794E97D6D0}"/>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7E58CA34-E4CA-4702-B8C0-2300CF3BBFEE}"/>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9DF936DB-3BBB-4F74-801C-AEE4B39C69BC}"/>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34928D15-D12B-4F22-8AD1-57B444A4D1F2}"/>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DADE499D-9065-4C85-8747-81451851CBF9}"/>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8090C91D-0F36-48BF-B710-FFEF7FC788A3}"/>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6D56CA87-F33F-4934-957E-1CE86AE58938}"/>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8" name="Group 17">
            <a:extLst>
              <a:ext uri="{FF2B5EF4-FFF2-40B4-BE49-F238E27FC236}">
                <a16:creationId xmlns:a16="http://schemas.microsoft.com/office/drawing/2014/main" id="{ABE2F545-9DA1-42FB-B97D-4CBACA07C031}"/>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9" name="Freeform: Shape 18">
              <a:extLst>
                <a:ext uri="{FF2B5EF4-FFF2-40B4-BE49-F238E27FC236}">
                  <a16:creationId xmlns:a16="http://schemas.microsoft.com/office/drawing/2014/main" id="{EE519C0A-64BB-454A-B412-EF74D0A6F843}"/>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0" name="Group 19">
              <a:extLst>
                <a:ext uri="{FF2B5EF4-FFF2-40B4-BE49-F238E27FC236}">
                  <a16:creationId xmlns:a16="http://schemas.microsoft.com/office/drawing/2014/main" id="{351A2CC7-B4FC-45F2-AF0E-0FDAC4E77EEA}"/>
                </a:ext>
              </a:extLst>
            </p:cNvPr>
            <p:cNvGrpSpPr/>
            <p:nvPr/>
          </p:nvGrpSpPr>
          <p:grpSpPr>
            <a:xfrm>
              <a:off x="9720263" y="107156"/>
              <a:ext cx="2423265" cy="317504"/>
              <a:chOff x="4876800" y="6413787"/>
              <a:chExt cx="2423265" cy="317504"/>
            </a:xfrm>
            <a:noFill/>
          </p:grpSpPr>
          <p:sp>
            <p:nvSpPr>
              <p:cNvPr id="22" name="Freeform: Shape 21">
                <a:extLst>
                  <a:ext uri="{FF2B5EF4-FFF2-40B4-BE49-F238E27FC236}">
                    <a16:creationId xmlns:a16="http://schemas.microsoft.com/office/drawing/2014/main" id="{C7E983E7-ED38-4673-897D-59AA0EB39F7D}"/>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32C7B62D-E563-4333-BD24-B4180EEC8D0C}"/>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5D97AC89-41AC-4813-8B27-05027EF00F3D}"/>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48FB76A1-A73F-4689-AFA1-C0468C3843F7}"/>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6FB39875-00C5-4D51-BC1D-42FBD196E79B}"/>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9DF91438-19CE-422F-B6A7-62021BA268C2}"/>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21A573DE-7E41-4F2C-8B2C-5FFF873C7FB0}"/>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ACBAC3B5-AB43-4096-9E9E-1E4C5E9CF7C3}"/>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302D65A2-143C-451C-BD16-DEFDEA7FD239}"/>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52BEAD3A-0FFA-4C9B-8A3D-88E799FDCD77}"/>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6F715963-C5D9-4377-B042-E238C8F7C4F1}"/>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6F92AC72-68DD-49A3-9CE3-F03009D90A10}"/>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59742330-F449-45B9-A365-73F3B200F247}"/>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330B6EB1-5508-45FF-8EC2-7E947408BD7E}"/>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DB48DD54-578B-4083-BD24-A6256E99FEA0}"/>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1B34363F-382A-4935-A71F-DC46E5E90CCB}"/>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84E740F7-6758-4AFC-B48D-E8DB8CED4A29}"/>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D5AA871F-A933-4019-AD72-B8C6E4E787A7}"/>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3702FA9F-9A2E-4E18-B9E2-E026A09A394B}"/>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4CAFCB66-BC16-4FB6-B580-8FDB4E5FCC83}"/>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1" name="Freeform: Shape 20">
              <a:extLst>
                <a:ext uri="{FF2B5EF4-FFF2-40B4-BE49-F238E27FC236}">
                  <a16:creationId xmlns:a16="http://schemas.microsoft.com/office/drawing/2014/main" id="{C6CD364A-F0B4-4A48-863B-C6ABF52B755C}"/>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8976712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3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Quot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cxnSp>
        <p:nvCxnSpPr>
          <p:cNvPr id="120" name="Straight Connector 119">
            <a:extLst>
              <a:ext uri="{FF2B5EF4-FFF2-40B4-BE49-F238E27FC236}">
                <a16:creationId xmlns:a16="http://schemas.microsoft.com/office/drawing/2014/main" id="{184B7524-7912-47E1-8A5A-D8204A112727}"/>
              </a:ext>
              <a:ext uri="{C183D7F6-B498-43B3-948B-1728B52AA6E4}">
                <adec:decorative xmlns:adec="http://schemas.microsoft.com/office/drawing/2017/decorative" val="1"/>
              </a:ext>
            </a:extLst>
          </p:cNvPr>
          <p:cNvCxnSpPr>
            <a:cxnSpLocks/>
          </p:cNvCxnSpPr>
          <p:nvPr userDrawn="1"/>
        </p:nvCxnSpPr>
        <p:spPr>
          <a:xfrm>
            <a:off x="3104697" y="1143000"/>
            <a:ext cx="0" cy="5168900"/>
          </a:xfrm>
          <a:prstGeom prst="line">
            <a:avLst/>
          </a:prstGeom>
          <a:ln>
            <a:solidFill>
              <a:srgbClr val="58CC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1" name="Text Placeholder 71">
            <a:extLst>
              <a:ext uri="{FF2B5EF4-FFF2-40B4-BE49-F238E27FC236}">
                <a16:creationId xmlns:a16="http://schemas.microsoft.com/office/drawing/2014/main" id="{650D45E1-520D-4A2F-BF54-098F9715A09D}"/>
              </a:ext>
            </a:extLst>
          </p:cNvPr>
          <p:cNvSpPr>
            <a:spLocks noGrp="1"/>
          </p:cNvSpPr>
          <p:nvPr>
            <p:ph type="body" sz="quarter" idx="10"/>
          </p:nvPr>
        </p:nvSpPr>
        <p:spPr>
          <a:xfrm>
            <a:off x="3236679" y="1211399"/>
            <a:ext cx="8384823" cy="246221"/>
          </a:xfrm>
        </p:spPr>
        <p:txBody>
          <a:bodyPr/>
          <a:lstStyle>
            <a:lvl1pPr marL="0" indent="0">
              <a:buNone/>
              <a:defRPr sz="1600" i="0">
                <a:solidFill>
                  <a:schemeClr val="accent4"/>
                </a:solidFill>
                <a:latin typeface="+mj-lt"/>
              </a:defRPr>
            </a:lvl1pPr>
          </a:lstStyle>
          <a:p>
            <a:pPr lvl="0"/>
            <a:r>
              <a:rPr lang="en-US"/>
              <a:t>Click to edit Master text styles</a:t>
            </a:r>
          </a:p>
        </p:txBody>
      </p:sp>
      <p:grpSp>
        <p:nvGrpSpPr>
          <p:cNvPr id="76" name="Group 75" descr="Quotation Mark">
            <a:extLst>
              <a:ext uri="{FF2B5EF4-FFF2-40B4-BE49-F238E27FC236}">
                <a16:creationId xmlns:a16="http://schemas.microsoft.com/office/drawing/2014/main" id="{89D56B16-C653-4F82-9BEB-49A90406C4F3}"/>
              </a:ext>
            </a:extLst>
          </p:cNvPr>
          <p:cNvGrpSpPr/>
          <p:nvPr userDrawn="1"/>
        </p:nvGrpSpPr>
        <p:grpSpPr>
          <a:xfrm>
            <a:off x="3236687" y="1492138"/>
            <a:ext cx="306712" cy="229669"/>
            <a:chOff x="4448175" y="2628107"/>
            <a:chExt cx="1001713" cy="750093"/>
          </a:xfrm>
        </p:grpSpPr>
        <p:grpSp>
          <p:nvGrpSpPr>
            <p:cNvPr id="77" name="Group 76">
              <a:extLst>
                <a:ext uri="{FF2B5EF4-FFF2-40B4-BE49-F238E27FC236}">
                  <a16:creationId xmlns:a16="http://schemas.microsoft.com/office/drawing/2014/main" id="{C2EB8ECA-4CCB-4988-B686-70BAA9C127DD}"/>
                </a:ext>
              </a:extLst>
            </p:cNvPr>
            <p:cNvGrpSpPr/>
            <p:nvPr/>
          </p:nvGrpSpPr>
          <p:grpSpPr>
            <a:xfrm>
              <a:off x="4448175" y="2628107"/>
              <a:ext cx="635000" cy="750093"/>
              <a:chOff x="4572000" y="2628107"/>
              <a:chExt cx="635000" cy="750093"/>
            </a:xfrm>
            <a:solidFill>
              <a:srgbClr val="58CCED"/>
            </a:solidFill>
          </p:grpSpPr>
          <p:sp>
            <p:nvSpPr>
              <p:cNvPr id="81" name="Oval 80">
                <a:extLst>
                  <a:ext uri="{FF2B5EF4-FFF2-40B4-BE49-F238E27FC236}">
                    <a16:creationId xmlns:a16="http://schemas.microsoft.com/office/drawing/2014/main" id="{1727CCF9-BB8C-49C6-8E0C-06895C4113D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2" name="Freeform: Shape 81">
                <a:extLst>
                  <a:ext uri="{FF2B5EF4-FFF2-40B4-BE49-F238E27FC236}">
                    <a16:creationId xmlns:a16="http://schemas.microsoft.com/office/drawing/2014/main" id="{45B941FA-0C62-4D0E-A9AC-82AC5D67F2AA}"/>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78" name="Group 77">
              <a:extLst>
                <a:ext uri="{FF2B5EF4-FFF2-40B4-BE49-F238E27FC236}">
                  <a16:creationId xmlns:a16="http://schemas.microsoft.com/office/drawing/2014/main" id="{2733A682-433D-4112-9012-1D8AC4C25834}"/>
                </a:ext>
              </a:extLst>
            </p:cNvPr>
            <p:cNvGrpSpPr/>
            <p:nvPr/>
          </p:nvGrpSpPr>
          <p:grpSpPr>
            <a:xfrm>
              <a:off x="4814888" y="2628107"/>
              <a:ext cx="635000" cy="750093"/>
              <a:chOff x="4572000" y="2628107"/>
              <a:chExt cx="635000" cy="750093"/>
            </a:xfrm>
            <a:solidFill>
              <a:srgbClr val="1261A0"/>
            </a:solidFill>
          </p:grpSpPr>
          <p:sp>
            <p:nvSpPr>
              <p:cNvPr id="79" name="Oval 78">
                <a:extLst>
                  <a:ext uri="{FF2B5EF4-FFF2-40B4-BE49-F238E27FC236}">
                    <a16:creationId xmlns:a16="http://schemas.microsoft.com/office/drawing/2014/main" id="{A908FA9E-CE41-4D19-B72C-11F455DD11FD}"/>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80" name="Freeform: Shape 79">
                <a:extLst>
                  <a:ext uri="{FF2B5EF4-FFF2-40B4-BE49-F238E27FC236}">
                    <a16:creationId xmlns:a16="http://schemas.microsoft.com/office/drawing/2014/main" id="{513B04AE-5637-4743-B954-EB10AF61F0F3}"/>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7" name="Text Placeholder 71">
            <a:extLst>
              <a:ext uri="{FF2B5EF4-FFF2-40B4-BE49-F238E27FC236}">
                <a16:creationId xmlns:a16="http://schemas.microsoft.com/office/drawing/2014/main" id="{D4B53CE9-473A-4B1E-84A9-4DD1F7754F14}"/>
              </a:ext>
            </a:extLst>
          </p:cNvPr>
          <p:cNvSpPr>
            <a:spLocks noGrp="1"/>
          </p:cNvSpPr>
          <p:nvPr>
            <p:ph type="body" sz="quarter" idx="15"/>
          </p:nvPr>
        </p:nvSpPr>
        <p:spPr>
          <a:xfrm>
            <a:off x="3236679" y="1807861"/>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sp>
        <p:nvSpPr>
          <p:cNvPr id="107" name="Text Placeholder 71">
            <a:extLst>
              <a:ext uri="{FF2B5EF4-FFF2-40B4-BE49-F238E27FC236}">
                <a16:creationId xmlns:a16="http://schemas.microsoft.com/office/drawing/2014/main" id="{F497320C-F65B-4C62-8FAC-7920D4E662C0}"/>
              </a:ext>
            </a:extLst>
          </p:cNvPr>
          <p:cNvSpPr>
            <a:spLocks noGrp="1"/>
          </p:cNvSpPr>
          <p:nvPr>
            <p:ph type="body" sz="quarter" idx="12"/>
          </p:nvPr>
        </p:nvSpPr>
        <p:spPr>
          <a:xfrm>
            <a:off x="3236679" y="2592646"/>
            <a:ext cx="8384823" cy="246221"/>
          </a:xfrm>
        </p:spPr>
        <p:txBody>
          <a:bodyPr/>
          <a:lstStyle>
            <a:lvl1pPr marL="0" indent="0">
              <a:buNone/>
              <a:defRPr sz="1600" i="0">
                <a:solidFill>
                  <a:schemeClr val="accent4"/>
                </a:solidFill>
                <a:latin typeface="+mj-lt"/>
              </a:defRPr>
            </a:lvl1pPr>
          </a:lstStyle>
          <a:p>
            <a:pPr lvl="0"/>
            <a:r>
              <a:rPr lang="en-US"/>
              <a:t>Click to edit Master text styles</a:t>
            </a:r>
          </a:p>
        </p:txBody>
      </p:sp>
      <p:grpSp>
        <p:nvGrpSpPr>
          <p:cNvPr id="86" name="Group 85" descr="Quotation Mark">
            <a:extLst>
              <a:ext uri="{FF2B5EF4-FFF2-40B4-BE49-F238E27FC236}">
                <a16:creationId xmlns:a16="http://schemas.microsoft.com/office/drawing/2014/main" id="{0E11BFC0-40AC-4DE4-A550-066332FC5A08}"/>
              </a:ext>
            </a:extLst>
          </p:cNvPr>
          <p:cNvGrpSpPr/>
          <p:nvPr/>
        </p:nvGrpSpPr>
        <p:grpSpPr>
          <a:xfrm>
            <a:off x="3236679" y="2882380"/>
            <a:ext cx="306712" cy="229669"/>
            <a:chOff x="4448175" y="2628107"/>
            <a:chExt cx="1001713" cy="750093"/>
          </a:xfrm>
        </p:grpSpPr>
        <p:grpSp>
          <p:nvGrpSpPr>
            <p:cNvPr id="88" name="Group 87">
              <a:extLst>
                <a:ext uri="{FF2B5EF4-FFF2-40B4-BE49-F238E27FC236}">
                  <a16:creationId xmlns:a16="http://schemas.microsoft.com/office/drawing/2014/main" id="{D95CAFB6-3A6E-4D15-B06D-D18E51A58126}"/>
                </a:ext>
              </a:extLst>
            </p:cNvPr>
            <p:cNvGrpSpPr/>
            <p:nvPr/>
          </p:nvGrpSpPr>
          <p:grpSpPr>
            <a:xfrm>
              <a:off x="4448175" y="2628107"/>
              <a:ext cx="635000" cy="750093"/>
              <a:chOff x="4572000" y="2628107"/>
              <a:chExt cx="635000" cy="750093"/>
            </a:xfrm>
            <a:solidFill>
              <a:srgbClr val="58CCED"/>
            </a:solidFill>
          </p:grpSpPr>
          <p:sp>
            <p:nvSpPr>
              <p:cNvPr id="92" name="Oval 91">
                <a:extLst>
                  <a:ext uri="{FF2B5EF4-FFF2-40B4-BE49-F238E27FC236}">
                    <a16:creationId xmlns:a16="http://schemas.microsoft.com/office/drawing/2014/main" id="{AD2C2EBD-FBC3-4F21-BACF-781F413174B2}"/>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3" name="Freeform: Shape 92">
                <a:extLst>
                  <a:ext uri="{FF2B5EF4-FFF2-40B4-BE49-F238E27FC236}">
                    <a16:creationId xmlns:a16="http://schemas.microsoft.com/office/drawing/2014/main" id="{B413B907-0864-4AD8-BE05-330DFCC9BA1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89" name="Group 88">
              <a:extLst>
                <a:ext uri="{FF2B5EF4-FFF2-40B4-BE49-F238E27FC236}">
                  <a16:creationId xmlns:a16="http://schemas.microsoft.com/office/drawing/2014/main" id="{AEBE86A9-5541-4262-967A-851F54FEA2D3}"/>
                </a:ext>
              </a:extLst>
            </p:cNvPr>
            <p:cNvGrpSpPr/>
            <p:nvPr/>
          </p:nvGrpSpPr>
          <p:grpSpPr>
            <a:xfrm>
              <a:off x="4814888" y="2628107"/>
              <a:ext cx="635000" cy="750093"/>
              <a:chOff x="4572000" y="2628107"/>
              <a:chExt cx="635000" cy="750093"/>
            </a:xfrm>
            <a:solidFill>
              <a:srgbClr val="1261A0"/>
            </a:solidFill>
          </p:grpSpPr>
          <p:sp>
            <p:nvSpPr>
              <p:cNvPr id="90" name="Oval 89">
                <a:extLst>
                  <a:ext uri="{FF2B5EF4-FFF2-40B4-BE49-F238E27FC236}">
                    <a16:creationId xmlns:a16="http://schemas.microsoft.com/office/drawing/2014/main" id="{9E17E969-9C0C-4789-974B-CDF2EDED55FC}"/>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91" name="Freeform: Shape 90">
                <a:extLst>
                  <a:ext uri="{FF2B5EF4-FFF2-40B4-BE49-F238E27FC236}">
                    <a16:creationId xmlns:a16="http://schemas.microsoft.com/office/drawing/2014/main" id="{50F82F97-B8D8-43CC-B793-076DB5F2C6B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8" name="Text Placeholder 71">
            <a:extLst>
              <a:ext uri="{FF2B5EF4-FFF2-40B4-BE49-F238E27FC236}">
                <a16:creationId xmlns:a16="http://schemas.microsoft.com/office/drawing/2014/main" id="{2E7BFEBA-297A-474E-92CD-568B14B2F822}"/>
              </a:ext>
            </a:extLst>
          </p:cNvPr>
          <p:cNvSpPr>
            <a:spLocks noGrp="1"/>
          </p:cNvSpPr>
          <p:nvPr>
            <p:ph type="body" sz="quarter" idx="16"/>
          </p:nvPr>
        </p:nvSpPr>
        <p:spPr>
          <a:xfrm>
            <a:off x="3236679" y="3161944"/>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sp>
        <p:nvSpPr>
          <p:cNvPr id="34" name="Text Placeholder 71">
            <a:extLst>
              <a:ext uri="{FF2B5EF4-FFF2-40B4-BE49-F238E27FC236}">
                <a16:creationId xmlns:a16="http://schemas.microsoft.com/office/drawing/2014/main" id="{74DFD7F8-30E2-4F3F-A02A-FFA2571F96E8}"/>
              </a:ext>
            </a:extLst>
          </p:cNvPr>
          <p:cNvSpPr>
            <a:spLocks noGrp="1"/>
          </p:cNvSpPr>
          <p:nvPr>
            <p:ph type="body" sz="quarter" idx="18"/>
          </p:nvPr>
        </p:nvSpPr>
        <p:spPr>
          <a:xfrm>
            <a:off x="3236679" y="3944922"/>
            <a:ext cx="8384823" cy="246221"/>
          </a:xfrm>
        </p:spPr>
        <p:txBody>
          <a:bodyPr/>
          <a:lstStyle>
            <a:lvl1pPr marL="0" indent="0">
              <a:buNone/>
              <a:defRPr sz="1600" i="0">
                <a:solidFill>
                  <a:schemeClr val="accent4"/>
                </a:solidFill>
                <a:latin typeface="+mj-lt"/>
              </a:defRPr>
            </a:lvl1pPr>
          </a:lstStyle>
          <a:p>
            <a:pPr lvl="0"/>
            <a:r>
              <a:rPr lang="en-US"/>
              <a:t>Click to edit Master text styles</a:t>
            </a:r>
          </a:p>
        </p:txBody>
      </p:sp>
      <p:grpSp>
        <p:nvGrpSpPr>
          <p:cNvPr id="109" name="Group 108" descr="Quotation Mark">
            <a:extLst>
              <a:ext uri="{FF2B5EF4-FFF2-40B4-BE49-F238E27FC236}">
                <a16:creationId xmlns:a16="http://schemas.microsoft.com/office/drawing/2014/main" id="{B603D6A7-3EED-481D-A71B-5323F1784ED3}"/>
              </a:ext>
            </a:extLst>
          </p:cNvPr>
          <p:cNvGrpSpPr/>
          <p:nvPr userDrawn="1"/>
        </p:nvGrpSpPr>
        <p:grpSpPr>
          <a:xfrm>
            <a:off x="3236679" y="4222549"/>
            <a:ext cx="306712" cy="229669"/>
            <a:chOff x="4448175" y="2628107"/>
            <a:chExt cx="1001713" cy="750093"/>
          </a:xfrm>
        </p:grpSpPr>
        <p:grpSp>
          <p:nvGrpSpPr>
            <p:cNvPr id="110" name="Group 109">
              <a:extLst>
                <a:ext uri="{FF2B5EF4-FFF2-40B4-BE49-F238E27FC236}">
                  <a16:creationId xmlns:a16="http://schemas.microsoft.com/office/drawing/2014/main" id="{4A3B71FA-A348-47AE-95FA-4A511ACB61C9}"/>
                </a:ext>
              </a:extLst>
            </p:cNvPr>
            <p:cNvGrpSpPr/>
            <p:nvPr/>
          </p:nvGrpSpPr>
          <p:grpSpPr>
            <a:xfrm>
              <a:off x="4448175" y="2628107"/>
              <a:ext cx="635000" cy="750093"/>
              <a:chOff x="4572000" y="2628107"/>
              <a:chExt cx="635000" cy="750093"/>
            </a:xfrm>
            <a:solidFill>
              <a:srgbClr val="58CCED"/>
            </a:solidFill>
          </p:grpSpPr>
          <p:sp>
            <p:nvSpPr>
              <p:cNvPr id="114" name="Oval 113">
                <a:extLst>
                  <a:ext uri="{FF2B5EF4-FFF2-40B4-BE49-F238E27FC236}">
                    <a16:creationId xmlns:a16="http://schemas.microsoft.com/office/drawing/2014/main" id="{1E31A054-7D05-490D-ABE9-E954B159C503}"/>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5" name="Freeform: Shape 114">
                <a:extLst>
                  <a:ext uri="{FF2B5EF4-FFF2-40B4-BE49-F238E27FC236}">
                    <a16:creationId xmlns:a16="http://schemas.microsoft.com/office/drawing/2014/main" id="{D0570A69-6FBF-453B-8E3B-595F9349B934}"/>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111" name="Group 110">
              <a:extLst>
                <a:ext uri="{FF2B5EF4-FFF2-40B4-BE49-F238E27FC236}">
                  <a16:creationId xmlns:a16="http://schemas.microsoft.com/office/drawing/2014/main" id="{9374231D-10ED-4AF7-B368-49E7381EEC03}"/>
                </a:ext>
              </a:extLst>
            </p:cNvPr>
            <p:cNvGrpSpPr/>
            <p:nvPr/>
          </p:nvGrpSpPr>
          <p:grpSpPr>
            <a:xfrm>
              <a:off x="4814888" y="2628107"/>
              <a:ext cx="635000" cy="750093"/>
              <a:chOff x="4572000" y="2628107"/>
              <a:chExt cx="635000" cy="750093"/>
            </a:xfrm>
            <a:solidFill>
              <a:srgbClr val="1261A0"/>
            </a:solidFill>
          </p:grpSpPr>
          <p:sp>
            <p:nvSpPr>
              <p:cNvPr id="112" name="Oval 111">
                <a:extLst>
                  <a:ext uri="{FF2B5EF4-FFF2-40B4-BE49-F238E27FC236}">
                    <a16:creationId xmlns:a16="http://schemas.microsoft.com/office/drawing/2014/main" id="{72309368-C526-49BA-B947-CC6B3DDE7580}"/>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113" name="Freeform: Shape 112">
                <a:extLst>
                  <a:ext uri="{FF2B5EF4-FFF2-40B4-BE49-F238E27FC236}">
                    <a16:creationId xmlns:a16="http://schemas.microsoft.com/office/drawing/2014/main" id="{B1194E91-86DD-4AE9-ADA2-00F1DBE7EFC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119" name="Text Placeholder 71">
            <a:extLst>
              <a:ext uri="{FF2B5EF4-FFF2-40B4-BE49-F238E27FC236}">
                <a16:creationId xmlns:a16="http://schemas.microsoft.com/office/drawing/2014/main" id="{6E23F383-4C34-4689-9FAF-9CF3D7CBA843}"/>
              </a:ext>
            </a:extLst>
          </p:cNvPr>
          <p:cNvSpPr>
            <a:spLocks noGrp="1"/>
          </p:cNvSpPr>
          <p:nvPr>
            <p:ph type="body" sz="quarter" idx="17"/>
          </p:nvPr>
        </p:nvSpPr>
        <p:spPr>
          <a:xfrm>
            <a:off x="3236679" y="4518864"/>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sp>
        <p:nvSpPr>
          <p:cNvPr id="43" name="Text Placeholder 71">
            <a:extLst>
              <a:ext uri="{FF2B5EF4-FFF2-40B4-BE49-F238E27FC236}">
                <a16:creationId xmlns:a16="http://schemas.microsoft.com/office/drawing/2014/main" id="{B2D4DCAA-FE45-4F7B-82EC-59F3A27DD852}"/>
              </a:ext>
            </a:extLst>
          </p:cNvPr>
          <p:cNvSpPr>
            <a:spLocks noGrp="1"/>
          </p:cNvSpPr>
          <p:nvPr>
            <p:ph type="body" sz="quarter" idx="20"/>
          </p:nvPr>
        </p:nvSpPr>
        <p:spPr>
          <a:xfrm>
            <a:off x="3236679" y="5523490"/>
            <a:ext cx="8384823" cy="246221"/>
          </a:xfrm>
        </p:spPr>
        <p:txBody>
          <a:bodyPr/>
          <a:lstStyle>
            <a:lvl1pPr marL="0" indent="0">
              <a:buNone/>
              <a:defRPr sz="1600" i="0">
                <a:solidFill>
                  <a:schemeClr val="accent4"/>
                </a:solidFill>
                <a:latin typeface="+mj-lt"/>
              </a:defRPr>
            </a:lvl1pPr>
          </a:lstStyle>
          <a:p>
            <a:pPr lvl="0"/>
            <a:r>
              <a:rPr lang="en-US"/>
              <a:t>Click to edit Master text styles</a:t>
            </a:r>
          </a:p>
        </p:txBody>
      </p:sp>
      <p:grpSp>
        <p:nvGrpSpPr>
          <p:cNvPr id="35" name="Group 34" descr="Quotation Mark">
            <a:extLst>
              <a:ext uri="{FF2B5EF4-FFF2-40B4-BE49-F238E27FC236}">
                <a16:creationId xmlns:a16="http://schemas.microsoft.com/office/drawing/2014/main" id="{EE3F5EA5-ABA2-4841-980C-CAF15263FE62}"/>
              </a:ext>
            </a:extLst>
          </p:cNvPr>
          <p:cNvGrpSpPr/>
          <p:nvPr userDrawn="1"/>
        </p:nvGrpSpPr>
        <p:grpSpPr>
          <a:xfrm>
            <a:off x="3236679" y="5801117"/>
            <a:ext cx="306712" cy="229669"/>
            <a:chOff x="4448175" y="2628107"/>
            <a:chExt cx="1001713" cy="750093"/>
          </a:xfrm>
        </p:grpSpPr>
        <p:grpSp>
          <p:nvGrpSpPr>
            <p:cNvPr id="36" name="Group 35">
              <a:extLst>
                <a:ext uri="{FF2B5EF4-FFF2-40B4-BE49-F238E27FC236}">
                  <a16:creationId xmlns:a16="http://schemas.microsoft.com/office/drawing/2014/main" id="{E793EF55-F25D-405A-AB37-EE27CCF04E03}"/>
                </a:ext>
              </a:extLst>
            </p:cNvPr>
            <p:cNvGrpSpPr/>
            <p:nvPr/>
          </p:nvGrpSpPr>
          <p:grpSpPr>
            <a:xfrm>
              <a:off x="4448175" y="2628107"/>
              <a:ext cx="635000" cy="750093"/>
              <a:chOff x="4572000" y="2628107"/>
              <a:chExt cx="635000" cy="750093"/>
            </a:xfrm>
            <a:solidFill>
              <a:srgbClr val="58CCED"/>
            </a:solidFill>
          </p:grpSpPr>
          <p:sp>
            <p:nvSpPr>
              <p:cNvPr id="40" name="Oval 39">
                <a:extLst>
                  <a:ext uri="{FF2B5EF4-FFF2-40B4-BE49-F238E27FC236}">
                    <a16:creationId xmlns:a16="http://schemas.microsoft.com/office/drawing/2014/main" id="{AB8DC616-A978-4401-8AFC-1C05822E3C75}"/>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1" name="Freeform: Shape 40">
                <a:extLst>
                  <a:ext uri="{FF2B5EF4-FFF2-40B4-BE49-F238E27FC236}">
                    <a16:creationId xmlns:a16="http://schemas.microsoft.com/office/drawing/2014/main" id="{D3E780DC-F8A9-4443-A16F-5F6440E0F561}"/>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nvGrpSpPr>
            <p:cNvPr id="37" name="Group 36">
              <a:extLst>
                <a:ext uri="{FF2B5EF4-FFF2-40B4-BE49-F238E27FC236}">
                  <a16:creationId xmlns:a16="http://schemas.microsoft.com/office/drawing/2014/main" id="{0685B817-5D7A-4495-A123-ED530244BDFA}"/>
                </a:ext>
              </a:extLst>
            </p:cNvPr>
            <p:cNvGrpSpPr/>
            <p:nvPr/>
          </p:nvGrpSpPr>
          <p:grpSpPr>
            <a:xfrm>
              <a:off x="4814888" y="2628107"/>
              <a:ext cx="635000" cy="750093"/>
              <a:chOff x="4572000" y="2628107"/>
              <a:chExt cx="635000" cy="750093"/>
            </a:xfrm>
            <a:solidFill>
              <a:srgbClr val="1261A0"/>
            </a:solidFill>
          </p:grpSpPr>
          <p:sp>
            <p:nvSpPr>
              <p:cNvPr id="38" name="Oval 37">
                <a:extLst>
                  <a:ext uri="{FF2B5EF4-FFF2-40B4-BE49-F238E27FC236}">
                    <a16:creationId xmlns:a16="http://schemas.microsoft.com/office/drawing/2014/main" id="{4D686244-D34D-4CF6-9274-6BD8F4DA4615}"/>
                  </a:ext>
                </a:extLst>
              </p:cNvPr>
              <p:cNvSpPr/>
              <p:nvPr/>
            </p:nvSpPr>
            <p:spPr bwMode="auto">
              <a:xfrm>
                <a:off x="4572000" y="2743200"/>
                <a:ext cx="635000" cy="635000"/>
              </a:xfrm>
              <a:prstGeom prst="ellipse">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9" name="Freeform: Shape 38">
                <a:extLst>
                  <a:ext uri="{FF2B5EF4-FFF2-40B4-BE49-F238E27FC236}">
                    <a16:creationId xmlns:a16="http://schemas.microsoft.com/office/drawing/2014/main" id="{D98C16DF-4664-497D-B6B9-ECE0B8918ABD}"/>
                  </a:ext>
                </a:extLst>
              </p:cNvPr>
              <p:cNvSpPr/>
              <p:nvPr/>
            </p:nvSpPr>
            <p:spPr bwMode="auto">
              <a:xfrm>
                <a:off x="4572000" y="2628107"/>
                <a:ext cx="485775" cy="428625"/>
              </a:xfrm>
              <a:custGeom>
                <a:avLst/>
                <a:gdLst>
                  <a:gd name="connsiteX0" fmla="*/ 0 w 485775"/>
                  <a:gd name="connsiteY0" fmla="*/ 428625 h 428625"/>
                  <a:gd name="connsiteX1" fmla="*/ 0 w 485775"/>
                  <a:gd name="connsiteY1" fmla="*/ 0 h 428625"/>
                  <a:gd name="connsiteX2" fmla="*/ 485775 w 485775"/>
                  <a:gd name="connsiteY2" fmla="*/ 323850 h 428625"/>
                  <a:gd name="connsiteX3" fmla="*/ 0 w 485775"/>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85775" h="428625">
                    <a:moveTo>
                      <a:pt x="0" y="428625"/>
                    </a:moveTo>
                    <a:lnTo>
                      <a:pt x="0" y="0"/>
                    </a:lnTo>
                    <a:lnTo>
                      <a:pt x="485775" y="323850"/>
                    </a:lnTo>
                    <a:lnTo>
                      <a:pt x="0" y="428625"/>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grpSp>
      <p:sp>
        <p:nvSpPr>
          <p:cNvPr id="42" name="Text Placeholder 71">
            <a:extLst>
              <a:ext uri="{FF2B5EF4-FFF2-40B4-BE49-F238E27FC236}">
                <a16:creationId xmlns:a16="http://schemas.microsoft.com/office/drawing/2014/main" id="{99D110BB-CD00-4CCF-8384-0EC4CB655AE4}"/>
              </a:ext>
            </a:extLst>
          </p:cNvPr>
          <p:cNvSpPr>
            <a:spLocks noGrp="1"/>
          </p:cNvSpPr>
          <p:nvPr>
            <p:ph type="body" sz="quarter" idx="19"/>
          </p:nvPr>
        </p:nvSpPr>
        <p:spPr>
          <a:xfrm>
            <a:off x="3236679" y="6097432"/>
            <a:ext cx="8384823" cy="215444"/>
          </a:xfrm>
        </p:spPr>
        <p:txBody>
          <a:bodyPr/>
          <a:lstStyle>
            <a:lvl1pPr marL="0" indent="0">
              <a:buNone/>
              <a:defRPr sz="1400" i="0">
                <a:solidFill>
                  <a:schemeClr val="tx1"/>
                </a:solidFill>
                <a:latin typeface="+mn-lt"/>
              </a:defRPr>
            </a:lvl1pPr>
          </a:lstStyle>
          <a:p>
            <a:pPr lvl="0"/>
            <a:r>
              <a:rPr lang="en-US"/>
              <a:t>Click to edit Master text styles</a:t>
            </a:r>
          </a:p>
        </p:txBody>
      </p:sp>
      <p:grpSp>
        <p:nvGrpSpPr>
          <p:cNvPr id="44" name="Group 43">
            <a:extLst>
              <a:ext uri="{FF2B5EF4-FFF2-40B4-BE49-F238E27FC236}">
                <a16:creationId xmlns:a16="http://schemas.microsoft.com/office/drawing/2014/main" id="{1BA334FF-2C2B-4F1D-AC53-600E2391F8F5}"/>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45" name="Freeform: Shape 44">
              <a:extLst>
                <a:ext uri="{FF2B5EF4-FFF2-40B4-BE49-F238E27FC236}">
                  <a16:creationId xmlns:a16="http://schemas.microsoft.com/office/drawing/2014/main" id="{2C48D8A4-0918-4379-BA89-32CCEBC24A01}"/>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F949C12E-6E9A-4C25-AA85-9BFBAE489CDB}"/>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47" name="Freeform: Shape 46">
              <a:extLst>
                <a:ext uri="{FF2B5EF4-FFF2-40B4-BE49-F238E27FC236}">
                  <a16:creationId xmlns:a16="http://schemas.microsoft.com/office/drawing/2014/main" id="{3C20FD08-1372-4499-B418-169871F7B261}"/>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E4DE0CCD-A805-4087-800F-4A97BC2A8DBC}"/>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49" name="Freeform: Shape 48">
              <a:extLst>
                <a:ext uri="{FF2B5EF4-FFF2-40B4-BE49-F238E27FC236}">
                  <a16:creationId xmlns:a16="http://schemas.microsoft.com/office/drawing/2014/main" id="{2F0C0D38-CBCE-4323-AA88-3D8337777C00}"/>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50" name="Freeform: Shape 49">
              <a:extLst>
                <a:ext uri="{FF2B5EF4-FFF2-40B4-BE49-F238E27FC236}">
                  <a16:creationId xmlns:a16="http://schemas.microsoft.com/office/drawing/2014/main" id="{99F8CE33-0223-4861-B4FE-E42F872436A6}"/>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A983F3E2-8777-409B-AF87-039BCB08F6D7}"/>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52" name="Freeform: Shape 51">
              <a:extLst>
                <a:ext uri="{FF2B5EF4-FFF2-40B4-BE49-F238E27FC236}">
                  <a16:creationId xmlns:a16="http://schemas.microsoft.com/office/drawing/2014/main" id="{9879D7A6-E8EF-4D9E-B627-A164D9977C26}"/>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53" name="Group 52">
            <a:extLst>
              <a:ext uri="{FF2B5EF4-FFF2-40B4-BE49-F238E27FC236}">
                <a16:creationId xmlns:a16="http://schemas.microsoft.com/office/drawing/2014/main" id="{0FA2D7B6-8788-4977-A63A-9F9CA267046C}"/>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54" name="Freeform: Shape 53">
              <a:extLst>
                <a:ext uri="{FF2B5EF4-FFF2-40B4-BE49-F238E27FC236}">
                  <a16:creationId xmlns:a16="http://schemas.microsoft.com/office/drawing/2014/main" id="{288565EF-5DB8-4135-A0BF-9A9A7726B0B7}"/>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55" name="Group 54">
              <a:extLst>
                <a:ext uri="{FF2B5EF4-FFF2-40B4-BE49-F238E27FC236}">
                  <a16:creationId xmlns:a16="http://schemas.microsoft.com/office/drawing/2014/main" id="{EF145BEA-47DA-423F-B366-E248A98A357B}"/>
                </a:ext>
              </a:extLst>
            </p:cNvPr>
            <p:cNvGrpSpPr/>
            <p:nvPr/>
          </p:nvGrpSpPr>
          <p:grpSpPr>
            <a:xfrm>
              <a:off x="9720263" y="107156"/>
              <a:ext cx="2423265" cy="317504"/>
              <a:chOff x="4876800" y="6413787"/>
              <a:chExt cx="2423265" cy="317504"/>
            </a:xfrm>
            <a:noFill/>
          </p:grpSpPr>
          <p:sp>
            <p:nvSpPr>
              <p:cNvPr id="57" name="Freeform: Shape 56">
                <a:extLst>
                  <a:ext uri="{FF2B5EF4-FFF2-40B4-BE49-F238E27FC236}">
                    <a16:creationId xmlns:a16="http://schemas.microsoft.com/office/drawing/2014/main" id="{0C88E8ED-0368-428F-B9A7-23B5F6EFDFB7}"/>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58" name="Freeform: Shape 57">
                <a:extLst>
                  <a:ext uri="{FF2B5EF4-FFF2-40B4-BE49-F238E27FC236}">
                    <a16:creationId xmlns:a16="http://schemas.microsoft.com/office/drawing/2014/main" id="{DCC3F277-9535-4D05-9943-EB5E39BC4E87}"/>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59" name="Freeform: Shape 58">
                <a:extLst>
                  <a:ext uri="{FF2B5EF4-FFF2-40B4-BE49-F238E27FC236}">
                    <a16:creationId xmlns:a16="http://schemas.microsoft.com/office/drawing/2014/main" id="{A612F6C4-F8D7-49E7-8794-85FAC8E742E8}"/>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0" name="Freeform: Shape 59">
                <a:extLst>
                  <a:ext uri="{FF2B5EF4-FFF2-40B4-BE49-F238E27FC236}">
                    <a16:creationId xmlns:a16="http://schemas.microsoft.com/office/drawing/2014/main" id="{18CB0D23-6A68-4135-ACB8-881B2F2DC266}"/>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1" name="Freeform: Shape 60">
                <a:extLst>
                  <a:ext uri="{FF2B5EF4-FFF2-40B4-BE49-F238E27FC236}">
                    <a16:creationId xmlns:a16="http://schemas.microsoft.com/office/drawing/2014/main" id="{FF1AB26E-2C93-493C-968D-9B0B58A8D46D}"/>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2" name="Freeform: Shape 61">
                <a:extLst>
                  <a:ext uri="{FF2B5EF4-FFF2-40B4-BE49-F238E27FC236}">
                    <a16:creationId xmlns:a16="http://schemas.microsoft.com/office/drawing/2014/main" id="{497A24D7-E7F8-42A6-9CF3-F0109089086D}"/>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3" name="Freeform: Shape 62">
                <a:extLst>
                  <a:ext uri="{FF2B5EF4-FFF2-40B4-BE49-F238E27FC236}">
                    <a16:creationId xmlns:a16="http://schemas.microsoft.com/office/drawing/2014/main" id="{82F65A8E-6236-449B-B397-1C56E23F6B27}"/>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4" name="Freeform: Shape 63">
                <a:extLst>
                  <a:ext uri="{FF2B5EF4-FFF2-40B4-BE49-F238E27FC236}">
                    <a16:creationId xmlns:a16="http://schemas.microsoft.com/office/drawing/2014/main" id="{3F13F823-0EE1-4361-9EEB-DC101E67FC3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5" name="Freeform: Shape 64">
                <a:extLst>
                  <a:ext uri="{FF2B5EF4-FFF2-40B4-BE49-F238E27FC236}">
                    <a16:creationId xmlns:a16="http://schemas.microsoft.com/office/drawing/2014/main" id="{07C63633-BF52-4D5C-8B85-F17450ECD9CC}"/>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6" name="Freeform: Shape 65">
                <a:extLst>
                  <a:ext uri="{FF2B5EF4-FFF2-40B4-BE49-F238E27FC236}">
                    <a16:creationId xmlns:a16="http://schemas.microsoft.com/office/drawing/2014/main" id="{6966A208-E501-4714-B528-06B311BA9128}"/>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7" name="Freeform: Shape 66">
                <a:extLst>
                  <a:ext uri="{FF2B5EF4-FFF2-40B4-BE49-F238E27FC236}">
                    <a16:creationId xmlns:a16="http://schemas.microsoft.com/office/drawing/2014/main" id="{FB05D253-4864-4D74-982D-937DBD0B9EA4}"/>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68" name="Freeform: Shape 67">
                <a:extLst>
                  <a:ext uri="{FF2B5EF4-FFF2-40B4-BE49-F238E27FC236}">
                    <a16:creationId xmlns:a16="http://schemas.microsoft.com/office/drawing/2014/main" id="{374E8AF3-46B8-41FD-9D91-A9040F1D4223}"/>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69" name="Freeform: Shape 68">
                <a:extLst>
                  <a:ext uri="{FF2B5EF4-FFF2-40B4-BE49-F238E27FC236}">
                    <a16:creationId xmlns:a16="http://schemas.microsoft.com/office/drawing/2014/main" id="{1E96035D-0863-497B-B6DE-D879C4D823B1}"/>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70" name="Freeform: Shape 69">
                <a:extLst>
                  <a:ext uri="{FF2B5EF4-FFF2-40B4-BE49-F238E27FC236}">
                    <a16:creationId xmlns:a16="http://schemas.microsoft.com/office/drawing/2014/main" id="{B8A3B81B-A4D1-4C45-9471-32E646C680FC}"/>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72" name="Freeform: Shape 71">
                <a:extLst>
                  <a:ext uri="{FF2B5EF4-FFF2-40B4-BE49-F238E27FC236}">
                    <a16:creationId xmlns:a16="http://schemas.microsoft.com/office/drawing/2014/main" id="{0313AA5C-EC5D-4751-8149-96B806AD51DA}"/>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73" name="Freeform: Shape 72">
                <a:extLst>
                  <a:ext uri="{FF2B5EF4-FFF2-40B4-BE49-F238E27FC236}">
                    <a16:creationId xmlns:a16="http://schemas.microsoft.com/office/drawing/2014/main" id="{78A216D1-7621-457E-9065-144CE18D4253}"/>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74" name="Freeform: Shape 73">
                <a:extLst>
                  <a:ext uri="{FF2B5EF4-FFF2-40B4-BE49-F238E27FC236}">
                    <a16:creationId xmlns:a16="http://schemas.microsoft.com/office/drawing/2014/main" id="{E5476E20-FCE4-4CD3-991F-7DA9ECBC2B79}"/>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75" name="Freeform: Shape 74">
                <a:extLst>
                  <a:ext uri="{FF2B5EF4-FFF2-40B4-BE49-F238E27FC236}">
                    <a16:creationId xmlns:a16="http://schemas.microsoft.com/office/drawing/2014/main" id="{F63CA6D4-5969-4743-9674-3AAD0EEEA0BA}"/>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83" name="Freeform: Shape 82">
                <a:extLst>
                  <a:ext uri="{FF2B5EF4-FFF2-40B4-BE49-F238E27FC236}">
                    <a16:creationId xmlns:a16="http://schemas.microsoft.com/office/drawing/2014/main" id="{5F93F718-1B07-4721-9608-94BDDB700939}"/>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84" name="Freeform: Shape 83">
                <a:extLst>
                  <a:ext uri="{FF2B5EF4-FFF2-40B4-BE49-F238E27FC236}">
                    <a16:creationId xmlns:a16="http://schemas.microsoft.com/office/drawing/2014/main" id="{04A460F3-4765-405E-BFB8-5303DC7FD45C}"/>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56" name="Freeform: Shape 55">
              <a:extLst>
                <a:ext uri="{FF2B5EF4-FFF2-40B4-BE49-F238E27FC236}">
                  <a16:creationId xmlns:a16="http://schemas.microsoft.com/office/drawing/2014/main" id="{3F673FB5-4A94-4A55-8149-DADB0AC6074A}"/>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37806224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logo slide">
    <p:bg>
      <p:bgPr>
        <a:gradFill>
          <a:gsLst>
            <a:gs pos="100000">
              <a:schemeClr val="accent2"/>
            </a:gs>
            <a:gs pos="0">
              <a:schemeClr val="accent1"/>
            </a:gs>
          </a:gsLst>
          <a:lin ang="13500000" scaled="1"/>
        </a:gradFill>
        <a:effectLst/>
      </p:bgPr>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grpSp>
        <p:nvGrpSpPr>
          <p:cNvPr id="4" name="Group 3">
            <a:extLst>
              <a:ext uri="{FF2B5EF4-FFF2-40B4-BE49-F238E27FC236}">
                <a16:creationId xmlns:a16="http://schemas.microsoft.com/office/drawing/2014/main" id="{F48DE859-BD71-4927-AB4A-7C796F3CE0EC}"/>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6" name="Freeform: Shape 5">
              <a:extLst>
                <a:ext uri="{FF2B5EF4-FFF2-40B4-BE49-F238E27FC236}">
                  <a16:creationId xmlns:a16="http://schemas.microsoft.com/office/drawing/2014/main" id="{03AC9C44-E4C4-46C6-AC98-B289493FD066}"/>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7" name="Freeform: Shape 6">
              <a:extLst>
                <a:ext uri="{FF2B5EF4-FFF2-40B4-BE49-F238E27FC236}">
                  <a16:creationId xmlns:a16="http://schemas.microsoft.com/office/drawing/2014/main" id="{2300F7F8-9D28-4197-9262-8819605C2D1E}"/>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8" name="Freeform: Shape 7">
              <a:extLst>
                <a:ext uri="{FF2B5EF4-FFF2-40B4-BE49-F238E27FC236}">
                  <a16:creationId xmlns:a16="http://schemas.microsoft.com/office/drawing/2014/main" id="{414E9DEF-BEC0-45BC-9F6F-097313DCAEED}"/>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7DC00F9D-4A33-4156-A0B0-75CA300B899A}"/>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603D777B-A22F-41A4-BA28-A9548E19F074}"/>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2E5158FC-EC02-4969-AC52-54F3620E80F2}"/>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2B64D0ED-F2C5-4973-8CA3-4BC7DD96B228}"/>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7C22BF47-F8E6-45C5-8D24-60D1F846DC29}"/>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4" name="Group 13">
            <a:extLst>
              <a:ext uri="{FF2B5EF4-FFF2-40B4-BE49-F238E27FC236}">
                <a16:creationId xmlns:a16="http://schemas.microsoft.com/office/drawing/2014/main" id="{32FE2A28-7EE7-439D-A361-C3C4FC29B1AC}"/>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5" name="Freeform: Shape 14">
              <a:extLst>
                <a:ext uri="{FF2B5EF4-FFF2-40B4-BE49-F238E27FC236}">
                  <a16:creationId xmlns:a16="http://schemas.microsoft.com/office/drawing/2014/main" id="{4DF646E5-6D57-4795-A49C-2F213AF410CC}"/>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6" name="Group 15">
              <a:extLst>
                <a:ext uri="{FF2B5EF4-FFF2-40B4-BE49-F238E27FC236}">
                  <a16:creationId xmlns:a16="http://schemas.microsoft.com/office/drawing/2014/main" id="{28C4A6E4-B700-402F-AC33-92D5615B1DC5}"/>
                </a:ext>
              </a:extLst>
            </p:cNvPr>
            <p:cNvGrpSpPr/>
            <p:nvPr/>
          </p:nvGrpSpPr>
          <p:grpSpPr>
            <a:xfrm>
              <a:off x="9720263" y="107156"/>
              <a:ext cx="2423265" cy="317504"/>
              <a:chOff x="4876800" y="6413787"/>
              <a:chExt cx="2423265" cy="317504"/>
            </a:xfrm>
            <a:noFill/>
          </p:grpSpPr>
          <p:sp>
            <p:nvSpPr>
              <p:cNvPr id="18" name="Freeform: Shape 17">
                <a:extLst>
                  <a:ext uri="{FF2B5EF4-FFF2-40B4-BE49-F238E27FC236}">
                    <a16:creationId xmlns:a16="http://schemas.microsoft.com/office/drawing/2014/main" id="{6709CC61-D764-4669-A134-0D24D7830635}"/>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21B3FDCD-EDD4-40C8-9714-DCAD912DF221}"/>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C508A5B3-98EB-4D74-BCE0-6A0898C4FB19}"/>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9C1F20E3-E505-4839-9B91-A1B36FD1A064}"/>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98D2D271-D513-458C-9F99-A260A8AAB101}"/>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30F274F2-FABB-45E9-BA3B-342032ABE54F}"/>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585AD9B9-8793-4D05-B340-32E8148ED036}"/>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CB2F5E68-709D-4360-827E-C8376C8E6337}"/>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68BB7FF2-FADF-4B7D-BA4F-632F6151D83E}"/>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A24BBE30-DFAA-4D08-81E9-F8DBF105E7DF}"/>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006EE3BD-F31D-4D5C-BD98-35DB30B210C2}"/>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9D5B9890-0086-42AA-922E-E6FBC9BB7D8D}"/>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16AFDF1B-B6D3-4AA6-A025-0D28EAFAEE0E}"/>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4B9658B3-1179-4813-8A71-F78E6611DFDF}"/>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CCA9631F-B98C-474F-9434-591547D66C31}"/>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7BA9820D-E5F1-4543-9C79-BECFF83EEC29}"/>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5DE7EE28-6069-4A1F-BCE1-8464BC13EF47}"/>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5B9A09B9-16F2-4ADA-A802-6FB5B5846495}"/>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1B2BC1F7-6316-4E08-8CF0-4A57B3AA235E}"/>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AD2ECAAC-01F8-4D13-A08D-5A4B12EAE9FE}"/>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7" name="Freeform: Shape 16">
              <a:extLst>
                <a:ext uri="{FF2B5EF4-FFF2-40B4-BE49-F238E27FC236}">
                  <a16:creationId xmlns:a16="http://schemas.microsoft.com/office/drawing/2014/main" id="{3E6F7B30-72B7-49AD-9A73-F7ECD03A65A5}"/>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27167242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14091694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4D76D-422E-4341-AB86-BEAF34CE53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7276FD-8F2D-4954-94BF-1650042ED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C7EB45-31AD-45AF-9BE8-66ABF79AC9A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2C7B737-9E4F-4090-99C8-5ADA1855C5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2B6644-0945-438D-9F70-2429AD514831}"/>
              </a:ext>
            </a:extLst>
          </p:cNvPr>
          <p:cNvSpPr>
            <a:spLocks noGrp="1"/>
          </p:cNvSpPr>
          <p:nvPr>
            <p:ph type="sldNum" sz="quarter" idx="12"/>
          </p:nvPr>
        </p:nvSpPr>
        <p:spPr/>
        <p:txBody>
          <a:bodyPr/>
          <a:lstStyle/>
          <a:p>
            <a:fld id="{B6AF4D61-26FB-496E-8066-354832521D7E}" type="slidenum">
              <a:rPr lang="en-US" smtClean="0"/>
              <a:t>‹#›</a:t>
            </a:fld>
            <a:endParaRPr lang="en-US"/>
          </a:p>
        </p:txBody>
      </p:sp>
    </p:spTree>
    <p:extLst>
      <p:ext uri="{BB962C8B-B14F-4D97-AF65-F5344CB8AC3E}">
        <p14:creationId xmlns:p14="http://schemas.microsoft.com/office/powerpoint/2010/main" val="39373586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4_Title Slide">
    <p:bg>
      <p:bgPr>
        <a:solidFill>
          <a:schemeClr val="bg2"/>
        </a:solidFill>
        <a:effectLst/>
      </p:bgPr>
    </p:bg>
    <p:spTree>
      <p:nvGrpSpPr>
        <p:cNvPr id="1" name=""/>
        <p:cNvGrpSpPr/>
        <p:nvPr/>
      </p:nvGrpSpPr>
      <p:grpSpPr>
        <a:xfrm>
          <a:off x="0" y="0"/>
          <a:ext cx="0" cy="0"/>
          <a:chOff x="0" y="0"/>
          <a:chExt cx="0" cy="0"/>
        </a:xfrm>
      </p:grpSpPr>
      <p:pic>
        <p:nvPicPr>
          <p:cNvPr id="4" name="Picture 3" descr="A blue and white background&#10;&#10;Description automatically generated">
            <a:extLst>
              <a:ext uri="{FF2B5EF4-FFF2-40B4-BE49-F238E27FC236}">
                <a16:creationId xmlns:a16="http://schemas.microsoft.com/office/drawing/2014/main" id="{6123005A-D4F6-26D7-F069-00D20478F44D}"/>
              </a:ext>
            </a:extLst>
          </p:cNvPr>
          <p:cNvPicPr>
            <a:picLocks noChangeAspect="1"/>
          </p:cNvPicPr>
          <p:nvPr userDrawn="1"/>
        </p:nvPicPr>
        <p:blipFill rotWithShape="1">
          <a:blip r:embed="rId2"/>
          <a:srcRect l="6968" t="21492" r="14525" b="1294"/>
          <a:stretch/>
        </p:blipFill>
        <p:spPr>
          <a:xfrm>
            <a:off x="0" y="1"/>
            <a:ext cx="12192000" cy="6858000"/>
          </a:xfrm>
          <a:prstGeom prst="rect">
            <a:avLst/>
          </a:prstGeom>
        </p:spPr>
      </p:pic>
      <p:sp>
        <p:nvSpPr>
          <p:cNvPr id="9" name="Title 1"/>
          <p:cNvSpPr>
            <a:spLocks noGrp="1"/>
          </p:cNvSpPr>
          <p:nvPr>
            <p:ph type="title" hasCustomPrompt="1"/>
          </p:nvPr>
        </p:nvSpPr>
        <p:spPr>
          <a:xfrm>
            <a:off x="584200" y="2918223"/>
            <a:ext cx="9169400" cy="615553"/>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69400" cy="307777"/>
          </a:xfrm>
          <a:noFill/>
        </p:spPr>
        <p:txBody>
          <a:bodyPr wrap="square" lIns="0" tIns="0" rIns="0" bIns="0">
            <a:spAutoFit/>
          </a:bodyPr>
          <a:lstStyle>
            <a:lvl1pPr marL="0" indent="0">
              <a:spcBef>
                <a:spcPts val="0"/>
              </a:spcBef>
              <a:buNone/>
              <a:defRPr sz="20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B7258F0B-B819-771F-E43A-118C7693F87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pic>
        <p:nvPicPr>
          <p:cNvPr id="6" name="Picture 5">
            <a:extLst>
              <a:ext uri="{FF2B5EF4-FFF2-40B4-BE49-F238E27FC236}">
                <a16:creationId xmlns:a16="http://schemas.microsoft.com/office/drawing/2014/main" id="{21C3606B-0333-06A1-F3FB-6E45EA7B577A}"/>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586608" y="5961354"/>
            <a:ext cx="3807592" cy="307684"/>
          </a:xfrm>
          <a:prstGeom prst="rect">
            <a:avLst/>
          </a:prstGeom>
        </p:spPr>
      </p:pic>
    </p:spTree>
    <p:extLst>
      <p:ext uri="{BB962C8B-B14F-4D97-AF65-F5344CB8AC3E}">
        <p14:creationId xmlns:p14="http://schemas.microsoft.com/office/powerpoint/2010/main" val="6284878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3894212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161706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gradFill>
          <a:gsLst>
            <a:gs pos="0">
              <a:schemeClr val="accent1"/>
            </a:gs>
            <a:gs pos="91000">
              <a:schemeClr val="accent2"/>
            </a:gs>
          </a:gsLst>
          <a:path path="circle">
            <a:fillToRect l="100000" b="100000"/>
          </a:path>
        </a:gra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B5BD5B15-818F-4FBF-A52A-AA396B3F43C6}"/>
              </a:ext>
              <a:ext uri="{C183D7F6-B498-43B3-948B-1728B52AA6E4}">
                <adec:decorative xmlns:adec="http://schemas.microsoft.com/office/drawing/2017/decorative" val="1"/>
              </a:ext>
            </a:extLst>
          </p:cNvPr>
          <p:cNvSpPr/>
          <p:nvPr userDrawn="1"/>
        </p:nvSpPr>
        <p:spPr bwMode="auto">
          <a:xfrm>
            <a:off x="2692399" y="843621"/>
            <a:ext cx="8469314" cy="6014379"/>
          </a:xfrm>
          <a:custGeom>
            <a:avLst/>
            <a:gdLst>
              <a:gd name="connsiteX0" fmla="*/ 4234657 w 8469314"/>
              <a:gd name="connsiteY0" fmla="*/ 0 h 6014379"/>
              <a:gd name="connsiteX1" fmla="*/ 8469314 w 8469314"/>
              <a:gd name="connsiteY1" fmla="*/ 4234655 h 6014379"/>
              <a:gd name="connsiteX2" fmla="*/ 8136534 w 8469314"/>
              <a:gd name="connsiteY2" fmla="*/ 5882974 h 6014379"/>
              <a:gd name="connsiteX3" fmla="*/ 8073232 w 8469314"/>
              <a:gd name="connsiteY3" fmla="*/ 6014379 h 6014379"/>
              <a:gd name="connsiteX4" fmla="*/ 396082 w 8469314"/>
              <a:gd name="connsiteY4" fmla="*/ 6014379 h 6014379"/>
              <a:gd name="connsiteX5" fmla="*/ 332781 w 8469314"/>
              <a:gd name="connsiteY5" fmla="*/ 5882974 h 6014379"/>
              <a:gd name="connsiteX6" fmla="*/ 0 w 8469314"/>
              <a:gd name="connsiteY6" fmla="*/ 4234655 h 6014379"/>
              <a:gd name="connsiteX7" fmla="*/ 4234657 w 8469314"/>
              <a:gd name="connsiteY7" fmla="*/ 0 h 601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69314" h="6014379">
                <a:moveTo>
                  <a:pt x="4234657" y="0"/>
                </a:moveTo>
                <a:cubicBezTo>
                  <a:pt x="6573393" y="0"/>
                  <a:pt x="8469314" y="1895920"/>
                  <a:pt x="8469314" y="4234655"/>
                </a:cubicBezTo>
                <a:cubicBezTo>
                  <a:pt x="8469314" y="4819339"/>
                  <a:pt x="8350819" y="5376347"/>
                  <a:pt x="8136534" y="5882974"/>
                </a:cubicBezTo>
                <a:lnTo>
                  <a:pt x="8073232" y="6014379"/>
                </a:lnTo>
                <a:lnTo>
                  <a:pt x="396082" y="6014379"/>
                </a:lnTo>
                <a:lnTo>
                  <a:pt x="332781" y="5882974"/>
                </a:lnTo>
                <a:cubicBezTo>
                  <a:pt x="118495" y="5376347"/>
                  <a:pt x="0" y="4819339"/>
                  <a:pt x="0" y="4234655"/>
                </a:cubicBezTo>
                <a:cubicBezTo>
                  <a:pt x="0" y="1895920"/>
                  <a:pt x="1895922" y="0"/>
                  <a:pt x="4234657" y="0"/>
                </a:cubicBezTo>
                <a:close/>
              </a:path>
            </a:pathLst>
          </a:custGeom>
          <a:solidFill>
            <a:schemeClr val="accent2">
              <a:alpha val="41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Graphic 5">
            <a:extLst>
              <a:ext uri="{FF2B5EF4-FFF2-40B4-BE49-F238E27FC236}">
                <a16:creationId xmlns:a16="http://schemas.microsoft.com/office/drawing/2014/main" id="{DCB31539-B2B1-4FE7-B9B5-8DE5A167A4B7}"/>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a:fillRect/>
          </a:stretch>
        </p:blipFill>
        <p:spPr>
          <a:xfrm rot="10800000">
            <a:off x="0" y="0"/>
            <a:ext cx="5050971" cy="4484837"/>
          </a:xfrm>
          <a:custGeom>
            <a:avLst/>
            <a:gdLst>
              <a:gd name="connsiteX0" fmla="*/ 5050971 w 5050971"/>
              <a:gd name="connsiteY0" fmla="*/ 4484837 h 4484837"/>
              <a:gd name="connsiteX1" fmla="*/ 0 w 5050971"/>
              <a:gd name="connsiteY1" fmla="*/ 4484837 h 4484837"/>
              <a:gd name="connsiteX2" fmla="*/ 0 w 5050971"/>
              <a:gd name="connsiteY2" fmla="*/ 3203051 h 4484837"/>
              <a:gd name="connsiteX3" fmla="*/ 142402 w 5050971"/>
              <a:gd name="connsiteY3" fmla="*/ 3130117 h 4484837"/>
              <a:gd name="connsiteX4" fmla="*/ 2309778 w 5050971"/>
              <a:gd name="connsiteY4" fmla="*/ 51458 h 4484837"/>
              <a:gd name="connsiteX5" fmla="*/ 2316317 w 5050971"/>
              <a:gd name="connsiteY5" fmla="*/ 0 h 4484837"/>
              <a:gd name="connsiteX6" fmla="*/ 5050971 w 5050971"/>
              <a:gd name="connsiteY6" fmla="*/ 0 h 448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0971" h="4484837">
                <a:moveTo>
                  <a:pt x="5050971" y="4484837"/>
                </a:moveTo>
                <a:lnTo>
                  <a:pt x="0" y="4484837"/>
                </a:lnTo>
                <a:lnTo>
                  <a:pt x="0" y="3203051"/>
                </a:lnTo>
                <a:lnTo>
                  <a:pt x="142402" y="3130117"/>
                </a:lnTo>
                <a:cubicBezTo>
                  <a:pt x="1282445" y="2510809"/>
                  <a:pt x="2106292" y="1383201"/>
                  <a:pt x="2309778" y="51458"/>
                </a:cubicBezTo>
                <a:lnTo>
                  <a:pt x="2316317" y="0"/>
                </a:lnTo>
                <a:lnTo>
                  <a:pt x="5050971" y="0"/>
                </a:lnTo>
                <a:close/>
              </a:path>
            </a:pathLst>
          </a:custGeom>
        </p:spPr>
      </p:pic>
      <p:sp>
        <p:nvSpPr>
          <p:cNvPr id="10" name="Freeform: Shape 9">
            <a:extLst>
              <a:ext uri="{FF2B5EF4-FFF2-40B4-BE49-F238E27FC236}">
                <a16:creationId xmlns:a16="http://schemas.microsoft.com/office/drawing/2014/main" id="{E2467871-C367-4C46-BDDC-A05D8920CD96}"/>
              </a:ext>
              <a:ext uri="{C183D7F6-B498-43B3-948B-1728B52AA6E4}">
                <adec:decorative xmlns:adec="http://schemas.microsoft.com/office/drawing/2017/decorative" val="1"/>
              </a:ext>
            </a:extLst>
          </p:cNvPr>
          <p:cNvSpPr/>
          <p:nvPr userDrawn="1"/>
        </p:nvSpPr>
        <p:spPr bwMode="auto">
          <a:xfrm rot="10800000" flipH="1" flipV="1">
            <a:off x="0" y="5099431"/>
            <a:ext cx="2104571" cy="1758568"/>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3">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sp>
        <p:nvSpPr>
          <p:cNvPr id="11" name="Freeform: Shape 10">
            <a:extLst>
              <a:ext uri="{FF2B5EF4-FFF2-40B4-BE49-F238E27FC236}">
                <a16:creationId xmlns:a16="http://schemas.microsoft.com/office/drawing/2014/main" id="{0CCDC4DA-5628-4895-A25F-DB1AA4C19F5A}"/>
              </a:ext>
              <a:ext uri="{C183D7F6-B498-43B3-948B-1728B52AA6E4}">
                <adec:decorative xmlns:adec="http://schemas.microsoft.com/office/drawing/2017/decorative" val="1"/>
              </a:ext>
            </a:extLst>
          </p:cNvPr>
          <p:cNvSpPr/>
          <p:nvPr userDrawn="1"/>
        </p:nvSpPr>
        <p:spPr bwMode="auto">
          <a:xfrm>
            <a:off x="9770167" y="4964817"/>
            <a:ext cx="2421834" cy="1893182"/>
          </a:xfrm>
          <a:custGeom>
            <a:avLst/>
            <a:gdLst>
              <a:gd name="connsiteX0" fmla="*/ 1391546 w 2421834"/>
              <a:gd name="connsiteY0" fmla="*/ 0 h 1893182"/>
              <a:gd name="connsiteX1" fmla="*/ 2375518 w 2421834"/>
              <a:gd name="connsiteY1" fmla="*/ 407574 h 1893182"/>
              <a:gd name="connsiteX2" fmla="*/ 2421834 w 2421834"/>
              <a:gd name="connsiteY2" fmla="*/ 458535 h 1893182"/>
              <a:gd name="connsiteX3" fmla="*/ 2421834 w 2421834"/>
              <a:gd name="connsiteY3" fmla="*/ 1893182 h 1893182"/>
              <a:gd name="connsiteX4" fmla="*/ 94709 w 2421834"/>
              <a:gd name="connsiteY4" fmla="*/ 1893182 h 1893182"/>
              <a:gd name="connsiteX5" fmla="*/ 62561 w 2421834"/>
              <a:gd name="connsiteY5" fmla="*/ 1805348 h 1893182"/>
              <a:gd name="connsiteX6" fmla="*/ 0 w 2421834"/>
              <a:gd name="connsiteY6" fmla="*/ 1391545 h 1893182"/>
              <a:gd name="connsiteX7" fmla="*/ 1391546 w 2421834"/>
              <a:gd name="connsiteY7" fmla="*/ 0 h 1893182"/>
              <a:gd name="connsiteX0" fmla="*/ 2421834 w 2513274"/>
              <a:gd name="connsiteY0" fmla="*/ 1893182 h 1984622"/>
              <a:gd name="connsiteX1" fmla="*/ 94709 w 2513274"/>
              <a:gd name="connsiteY1" fmla="*/ 1893182 h 1984622"/>
              <a:gd name="connsiteX2" fmla="*/ 62561 w 2513274"/>
              <a:gd name="connsiteY2" fmla="*/ 1805348 h 1984622"/>
              <a:gd name="connsiteX3" fmla="*/ 0 w 2513274"/>
              <a:gd name="connsiteY3" fmla="*/ 1391545 h 1984622"/>
              <a:gd name="connsiteX4" fmla="*/ 1391546 w 2513274"/>
              <a:gd name="connsiteY4" fmla="*/ 0 h 1984622"/>
              <a:gd name="connsiteX5" fmla="*/ 2375518 w 2513274"/>
              <a:gd name="connsiteY5" fmla="*/ 407574 h 1984622"/>
              <a:gd name="connsiteX6" fmla="*/ 2421834 w 2513274"/>
              <a:gd name="connsiteY6" fmla="*/ 458535 h 1984622"/>
              <a:gd name="connsiteX7" fmla="*/ 2513274 w 2513274"/>
              <a:gd name="connsiteY7" fmla="*/ 1984622 h 1984622"/>
              <a:gd name="connsiteX0" fmla="*/ 2421834 w 2421834"/>
              <a:gd name="connsiteY0" fmla="*/ 1893182 h 1893182"/>
              <a:gd name="connsiteX1" fmla="*/ 94709 w 2421834"/>
              <a:gd name="connsiteY1" fmla="*/ 1893182 h 1893182"/>
              <a:gd name="connsiteX2" fmla="*/ 62561 w 2421834"/>
              <a:gd name="connsiteY2" fmla="*/ 1805348 h 1893182"/>
              <a:gd name="connsiteX3" fmla="*/ 0 w 2421834"/>
              <a:gd name="connsiteY3" fmla="*/ 1391545 h 1893182"/>
              <a:gd name="connsiteX4" fmla="*/ 1391546 w 2421834"/>
              <a:gd name="connsiteY4" fmla="*/ 0 h 1893182"/>
              <a:gd name="connsiteX5" fmla="*/ 2375518 w 2421834"/>
              <a:gd name="connsiteY5" fmla="*/ 407574 h 1893182"/>
              <a:gd name="connsiteX6" fmla="*/ 2421834 w 2421834"/>
              <a:gd name="connsiteY6" fmla="*/ 458535 h 1893182"/>
              <a:gd name="connsiteX0" fmla="*/ 94709 w 2421834"/>
              <a:gd name="connsiteY0" fmla="*/ 1893182 h 1893182"/>
              <a:gd name="connsiteX1" fmla="*/ 62561 w 2421834"/>
              <a:gd name="connsiteY1" fmla="*/ 1805348 h 1893182"/>
              <a:gd name="connsiteX2" fmla="*/ 0 w 2421834"/>
              <a:gd name="connsiteY2" fmla="*/ 1391545 h 1893182"/>
              <a:gd name="connsiteX3" fmla="*/ 1391546 w 2421834"/>
              <a:gd name="connsiteY3" fmla="*/ 0 h 1893182"/>
              <a:gd name="connsiteX4" fmla="*/ 2375518 w 2421834"/>
              <a:gd name="connsiteY4" fmla="*/ 407574 h 1893182"/>
              <a:gd name="connsiteX5" fmla="*/ 2421834 w 2421834"/>
              <a:gd name="connsiteY5" fmla="*/ 458535 h 189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834" h="1893182">
                <a:moveTo>
                  <a:pt x="94709" y="1893182"/>
                </a:moveTo>
                <a:lnTo>
                  <a:pt x="62561" y="1805348"/>
                </a:lnTo>
                <a:cubicBezTo>
                  <a:pt x="21903" y="1674628"/>
                  <a:pt x="0" y="1535644"/>
                  <a:pt x="0" y="1391545"/>
                </a:cubicBezTo>
                <a:cubicBezTo>
                  <a:pt x="0" y="623016"/>
                  <a:pt x="623016" y="0"/>
                  <a:pt x="1391546" y="0"/>
                </a:cubicBezTo>
                <a:cubicBezTo>
                  <a:pt x="1775811" y="0"/>
                  <a:pt x="2123698" y="155754"/>
                  <a:pt x="2375518" y="407574"/>
                </a:cubicBezTo>
                <a:lnTo>
                  <a:pt x="2421834" y="458535"/>
                </a:lnTo>
              </a:path>
            </a:pathLst>
          </a:custGeom>
          <a:noFill/>
          <a:ln w="28575">
            <a:solidFill>
              <a:schemeClr val="accent2"/>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12" name="Circle: Hollow 11">
            <a:extLst>
              <a:ext uri="{FF2B5EF4-FFF2-40B4-BE49-F238E27FC236}">
                <a16:creationId xmlns:a16="http://schemas.microsoft.com/office/drawing/2014/main" id="{29C7F957-6FF5-49FA-81CC-FC91C656B482}"/>
              </a:ext>
              <a:ext uri="{C183D7F6-B498-43B3-948B-1728B52AA6E4}">
                <adec:decorative xmlns:adec="http://schemas.microsoft.com/office/drawing/2017/decorative" val="1"/>
              </a:ext>
            </a:extLst>
          </p:cNvPr>
          <p:cNvSpPr/>
          <p:nvPr userDrawn="1"/>
        </p:nvSpPr>
        <p:spPr bwMode="auto">
          <a:xfrm>
            <a:off x="10586334" y="166914"/>
            <a:ext cx="1465943" cy="1465943"/>
          </a:xfrm>
          <a:prstGeom prst="donut">
            <a:avLst/>
          </a:prstGeom>
          <a:solidFill>
            <a:schemeClr val="accent2">
              <a:alpha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A8A55B9B-D07F-4405-A7EB-5E56B38DFDF2}"/>
              </a:ext>
            </a:extLst>
          </p:cNvPr>
          <p:cNvSpPr>
            <a:spLocks noGrp="1"/>
          </p:cNvSpPr>
          <p:nvPr>
            <p:ph type="title" hasCustomPrompt="1"/>
          </p:nvPr>
        </p:nvSpPr>
        <p:spPr>
          <a:xfrm>
            <a:off x="3578554" y="3222972"/>
            <a:ext cx="6668532" cy="2176342"/>
          </a:xfrm>
          <a:noFill/>
        </p:spPr>
        <p:txBody>
          <a:bodyPr wrap="square" lIns="0" rIns="0" anchor="ctr">
            <a:noAutofit/>
          </a:bodyPr>
          <a:lstStyle>
            <a:lvl1pPr marL="0" algn="ctr" defTabSz="914367" rtl="0" eaLnBrk="1" latinLnBrk="0" hangingPunct="1">
              <a:defRPr kumimoji="0" lang="en-IN" sz="7200" b="1" i="0" u="none" strike="noStrike" kern="1200" cap="none" spc="0" normalizeH="0" baseline="0" dirty="0">
                <a:ln>
                  <a:noFill/>
                </a:ln>
                <a:solidFill>
                  <a:schemeClr val="bg1"/>
                </a:solidFill>
                <a:effectLst/>
                <a:uLnTx/>
                <a:uFillTx/>
                <a:latin typeface="+mn-lt"/>
                <a:ea typeface="+mn-ea"/>
                <a:cs typeface="+mn-cs"/>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lang="en-US"/>
              <a:t>TEXT</a:t>
            </a:r>
            <a:endParaRPr lang="en-IN"/>
          </a:p>
        </p:txBody>
      </p:sp>
    </p:spTree>
    <p:extLst>
      <p:ext uri="{BB962C8B-B14F-4D97-AF65-F5344CB8AC3E}">
        <p14:creationId xmlns:p14="http://schemas.microsoft.com/office/powerpoint/2010/main" val="3810013757"/>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wo Column Bullet text gray middle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4" name="Straight Connector 3">
            <a:extLst>
              <a:ext uri="{FF2B5EF4-FFF2-40B4-BE49-F238E27FC236}">
                <a16:creationId xmlns:a16="http://schemas.microsoft.com/office/drawing/2014/main" id="{985A974D-124D-AE6E-24D4-4E08A3034BE0}"/>
              </a:ext>
            </a:extLst>
          </p:cNvPr>
          <p:cNvCxnSpPr>
            <a:cxnSpLocks/>
          </p:cNvCxnSpPr>
          <p:nvPr userDrawn="1"/>
        </p:nvCxnSpPr>
        <p:spPr>
          <a:xfrm>
            <a:off x="6096000" y="1323474"/>
            <a:ext cx="0" cy="5215689"/>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436408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 Column Non-bulleted text no middle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488489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2261731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304662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801770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45644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9376544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only left side gray middle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cxnSp>
        <p:nvCxnSpPr>
          <p:cNvPr id="3" name="Straight Connector 2">
            <a:extLst>
              <a:ext uri="{FF2B5EF4-FFF2-40B4-BE49-F238E27FC236}">
                <a16:creationId xmlns:a16="http://schemas.microsoft.com/office/drawing/2014/main" id="{AA25C829-5E27-6A98-9C78-5944AA46987D}"/>
              </a:ext>
            </a:extLst>
          </p:cNvPr>
          <p:cNvCxnSpPr>
            <a:cxnSpLocks/>
          </p:cNvCxnSpPr>
          <p:nvPr userDrawn="1"/>
        </p:nvCxnSpPr>
        <p:spPr>
          <a:xfrm>
            <a:off x="6096000" y="1323474"/>
            <a:ext cx="0" cy="5215689"/>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047195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genda | List of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cxnSp>
        <p:nvCxnSpPr>
          <p:cNvPr id="4" name="Straight Connector 3">
            <a:extLst>
              <a:ext uri="{FF2B5EF4-FFF2-40B4-BE49-F238E27FC236}">
                <a16:creationId xmlns:a16="http://schemas.microsoft.com/office/drawing/2014/main" id="{2498D6BA-53F4-9CDF-F9D7-FEDE091108C7}"/>
              </a:ext>
            </a:extLst>
          </p:cNvPr>
          <p:cNvCxnSpPr>
            <a:cxnSpLocks/>
          </p:cNvCxnSpPr>
          <p:nvPr userDrawn="1"/>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39" name="Text Placeholder 25">
            <a:extLst>
              <a:ext uri="{FF2B5EF4-FFF2-40B4-BE49-F238E27FC236}">
                <a16:creationId xmlns:a16="http://schemas.microsoft.com/office/drawing/2014/main" id="{5A8114DE-63A6-E7F6-8271-BA379413E188}"/>
              </a:ext>
            </a:extLst>
          </p:cNvPr>
          <p:cNvSpPr>
            <a:spLocks noGrp="1"/>
          </p:cNvSpPr>
          <p:nvPr>
            <p:ph type="body" sz="quarter" idx="21" hasCustomPrompt="1"/>
          </p:nvPr>
        </p:nvSpPr>
        <p:spPr>
          <a:xfrm>
            <a:off x="6096000" y="1513091"/>
            <a:ext cx="3236912" cy="3831818"/>
          </a:xfrm>
        </p:spPr>
        <p:txBody>
          <a:bodyPr anchor="ctr"/>
          <a:lstStyle>
            <a:lvl1pPr marL="457200" indent="-457200">
              <a:spcAft>
                <a:spcPts val="600"/>
              </a:spcAft>
              <a:buClr>
                <a:schemeClr val="accent1"/>
              </a:buClr>
              <a:buSzPct val="110000"/>
              <a:buFont typeface="+mj-lt"/>
              <a:buAutoNum type="arabicPeriod"/>
              <a:defRPr sz="3200"/>
            </a:lvl1pPr>
          </a:lstStyle>
          <a:p>
            <a:pPr lvl="0"/>
            <a:r>
              <a:rPr lang="en-US"/>
              <a:t>Item</a:t>
            </a:r>
          </a:p>
          <a:p>
            <a:pPr lvl="0"/>
            <a:r>
              <a:rPr lang="en-US"/>
              <a:t>Item</a:t>
            </a:r>
          </a:p>
          <a:p>
            <a:pPr lvl="0"/>
            <a:r>
              <a:rPr lang="en-US"/>
              <a:t>Item</a:t>
            </a:r>
          </a:p>
          <a:p>
            <a:pPr lvl="0"/>
            <a:r>
              <a:rPr lang="en-US"/>
              <a:t>Item</a:t>
            </a:r>
          </a:p>
          <a:p>
            <a:pPr lvl="0"/>
            <a:r>
              <a:rPr lang="en-US"/>
              <a:t>Item</a:t>
            </a:r>
          </a:p>
          <a:p>
            <a:pPr lvl="0"/>
            <a:r>
              <a:rPr lang="en-US"/>
              <a:t>Item</a:t>
            </a:r>
          </a:p>
        </p:txBody>
      </p:sp>
    </p:spTree>
    <p:extLst>
      <p:ext uri="{BB962C8B-B14F-4D97-AF65-F5344CB8AC3E}">
        <p14:creationId xmlns:p14="http://schemas.microsoft.com/office/powerpoint/2010/main" val="35199573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genda | List of 6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cxnSp>
        <p:nvCxnSpPr>
          <p:cNvPr id="4" name="Straight Connector 3">
            <a:extLst>
              <a:ext uri="{FF2B5EF4-FFF2-40B4-BE49-F238E27FC236}">
                <a16:creationId xmlns:a16="http://schemas.microsoft.com/office/drawing/2014/main" id="{2498D6BA-53F4-9CDF-F9D7-FEDE091108C7}"/>
              </a:ext>
            </a:extLst>
          </p:cNvPr>
          <p:cNvCxnSpPr>
            <a:cxnSpLocks/>
          </p:cNvCxnSpPr>
          <p:nvPr userDrawn="1"/>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26" name="Text Placeholder 25">
            <a:extLst>
              <a:ext uri="{FF2B5EF4-FFF2-40B4-BE49-F238E27FC236}">
                <a16:creationId xmlns:a16="http://schemas.microsoft.com/office/drawing/2014/main" id="{3A3BB3AF-E6EC-3F2E-E801-0C82F81C8B01}"/>
              </a:ext>
            </a:extLst>
          </p:cNvPr>
          <p:cNvSpPr>
            <a:spLocks noGrp="1"/>
          </p:cNvSpPr>
          <p:nvPr>
            <p:ph type="body" sz="quarter" idx="11"/>
          </p:nvPr>
        </p:nvSpPr>
        <p:spPr>
          <a:xfrm>
            <a:off x="6242213" y="2081990"/>
            <a:ext cx="3236912" cy="369332"/>
          </a:xfrm>
        </p:spPr>
        <p:txBody>
          <a:bodyPr/>
          <a:lstStyle>
            <a:lvl1pPr marL="0" indent="0">
              <a:buNone/>
              <a:defRPr sz="2400"/>
            </a:lvl1pPr>
          </a:lstStyle>
          <a:p>
            <a:pPr lvl="0"/>
            <a:endParaRPr lang="en-US"/>
          </a:p>
        </p:txBody>
      </p:sp>
      <p:sp>
        <p:nvSpPr>
          <p:cNvPr id="31" name="Text Placeholder 25">
            <a:extLst>
              <a:ext uri="{FF2B5EF4-FFF2-40B4-BE49-F238E27FC236}">
                <a16:creationId xmlns:a16="http://schemas.microsoft.com/office/drawing/2014/main" id="{62244BCE-7AF1-576C-98D8-1568BD00E398}"/>
              </a:ext>
            </a:extLst>
          </p:cNvPr>
          <p:cNvSpPr>
            <a:spLocks noGrp="1"/>
          </p:cNvSpPr>
          <p:nvPr>
            <p:ph type="body" sz="quarter" idx="13"/>
          </p:nvPr>
        </p:nvSpPr>
        <p:spPr>
          <a:xfrm>
            <a:off x="6242213" y="2848963"/>
            <a:ext cx="3236912" cy="369332"/>
          </a:xfrm>
        </p:spPr>
        <p:txBody>
          <a:bodyPr/>
          <a:lstStyle>
            <a:lvl1pPr marL="0" indent="0">
              <a:buNone/>
              <a:defRPr sz="2400"/>
            </a:lvl1pPr>
          </a:lstStyle>
          <a:p>
            <a:pPr lvl="0"/>
            <a:endParaRPr lang="en-US"/>
          </a:p>
        </p:txBody>
      </p:sp>
      <p:sp>
        <p:nvSpPr>
          <p:cNvPr id="33" name="Text Placeholder 25">
            <a:extLst>
              <a:ext uri="{FF2B5EF4-FFF2-40B4-BE49-F238E27FC236}">
                <a16:creationId xmlns:a16="http://schemas.microsoft.com/office/drawing/2014/main" id="{4EA151ED-F519-5961-4790-DF61AAC13CF3}"/>
              </a:ext>
            </a:extLst>
          </p:cNvPr>
          <p:cNvSpPr>
            <a:spLocks noGrp="1"/>
          </p:cNvSpPr>
          <p:nvPr>
            <p:ph type="body" sz="quarter" idx="15"/>
          </p:nvPr>
        </p:nvSpPr>
        <p:spPr>
          <a:xfrm>
            <a:off x="6242213" y="3635800"/>
            <a:ext cx="3236912" cy="369332"/>
          </a:xfrm>
        </p:spPr>
        <p:txBody>
          <a:bodyPr/>
          <a:lstStyle>
            <a:lvl1pPr marL="0" indent="0">
              <a:buNone/>
              <a:defRPr sz="2400"/>
            </a:lvl1pPr>
          </a:lstStyle>
          <a:p>
            <a:pPr lvl="0"/>
            <a:endParaRPr lang="en-US"/>
          </a:p>
        </p:txBody>
      </p:sp>
      <p:sp>
        <p:nvSpPr>
          <p:cNvPr id="35" name="Text Placeholder 25">
            <a:extLst>
              <a:ext uri="{FF2B5EF4-FFF2-40B4-BE49-F238E27FC236}">
                <a16:creationId xmlns:a16="http://schemas.microsoft.com/office/drawing/2014/main" id="{3A6E4DFB-2170-2DD5-4DE3-8279C25A5C75}"/>
              </a:ext>
            </a:extLst>
          </p:cNvPr>
          <p:cNvSpPr>
            <a:spLocks noGrp="1"/>
          </p:cNvSpPr>
          <p:nvPr>
            <p:ph type="body" sz="quarter" idx="17"/>
          </p:nvPr>
        </p:nvSpPr>
        <p:spPr>
          <a:xfrm>
            <a:off x="6242213" y="4409778"/>
            <a:ext cx="3236912" cy="369332"/>
          </a:xfrm>
        </p:spPr>
        <p:txBody>
          <a:bodyPr/>
          <a:lstStyle>
            <a:lvl1pPr marL="0" indent="0">
              <a:buNone/>
              <a:defRPr sz="2400"/>
            </a:lvl1pPr>
          </a:lstStyle>
          <a:p>
            <a:pPr lvl="0"/>
            <a:endParaRPr lang="en-US"/>
          </a:p>
        </p:txBody>
      </p:sp>
      <p:sp>
        <p:nvSpPr>
          <p:cNvPr id="37" name="Text Placeholder 25">
            <a:extLst>
              <a:ext uri="{FF2B5EF4-FFF2-40B4-BE49-F238E27FC236}">
                <a16:creationId xmlns:a16="http://schemas.microsoft.com/office/drawing/2014/main" id="{D2B654F5-30EF-E405-7766-E9C684B01293}"/>
              </a:ext>
            </a:extLst>
          </p:cNvPr>
          <p:cNvSpPr>
            <a:spLocks noGrp="1"/>
          </p:cNvSpPr>
          <p:nvPr>
            <p:ph type="body" sz="quarter" idx="19"/>
          </p:nvPr>
        </p:nvSpPr>
        <p:spPr>
          <a:xfrm>
            <a:off x="6242213" y="5197552"/>
            <a:ext cx="3236912" cy="369332"/>
          </a:xfrm>
        </p:spPr>
        <p:txBody>
          <a:bodyPr/>
          <a:lstStyle>
            <a:lvl1pPr marL="0" indent="0">
              <a:buNone/>
              <a:defRPr sz="2400"/>
            </a:lvl1pPr>
          </a:lstStyle>
          <a:p>
            <a:pPr lvl="0"/>
            <a:endParaRPr lang="en-US"/>
          </a:p>
        </p:txBody>
      </p:sp>
      <p:sp>
        <p:nvSpPr>
          <p:cNvPr id="39" name="Text Placeholder 25">
            <a:extLst>
              <a:ext uri="{FF2B5EF4-FFF2-40B4-BE49-F238E27FC236}">
                <a16:creationId xmlns:a16="http://schemas.microsoft.com/office/drawing/2014/main" id="{5A8114DE-63A6-E7F6-8271-BA379413E188}"/>
              </a:ext>
            </a:extLst>
          </p:cNvPr>
          <p:cNvSpPr>
            <a:spLocks noGrp="1"/>
          </p:cNvSpPr>
          <p:nvPr>
            <p:ph type="body" sz="quarter" idx="21"/>
          </p:nvPr>
        </p:nvSpPr>
        <p:spPr>
          <a:xfrm>
            <a:off x="6242213" y="1299018"/>
            <a:ext cx="3236912" cy="369332"/>
          </a:xfrm>
        </p:spPr>
        <p:txBody>
          <a:bodyPr/>
          <a:lstStyle>
            <a:lvl1pPr marL="0" indent="0">
              <a:buNone/>
              <a:defRPr sz="2400"/>
            </a:lvl1pPr>
          </a:lstStyle>
          <a:p>
            <a:pPr lvl="0"/>
            <a:endParaRPr lang="en-US"/>
          </a:p>
        </p:txBody>
      </p:sp>
      <p:sp>
        <p:nvSpPr>
          <p:cNvPr id="11" name="TextBox 10">
            <a:extLst>
              <a:ext uri="{FF2B5EF4-FFF2-40B4-BE49-F238E27FC236}">
                <a16:creationId xmlns:a16="http://schemas.microsoft.com/office/drawing/2014/main" id="{E327AE17-A2FB-2F7B-6C9D-445CC7B8ABE3}"/>
              </a:ext>
            </a:extLst>
          </p:cNvPr>
          <p:cNvSpPr txBox="1"/>
          <p:nvPr userDrawn="1"/>
        </p:nvSpPr>
        <p:spPr>
          <a:xfrm>
            <a:off x="5813401" y="1159974"/>
            <a:ext cx="361507" cy="647421"/>
          </a:xfrm>
          <a:prstGeom prst="rect">
            <a:avLst/>
          </a:prstGeom>
          <a:noFill/>
        </p:spPr>
        <p:txBody>
          <a:bodyPr wrap="square" lIns="0" tIns="46800" rIns="91440" bIns="45720" anchor="t">
            <a:spAutoFit/>
          </a:bodyPr>
          <a:lstStyle/>
          <a:p>
            <a:r>
              <a:rPr lang="en-US" sz="3600" b="1">
                <a:solidFill>
                  <a:schemeClr val="accent1"/>
                </a:solidFill>
                <a:latin typeface="Segoe UI Semibold" panose="020B0502040204020203" pitchFamily="34" charset="0"/>
                <a:ea typeface="Times New Roman" panose="02020603050405020304" pitchFamily="18" charset="0"/>
                <a:cs typeface="Segoe UI Semibold" panose="020B0502040204020203" pitchFamily="34" charset="0"/>
              </a:rPr>
              <a:t>1</a:t>
            </a:r>
          </a:p>
        </p:txBody>
      </p:sp>
      <p:sp>
        <p:nvSpPr>
          <p:cNvPr id="12" name="TextBox 11">
            <a:extLst>
              <a:ext uri="{FF2B5EF4-FFF2-40B4-BE49-F238E27FC236}">
                <a16:creationId xmlns:a16="http://schemas.microsoft.com/office/drawing/2014/main" id="{04457DCC-208F-9AE8-D1BA-B8DB3AFBA9FA}"/>
              </a:ext>
            </a:extLst>
          </p:cNvPr>
          <p:cNvSpPr txBox="1"/>
          <p:nvPr userDrawn="1"/>
        </p:nvSpPr>
        <p:spPr>
          <a:xfrm>
            <a:off x="5793739" y="1942946"/>
            <a:ext cx="361507" cy="647421"/>
          </a:xfrm>
          <a:prstGeom prst="rect">
            <a:avLst/>
          </a:prstGeom>
          <a:noFill/>
        </p:spPr>
        <p:txBody>
          <a:bodyPr wrap="square" lIns="0" tIns="46800" rIns="91440" bIns="45720" anchor="t">
            <a:spAutoFit/>
          </a:bodyPr>
          <a:lstStyle/>
          <a:p>
            <a:r>
              <a:rPr lang="en-US" sz="3600" b="1">
                <a:solidFill>
                  <a:schemeClr val="accent1"/>
                </a:solidFill>
                <a:latin typeface="Segoe UI Semibold" panose="020B0502040204020203" pitchFamily="34" charset="0"/>
                <a:ea typeface="Times New Roman" panose="02020603050405020304" pitchFamily="18" charset="0"/>
                <a:cs typeface="Segoe UI Semibold" panose="020B0502040204020203" pitchFamily="34" charset="0"/>
              </a:rPr>
              <a:t>2</a:t>
            </a:r>
          </a:p>
        </p:txBody>
      </p:sp>
      <p:sp>
        <p:nvSpPr>
          <p:cNvPr id="13" name="TextBox 12">
            <a:extLst>
              <a:ext uri="{FF2B5EF4-FFF2-40B4-BE49-F238E27FC236}">
                <a16:creationId xmlns:a16="http://schemas.microsoft.com/office/drawing/2014/main" id="{5019CE9F-AF25-86C3-8F9A-DDFCBF294242}"/>
              </a:ext>
            </a:extLst>
          </p:cNvPr>
          <p:cNvSpPr txBox="1"/>
          <p:nvPr userDrawn="1"/>
        </p:nvSpPr>
        <p:spPr>
          <a:xfrm>
            <a:off x="5800701" y="2711183"/>
            <a:ext cx="361507" cy="647421"/>
          </a:xfrm>
          <a:prstGeom prst="rect">
            <a:avLst/>
          </a:prstGeom>
          <a:noFill/>
        </p:spPr>
        <p:txBody>
          <a:bodyPr wrap="square" lIns="0" tIns="46800" rIns="91440" bIns="45720" anchor="t">
            <a:spAutoFit/>
          </a:bodyPr>
          <a:lstStyle/>
          <a:p>
            <a:r>
              <a:rPr lang="en-US" sz="3600" b="1">
                <a:solidFill>
                  <a:schemeClr val="accent1"/>
                </a:solidFill>
                <a:latin typeface="Segoe UI Semibold" panose="020B0502040204020203" pitchFamily="34" charset="0"/>
                <a:ea typeface="Times New Roman" panose="02020603050405020304" pitchFamily="18" charset="0"/>
                <a:cs typeface="Segoe UI Semibold" panose="020B0502040204020203" pitchFamily="34" charset="0"/>
              </a:rPr>
              <a:t>3</a:t>
            </a:r>
          </a:p>
        </p:txBody>
      </p:sp>
      <p:sp>
        <p:nvSpPr>
          <p:cNvPr id="14" name="TextBox 13">
            <a:extLst>
              <a:ext uri="{FF2B5EF4-FFF2-40B4-BE49-F238E27FC236}">
                <a16:creationId xmlns:a16="http://schemas.microsoft.com/office/drawing/2014/main" id="{D5129770-D08E-72FB-87AB-61C82C75DCA6}"/>
              </a:ext>
            </a:extLst>
          </p:cNvPr>
          <p:cNvSpPr txBox="1"/>
          <p:nvPr userDrawn="1"/>
        </p:nvSpPr>
        <p:spPr>
          <a:xfrm>
            <a:off x="5783905" y="3496756"/>
            <a:ext cx="361507" cy="647421"/>
          </a:xfrm>
          <a:prstGeom prst="rect">
            <a:avLst/>
          </a:prstGeom>
          <a:noFill/>
        </p:spPr>
        <p:txBody>
          <a:bodyPr wrap="square" lIns="0" tIns="46800" rIns="91440" bIns="45720" anchor="t">
            <a:spAutoFit/>
          </a:bodyPr>
          <a:lstStyle/>
          <a:p>
            <a:r>
              <a:rPr lang="en-US" sz="3600" b="1">
                <a:solidFill>
                  <a:schemeClr val="accent1"/>
                </a:solidFill>
                <a:latin typeface="Segoe UI Semibold" panose="020B0502040204020203" pitchFamily="34" charset="0"/>
                <a:ea typeface="Times New Roman" panose="02020603050405020304" pitchFamily="18" charset="0"/>
                <a:cs typeface="Segoe UI Semibold" panose="020B0502040204020203" pitchFamily="34" charset="0"/>
              </a:rPr>
              <a:t>4</a:t>
            </a:r>
          </a:p>
        </p:txBody>
      </p:sp>
      <p:sp>
        <p:nvSpPr>
          <p:cNvPr id="15" name="TextBox 14">
            <a:extLst>
              <a:ext uri="{FF2B5EF4-FFF2-40B4-BE49-F238E27FC236}">
                <a16:creationId xmlns:a16="http://schemas.microsoft.com/office/drawing/2014/main" id="{27FC3AF5-0553-6190-9A56-886F131B5FE2}"/>
              </a:ext>
            </a:extLst>
          </p:cNvPr>
          <p:cNvSpPr txBox="1"/>
          <p:nvPr userDrawn="1"/>
        </p:nvSpPr>
        <p:spPr>
          <a:xfrm>
            <a:off x="5803569" y="4270734"/>
            <a:ext cx="361507" cy="647421"/>
          </a:xfrm>
          <a:prstGeom prst="rect">
            <a:avLst/>
          </a:prstGeom>
          <a:noFill/>
        </p:spPr>
        <p:txBody>
          <a:bodyPr wrap="square" lIns="0" tIns="46800" rIns="91440" bIns="45720" anchor="t">
            <a:spAutoFit/>
          </a:bodyPr>
          <a:lstStyle/>
          <a:p>
            <a:r>
              <a:rPr lang="en-US" sz="3600" b="1">
                <a:solidFill>
                  <a:schemeClr val="accent1"/>
                </a:solidFill>
                <a:latin typeface="Segoe UI Semibold" panose="020B0502040204020203" pitchFamily="34" charset="0"/>
                <a:ea typeface="Times New Roman" panose="02020603050405020304" pitchFamily="18" charset="0"/>
                <a:cs typeface="Segoe UI Semibold" panose="020B0502040204020203" pitchFamily="34" charset="0"/>
              </a:rPr>
              <a:t>5</a:t>
            </a:r>
          </a:p>
        </p:txBody>
      </p:sp>
      <p:sp>
        <p:nvSpPr>
          <p:cNvPr id="16" name="TextBox 15">
            <a:extLst>
              <a:ext uri="{FF2B5EF4-FFF2-40B4-BE49-F238E27FC236}">
                <a16:creationId xmlns:a16="http://schemas.microsoft.com/office/drawing/2014/main" id="{3FF37A3A-7CDF-3443-81B1-0777FE5E795B}"/>
              </a:ext>
            </a:extLst>
          </p:cNvPr>
          <p:cNvSpPr txBox="1"/>
          <p:nvPr userDrawn="1"/>
        </p:nvSpPr>
        <p:spPr>
          <a:xfrm>
            <a:off x="5793737" y="5057412"/>
            <a:ext cx="361507" cy="647421"/>
          </a:xfrm>
          <a:prstGeom prst="rect">
            <a:avLst/>
          </a:prstGeom>
          <a:noFill/>
        </p:spPr>
        <p:txBody>
          <a:bodyPr wrap="square" lIns="0" tIns="46800" rIns="91440" bIns="45720" anchor="t">
            <a:spAutoFit/>
          </a:bodyPr>
          <a:lstStyle/>
          <a:p>
            <a:r>
              <a:rPr lang="en-US" sz="3600" b="1">
                <a:solidFill>
                  <a:schemeClr val="accent1"/>
                </a:solidFill>
                <a:latin typeface="Segoe UI Semibold" panose="020B0502040204020203" pitchFamily="34" charset="0"/>
                <a:ea typeface="Times New Roman" panose="02020603050405020304" pitchFamily="18" charset="0"/>
                <a:cs typeface="Segoe UI Semibold" panose="020B0502040204020203" pitchFamily="34" charset="0"/>
              </a:rPr>
              <a:t>6</a:t>
            </a:r>
          </a:p>
        </p:txBody>
      </p:sp>
    </p:spTree>
    <p:extLst>
      <p:ext uri="{BB962C8B-B14F-4D97-AF65-F5344CB8AC3E}">
        <p14:creationId xmlns:p14="http://schemas.microsoft.com/office/powerpoint/2010/main" val="327404668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grpSp>
        <p:nvGrpSpPr>
          <p:cNvPr id="5" name="Group 4">
            <a:extLst>
              <a:ext uri="{FF2B5EF4-FFF2-40B4-BE49-F238E27FC236}">
                <a16:creationId xmlns:a16="http://schemas.microsoft.com/office/drawing/2014/main" id="{35AD82A5-5717-471D-B8D0-F3D103E0D316}"/>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7" name="Freeform: Shape 6">
              <a:extLst>
                <a:ext uri="{FF2B5EF4-FFF2-40B4-BE49-F238E27FC236}">
                  <a16:creationId xmlns:a16="http://schemas.microsoft.com/office/drawing/2014/main" id="{FDA7118D-6B6D-45DB-9A9A-EF89957731AF}"/>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8" name="Freeform: Shape 7">
              <a:extLst>
                <a:ext uri="{FF2B5EF4-FFF2-40B4-BE49-F238E27FC236}">
                  <a16:creationId xmlns:a16="http://schemas.microsoft.com/office/drawing/2014/main" id="{5EE954EC-49B4-4174-A452-7A37F581000B}"/>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F6CB8E35-C162-4B45-895C-545280C8B634}"/>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E8BD44AA-9240-4905-896A-EFD87E91D73B}"/>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2960A4EE-962B-4C4B-A7FA-8756F4B55695}"/>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06A19443-BFFE-4E6F-8E60-A9FD67A81064}"/>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6B428B86-56DE-40F7-AA52-7417A6E6FA8A}"/>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5A6FF40C-7687-4D53-B0EB-10BB8C402FAA}"/>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5" name="Group 14">
            <a:extLst>
              <a:ext uri="{FF2B5EF4-FFF2-40B4-BE49-F238E27FC236}">
                <a16:creationId xmlns:a16="http://schemas.microsoft.com/office/drawing/2014/main" id="{3DB04B89-04E4-4F54-AA52-C67D6A63CB62}"/>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6" name="Freeform: Shape 15">
              <a:extLst>
                <a:ext uri="{FF2B5EF4-FFF2-40B4-BE49-F238E27FC236}">
                  <a16:creationId xmlns:a16="http://schemas.microsoft.com/office/drawing/2014/main" id="{57B8BBE0-392E-4E8C-9F78-1AF3A90FAB14}"/>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7" name="Group 16">
              <a:extLst>
                <a:ext uri="{FF2B5EF4-FFF2-40B4-BE49-F238E27FC236}">
                  <a16:creationId xmlns:a16="http://schemas.microsoft.com/office/drawing/2014/main" id="{14ED6368-772A-4807-9420-688B6039AE43}"/>
                </a:ext>
              </a:extLst>
            </p:cNvPr>
            <p:cNvGrpSpPr/>
            <p:nvPr/>
          </p:nvGrpSpPr>
          <p:grpSpPr>
            <a:xfrm>
              <a:off x="9720263" y="107156"/>
              <a:ext cx="2423265" cy="317504"/>
              <a:chOff x="4876800" y="6413787"/>
              <a:chExt cx="2423265" cy="317504"/>
            </a:xfrm>
            <a:noFill/>
          </p:grpSpPr>
          <p:sp>
            <p:nvSpPr>
              <p:cNvPr id="19" name="Freeform: Shape 18">
                <a:extLst>
                  <a:ext uri="{FF2B5EF4-FFF2-40B4-BE49-F238E27FC236}">
                    <a16:creationId xmlns:a16="http://schemas.microsoft.com/office/drawing/2014/main" id="{2C117E7B-26C9-4F1E-93D5-F0D263A489AB}"/>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C1E3D255-EE16-4130-983F-746CF9FB8C78}"/>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89209610-43A2-4EB8-AEC4-4A7C9BC2F5F8}"/>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72800A51-3BE7-40E8-914B-70B17CD20DC7}"/>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61A442BF-5140-4814-8F2D-B90526E07543}"/>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24ECB460-A88D-4BC4-8F09-682623BDA005}"/>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B9105B13-CDFE-4238-BE67-B2F8E9DEDFBC}"/>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8ECE1D43-64D8-4594-BEFD-F720AAB48907}"/>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1AE0AB50-A6E6-49A8-BFA6-4D2D0580319A}"/>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78154CDD-0744-474F-A656-5DE71E8B871D}"/>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9395617F-3EA7-4811-A9C3-CBE9B573A71C}"/>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63B3E60C-FC49-44FC-ADAC-23821D8441D6}"/>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04AA6213-4502-424B-87A6-87FEECBCCA87}"/>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A92C23E8-AB68-4865-BF57-E352F5C2E69E}"/>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9E719BEE-AB89-49E4-88B6-0E4605718F5F}"/>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052F3D2C-C8EA-4192-9580-4B9537F20CB9}"/>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8E9D07A4-FF7F-4B87-8FBF-1BF9A73221CF}"/>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388DCB1A-A0C5-473D-AF36-28EDCE31EE9D}"/>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1D7AAD44-EE53-4B4B-8A40-2883615F297B}"/>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19B5A7CC-F3F2-4EDB-A56A-64F15D4F23BF}"/>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8" name="Freeform: Shape 17">
              <a:extLst>
                <a:ext uri="{FF2B5EF4-FFF2-40B4-BE49-F238E27FC236}">
                  <a16:creationId xmlns:a16="http://schemas.microsoft.com/office/drawing/2014/main" id="{DAB58CD4-4802-43C6-BC19-C9A3072B7713}"/>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291316353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left and 1 poi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cxnSp>
        <p:nvCxnSpPr>
          <p:cNvPr id="4" name="Straight Connector 3">
            <a:extLst>
              <a:ext uri="{FF2B5EF4-FFF2-40B4-BE49-F238E27FC236}">
                <a16:creationId xmlns:a16="http://schemas.microsoft.com/office/drawing/2014/main" id="{2498D6BA-53F4-9CDF-F9D7-FEDE091108C7}"/>
              </a:ext>
            </a:extLst>
          </p:cNvPr>
          <p:cNvCxnSpPr>
            <a:cxnSpLocks/>
          </p:cNvCxnSpPr>
          <p:nvPr userDrawn="1"/>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24" name="Text Placeholder 3">
            <a:extLst>
              <a:ext uri="{FF2B5EF4-FFF2-40B4-BE49-F238E27FC236}">
                <a16:creationId xmlns:a16="http://schemas.microsoft.com/office/drawing/2014/main" id="{4C99968A-27CE-AF02-B6EE-5A91F472E084}"/>
              </a:ext>
            </a:extLst>
          </p:cNvPr>
          <p:cNvSpPr>
            <a:spLocks noGrp="1"/>
          </p:cNvSpPr>
          <p:nvPr>
            <p:ph type="body" sz="quarter" idx="12" hasCustomPrompt="1"/>
          </p:nvPr>
        </p:nvSpPr>
        <p:spPr>
          <a:xfrm>
            <a:off x="5583930" y="3491641"/>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5" name="Text Placeholder 4">
            <a:extLst>
              <a:ext uri="{FF2B5EF4-FFF2-40B4-BE49-F238E27FC236}">
                <a16:creationId xmlns:a16="http://schemas.microsoft.com/office/drawing/2014/main" id="{F125510F-1F20-8563-D184-D5B3B2696ABE}"/>
              </a:ext>
            </a:extLst>
          </p:cNvPr>
          <p:cNvSpPr>
            <a:spLocks noGrp="1"/>
          </p:cNvSpPr>
          <p:nvPr>
            <p:ph type="body" sz="quarter" idx="13" hasCustomPrompt="1"/>
          </p:nvPr>
        </p:nvSpPr>
        <p:spPr>
          <a:xfrm>
            <a:off x="5583930" y="2997791"/>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Tree>
    <p:extLst>
      <p:ext uri="{BB962C8B-B14F-4D97-AF65-F5344CB8AC3E}">
        <p14:creationId xmlns:p14="http://schemas.microsoft.com/office/powerpoint/2010/main" val="341108174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left and 2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cxnSp>
        <p:nvCxnSpPr>
          <p:cNvPr id="4" name="Straight Connector 3">
            <a:extLst>
              <a:ext uri="{FF2B5EF4-FFF2-40B4-BE49-F238E27FC236}">
                <a16:creationId xmlns:a16="http://schemas.microsoft.com/office/drawing/2014/main" id="{2498D6BA-53F4-9CDF-F9D7-FEDE091108C7}"/>
              </a:ext>
            </a:extLst>
          </p:cNvPr>
          <p:cNvCxnSpPr>
            <a:cxnSpLocks/>
          </p:cNvCxnSpPr>
          <p:nvPr userDrawn="1"/>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20A4C97E-1E80-48E6-309E-4EB262A1354D}"/>
              </a:ext>
            </a:extLst>
          </p:cNvPr>
          <p:cNvSpPr>
            <a:spLocks noGrp="1"/>
          </p:cNvSpPr>
          <p:nvPr>
            <p:ph type="body" sz="quarter" idx="12" hasCustomPrompt="1"/>
          </p:nvPr>
        </p:nvSpPr>
        <p:spPr>
          <a:xfrm>
            <a:off x="5583930" y="2907037"/>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7" name="Text Placeholder 4">
            <a:extLst>
              <a:ext uri="{FF2B5EF4-FFF2-40B4-BE49-F238E27FC236}">
                <a16:creationId xmlns:a16="http://schemas.microsoft.com/office/drawing/2014/main" id="{AA95AEF8-7269-C24D-1374-8FF9149A5951}"/>
              </a:ext>
            </a:extLst>
          </p:cNvPr>
          <p:cNvSpPr>
            <a:spLocks noGrp="1"/>
          </p:cNvSpPr>
          <p:nvPr>
            <p:ph type="body" sz="quarter" idx="13" hasCustomPrompt="1"/>
          </p:nvPr>
        </p:nvSpPr>
        <p:spPr>
          <a:xfrm>
            <a:off x="5583930" y="2413187"/>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9" name="Text Placeholder 3">
            <a:extLst>
              <a:ext uri="{FF2B5EF4-FFF2-40B4-BE49-F238E27FC236}">
                <a16:creationId xmlns:a16="http://schemas.microsoft.com/office/drawing/2014/main" id="{5DEA1704-2387-1687-3277-3D4AC472FDDF}"/>
              </a:ext>
            </a:extLst>
          </p:cNvPr>
          <p:cNvSpPr>
            <a:spLocks noGrp="1"/>
          </p:cNvSpPr>
          <p:nvPr>
            <p:ph type="body" sz="quarter" idx="14" hasCustomPrompt="1"/>
          </p:nvPr>
        </p:nvSpPr>
        <p:spPr>
          <a:xfrm>
            <a:off x="5583930" y="4137037"/>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0" name="Text Placeholder 4">
            <a:extLst>
              <a:ext uri="{FF2B5EF4-FFF2-40B4-BE49-F238E27FC236}">
                <a16:creationId xmlns:a16="http://schemas.microsoft.com/office/drawing/2014/main" id="{461702EE-798E-EA50-40C2-0F485BC21F5F}"/>
              </a:ext>
            </a:extLst>
          </p:cNvPr>
          <p:cNvSpPr>
            <a:spLocks noGrp="1"/>
          </p:cNvSpPr>
          <p:nvPr>
            <p:ph type="body" sz="quarter" idx="15" hasCustomPrompt="1"/>
          </p:nvPr>
        </p:nvSpPr>
        <p:spPr>
          <a:xfrm>
            <a:off x="5583930" y="3643187"/>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Tree>
    <p:extLst>
      <p:ext uri="{BB962C8B-B14F-4D97-AF65-F5344CB8AC3E}">
        <p14:creationId xmlns:p14="http://schemas.microsoft.com/office/powerpoint/2010/main" val="292587419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left and 3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cxnSp>
        <p:nvCxnSpPr>
          <p:cNvPr id="4" name="Straight Connector 3">
            <a:extLst>
              <a:ext uri="{FF2B5EF4-FFF2-40B4-BE49-F238E27FC236}">
                <a16:creationId xmlns:a16="http://schemas.microsoft.com/office/drawing/2014/main" id="{2498D6BA-53F4-9CDF-F9D7-FEDE091108C7}"/>
              </a:ext>
            </a:extLst>
          </p:cNvPr>
          <p:cNvCxnSpPr>
            <a:cxnSpLocks/>
          </p:cNvCxnSpPr>
          <p:nvPr userDrawn="1"/>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11" name="Text Placeholder 3">
            <a:extLst>
              <a:ext uri="{FF2B5EF4-FFF2-40B4-BE49-F238E27FC236}">
                <a16:creationId xmlns:a16="http://schemas.microsoft.com/office/drawing/2014/main" id="{BFAF8941-47F3-1B66-4C6E-A87E279B0D38}"/>
              </a:ext>
            </a:extLst>
          </p:cNvPr>
          <p:cNvSpPr>
            <a:spLocks noGrp="1"/>
          </p:cNvSpPr>
          <p:nvPr>
            <p:ph type="body" sz="quarter" idx="14" hasCustomPrompt="1"/>
          </p:nvPr>
        </p:nvSpPr>
        <p:spPr>
          <a:xfrm>
            <a:off x="5556430" y="2372198"/>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2" name="Text Placeholder 4">
            <a:extLst>
              <a:ext uri="{FF2B5EF4-FFF2-40B4-BE49-F238E27FC236}">
                <a16:creationId xmlns:a16="http://schemas.microsoft.com/office/drawing/2014/main" id="{86A7F8F3-1D4C-BD8F-DE93-C6CEBE6DDE43}"/>
              </a:ext>
            </a:extLst>
          </p:cNvPr>
          <p:cNvSpPr>
            <a:spLocks noGrp="1"/>
          </p:cNvSpPr>
          <p:nvPr>
            <p:ph type="body" sz="quarter" idx="15" hasCustomPrompt="1"/>
          </p:nvPr>
        </p:nvSpPr>
        <p:spPr>
          <a:xfrm>
            <a:off x="5556430" y="1878348"/>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13" name="Text Placeholder 3">
            <a:extLst>
              <a:ext uri="{FF2B5EF4-FFF2-40B4-BE49-F238E27FC236}">
                <a16:creationId xmlns:a16="http://schemas.microsoft.com/office/drawing/2014/main" id="{6781A76D-1051-72EA-E6A2-D88D4B1ADA87}"/>
              </a:ext>
            </a:extLst>
          </p:cNvPr>
          <p:cNvSpPr>
            <a:spLocks noGrp="1"/>
          </p:cNvSpPr>
          <p:nvPr>
            <p:ph type="body" sz="quarter" idx="16" hasCustomPrompt="1"/>
          </p:nvPr>
        </p:nvSpPr>
        <p:spPr>
          <a:xfrm>
            <a:off x="5556430" y="3608963"/>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4" name="Text Placeholder 4">
            <a:extLst>
              <a:ext uri="{FF2B5EF4-FFF2-40B4-BE49-F238E27FC236}">
                <a16:creationId xmlns:a16="http://schemas.microsoft.com/office/drawing/2014/main" id="{EBA30689-9F1C-B3F2-100E-C1545C446F06}"/>
              </a:ext>
            </a:extLst>
          </p:cNvPr>
          <p:cNvSpPr>
            <a:spLocks noGrp="1"/>
          </p:cNvSpPr>
          <p:nvPr>
            <p:ph type="body" sz="quarter" idx="17" hasCustomPrompt="1"/>
          </p:nvPr>
        </p:nvSpPr>
        <p:spPr>
          <a:xfrm>
            <a:off x="5556430" y="3115113"/>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15" name="Text Placeholder 3">
            <a:extLst>
              <a:ext uri="{FF2B5EF4-FFF2-40B4-BE49-F238E27FC236}">
                <a16:creationId xmlns:a16="http://schemas.microsoft.com/office/drawing/2014/main" id="{34D78345-6F6C-EA20-EE36-7841E109AD2B}"/>
              </a:ext>
            </a:extLst>
          </p:cNvPr>
          <p:cNvSpPr>
            <a:spLocks noGrp="1"/>
          </p:cNvSpPr>
          <p:nvPr>
            <p:ph type="body" sz="quarter" idx="18" hasCustomPrompt="1"/>
          </p:nvPr>
        </p:nvSpPr>
        <p:spPr>
          <a:xfrm>
            <a:off x="5556430" y="4838963"/>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6" name="Text Placeholder 4">
            <a:extLst>
              <a:ext uri="{FF2B5EF4-FFF2-40B4-BE49-F238E27FC236}">
                <a16:creationId xmlns:a16="http://schemas.microsoft.com/office/drawing/2014/main" id="{268E638B-EC23-D5B7-0CA6-8BD7691C423B}"/>
              </a:ext>
            </a:extLst>
          </p:cNvPr>
          <p:cNvSpPr>
            <a:spLocks noGrp="1"/>
          </p:cNvSpPr>
          <p:nvPr>
            <p:ph type="body" sz="quarter" idx="19" hasCustomPrompt="1"/>
          </p:nvPr>
        </p:nvSpPr>
        <p:spPr>
          <a:xfrm>
            <a:off x="5556430" y="4345113"/>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Tree>
    <p:extLst>
      <p:ext uri="{BB962C8B-B14F-4D97-AF65-F5344CB8AC3E}">
        <p14:creationId xmlns:p14="http://schemas.microsoft.com/office/powerpoint/2010/main" val="254292295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left and 4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cxnSp>
        <p:nvCxnSpPr>
          <p:cNvPr id="4" name="Straight Connector 3">
            <a:extLst>
              <a:ext uri="{FF2B5EF4-FFF2-40B4-BE49-F238E27FC236}">
                <a16:creationId xmlns:a16="http://schemas.microsoft.com/office/drawing/2014/main" id="{2498D6BA-53F4-9CDF-F9D7-FEDE091108C7}"/>
              </a:ext>
            </a:extLst>
          </p:cNvPr>
          <p:cNvCxnSpPr>
            <a:cxnSpLocks/>
          </p:cNvCxnSpPr>
          <p:nvPr userDrawn="1"/>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E58890F8-31BD-37EF-2097-7835BC6647B3}"/>
              </a:ext>
            </a:extLst>
          </p:cNvPr>
          <p:cNvSpPr>
            <a:spLocks noGrp="1"/>
          </p:cNvSpPr>
          <p:nvPr>
            <p:ph type="body" sz="quarter" idx="12" hasCustomPrompt="1"/>
          </p:nvPr>
        </p:nvSpPr>
        <p:spPr>
          <a:xfrm>
            <a:off x="5535804" y="1699088"/>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9" name="Text Placeholder 4">
            <a:extLst>
              <a:ext uri="{FF2B5EF4-FFF2-40B4-BE49-F238E27FC236}">
                <a16:creationId xmlns:a16="http://schemas.microsoft.com/office/drawing/2014/main" id="{DCAC5EA6-C28C-A761-5136-3ACB82588BBA}"/>
              </a:ext>
            </a:extLst>
          </p:cNvPr>
          <p:cNvSpPr>
            <a:spLocks noGrp="1"/>
          </p:cNvSpPr>
          <p:nvPr>
            <p:ph type="body" sz="quarter" idx="13" hasCustomPrompt="1"/>
          </p:nvPr>
        </p:nvSpPr>
        <p:spPr>
          <a:xfrm>
            <a:off x="5535804" y="1205238"/>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11" name="Text Placeholder 3">
            <a:extLst>
              <a:ext uri="{FF2B5EF4-FFF2-40B4-BE49-F238E27FC236}">
                <a16:creationId xmlns:a16="http://schemas.microsoft.com/office/drawing/2014/main" id="{BFAF8941-47F3-1B66-4C6E-A87E279B0D38}"/>
              </a:ext>
            </a:extLst>
          </p:cNvPr>
          <p:cNvSpPr>
            <a:spLocks noGrp="1"/>
          </p:cNvSpPr>
          <p:nvPr>
            <p:ph type="body" sz="quarter" idx="14" hasCustomPrompt="1"/>
          </p:nvPr>
        </p:nvSpPr>
        <p:spPr>
          <a:xfrm>
            <a:off x="5535804" y="2929088"/>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2" name="Text Placeholder 4">
            <a:extLst>
              <a:ext uri="{FF2B5EF4-FFF2-40B4-BE49-F238E27FC236}">
                <a16:creationId xmlns:a16="http://schemas.microsoft.com/office/drawing/2014/main" id="{86A7F8F3-1D4C-BD8F-DE93-C6CEBE6DDE43}"/>
              </a:ext>
            </a:extLst>
          </p:cNvPr>
          <p:cNvSpPr>
            <a:spLocks noGrp="1"/>
          </p:cNvSpPr>
          <p:nvPr>
            <p:ph type="body" sz="quarter" idx="15" hasCustomPrompt="1"/>
          </p:nvPr>
        </p:nvSpPr>
        <p:spPr>
          <a:xfrm>
            <a:off x="5535804" y="2435238"/>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13" name="Text Placeholder 3">
            <a:extLst>
              <a:ext uri="{FF2B5EF4-FFF2-40B4-BE49-F238E27FC236}">
                <a16:creationId xmlns:a16="http://schemas.microsoft.com/office/drawing/2014/main" id="{6781A76D-1051-72EA-E6A2-D88D4B1ADA87}"/>
              </a:ext>
            </a:extLst>
          </p:cNvPr>
          <p:cNvSpPr>
            <a:spLocks noGrp="1"/>
          </p:cNvSpPr>
          <p:nvPr>
            <p:ph type="body" sz="quarter" idx="16" hasCustomPrompt="1"/>
          </p:nvPr>
        </p:nvSpPr>
        <p:spPr>
          <a:xfrm>
            <a:off x="5535804" y="4165853"/>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4" name="Text Placeholder 4">
            <a:extLst>
              <a:ext uri="{FF2B5EF4-FFF2-40B4-BE49-F238E27FC236}">
                <a16:creationId xmlns:a16="http://schemas.microsoft.com/office/drawing/2014/main" id="{EBA30689-9F1C-B3F2-100E-C1545C446F06}"/>
              </a:ext>
            </a:extLst>
          </p:cNvPr>
          <p:cNvSpPr>
            <a:spLocks noGrp="1"/>
          </p:cNvSpPr>
          <p:nvPr>
            <p:ph type="body" sz="quarter" idx="17" hasCustomPrompt="1"/>
          </p:nvPr>
        </p:nvSpPr>
        <p:spPr>
          <a:xfrm>
            <a:off x="5535804" y="3672003"/>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
        <p:nvSpPr>
          <p:cNvPr id="15" name="Text Placeholder 3">
            <a:extLst>
              <a:ext uri="{FF2B5EF4-FFF2-40B4-BE49-F238E27FC236}">
                <a16:creationId xmlns:a16="http://schemas.microsoft.com/office/drawing/2014/main" id="{34D78345-6F6C-EA20-EE36-7841E109AD2B}"/>
              </a:ext>
            </a:extLst>
          </p:cNvPr>
          <p:cNvSpPr>
            <a:spLocks noGrp="1"/>
          </p:cNvSpPr>
          <p:nvPr>
            <p:ph type="body" sz="quarter" idx="18" hasCustomPrompt="1"/>
          </p:nvPr>
        </p:nvSpPr>
        <p:spPr>
          <a:xfrm>
            <a:off x="5535804" y="5395853"/>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Subpoint</a:t>
            </a:r>
          </a:p>
        </p:txBody>
      </p:sp>
      <p:sp>
        <p:nvSpPr>
          <p:cNvPr id="16" name="Text Placeholder 4">
            <a:extLst>
              <a:ext uri="{FF2B5EF4-FFF2-40B4-BE49-F238E27FC236}">
                <a16:creationId xmlns:a16="http://schemas.microsoft.com/office/drawing/2014/main" id="{268E638B-EC23-D5B7-0CA6-8BD7691C423B}"/>
              </a:ext>
            </a:extLst>
          </p:cNvPr>
          <p:cNvSpPr>
            <a:spLocks noGrp="1"/>
          </p:cNvSpPr>
          <p:nvPr>
            <p:ph type="body" sz="quarter" idx="19" hasCustomPrompt="1"/>
          </p:nvPr>
        </p:nvSpPr>
        <p:spPr>
          <a:xfrm>
            <a:off x="5535804" y="4902003"/>
            <a:ext cx="2109787" cy="369332"/>
          </a:xfrm>
        </p:spPr>
        <p:txBody>
          <a:bodyPr/>
          <a:lstStyle>
            <a:lvl1pPr marL="0" indent="0">
              <a:buNone/>
              <a:defRPr sz="2400">
                <a:solidFill>
                  <a:schemeClr val="accent1"/>
                </a:solidFill>
                <a:latin typeface="+mj-lt"/>
              </a:defRPr>
            </a:lvl1pPr>
          </a:lstStyle>
          <a:p>
            <a:pPr lvl="0"/>
            <a:r>
              <a:rPr lang="en-US" sz="2400">
                <a:latin typeface="+mj-lt"/>
              </a:rPr>
              <a:t>Point</a:t>
            </a:r>
            <a:endParaRPr lang="en-US"/>
          </a:p>
        </p:txBody>
      </p:sp>
    </p:spTree>
    <p:extLst>
      <p:ext uri="{BB962C8B-B14F-4D97-AF65-F5344CB8AC3E}">
        <p14:creationId xmlns:p14="http://schemas.microsoft.com/office/powerpoint/2010/main" val="204227984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half gray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
        <p:nvSpPr>
          <p:cNvPr id="4" name="Rectangle 3">
            <a:extLst>
              <a:ext uri="{FF2B5EF4-FFF2-40B4-BE49-F238E27FC236}">
                <a16:creationId xmlns:a16="http://schemas.microsoft.com/office/drawing/2014/main" id="{C5E6794D-901F-CC5D-A9AA-07A5048BEEC5}"/>
              </a:ext>
            </a:extLst>
          </p:cNvPr>
          <p:cNvSpPr>
            <a:spLocks/>
          </p:cNvSpPr>
          <p:nvPr userDrawn="1"/>
        </p:nvSpPr>
        <p:spPr bwMode="auto">
          <a:xfrm>
            <a:off x="6137006" y="0"/>
            <a:ext cx="6099048" cy="685800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5" name="Content Placeholder 14">
            <a:extLst>
              <a:ext uri="{FF2B5EF4-FFF2-40B4-BE49-F238E27FC236}">
                <a16:creationId xmlns:a16="http://schemas.microsoft.com/office/drawing/2014/main" id="{7903A04D-3A81-CB7E-D754-4800450F06A8}"/>
              </a:ext>
            </a:extLst>
          </p:cNvPr>
          <p:cNvSpPr>
            <a:spLocks noGrp="1"/>
          </p:cNvSpPr>
          <p:nvPr>
            <p:ph sz="quarter" idx="13"/>
          </p:nvPr>
        </p:nvSpPr>
        <p:spPr>
          <a:xfrm>
            <a:off x="6734693" y="1335087"/>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796947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and content half gray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31557" y="585458"/>
            <a:ext cx="4127692" cy="1107996"/>
          </a:xfrm>
        </p:spPr>
        <p:txBody>
          <a:bodyPr wrap="square" anchor="ctr">
            <a:spAutoFit/>
          </a:bodyPr>
          <a:lstStyle/>
          <a:p>
            <a:r>
              <a:rPr lang="en-US"/>
              <a:t>Click to edit Master title style</a:t>
            </a:r>
          </a:p>
        </p:txBody>
      </p:sp>
      <p:sp>
        <p:nvSpPr>
          <p:cNvPr id="4" name="Rectangle 3">
            <a:extLst>
              <a:ext uri="{FF2B5EF4-FFF2-40B4-BE49-F238E27FC236}">
                <a16:creationId xmlns:a16="http://schemas.microsoft.com/office/drawing/2014/main" id="{C5E6794D-901F-CC5D-A9AA-07A5048BEEC5}"/>
              </a:ext>
            </a:extLst>
          </p:cNvPr>
          <p:cNvSpPr>
            <a:spLocks/>
          </p:cNvSpPr>
          <p:nvPr userDrawn="1"/>
        </p:nvSpPr>
        <p:spPr bwMode="auto">
          <a:xfrm>
            <a:off x="6137006" y="0"/>
            <a:ext cx="6099048" cy="685800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5" name="Content Placeholder 14">
            <a:extLst>
              <a:ext uri="{FF2B5EF4-FFF2-40B4-BE49-F238E27FC236}">
                <a16:creationId xmlns:a16="http://schemas.microsoft.com/office/drawing/2014/main" id="{7903A04D-3A81-CB7E-D754-4800450F06A8}"/>
              </a:ext>
            </a:extLst>
          </p:cNvPr>
          <p:cNvSpPr>
            <a:spLocks noGrp="1"/>
          </p:cNvSpPr>
          <p:nvPr>
            <p:ph sz="quarter" idx="13"/>
          </p:nvPr>
        </p:nvSpPr>
        <p:spPr>
          <a:xfrm>
            <a:off x="6734693" y="1335087"/>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2">
            <a:extLst>
              <a:ext uri="{FF2B5EF4-FFF2-40B4-BE49-F238E27FC236}">
                <a16:creationId xmlns:a16="http://schemas.microsoft.com/office/drawing/2014/main" id="{8A229707-5E44-424B-81ED-F4BC6CB89F07}"/>
              </a:ext>
            </a:extLst>
          </p:cNvPr>
          <p:cNvSpPr txBox="1">
            <a:spLocks/>
          </p:cNvSpPr>
          <p:nvPr userDrawn="1"/>
        </p:nvSpPr>
        <p:spPr>
          <a:xfrm>
            <a:off x="531557" y="3315551"/>
            <a:ext cx="5508419" cy="433965"/>
          </a:xfrm>
          <a:prstGeom prst="rect">
            <a:avLst/>
          </a:prstGeom>
        </p:spPr>
        <p:txBody>
          <a:bodyPr vert="horz" wrap="square" lIns="0" tIns="64008" rIns="0" bIns="0" rtlCol="0" anchor="t">
            <a:spAutoFit/>
          </a:bodyPr>
          <a:lstStyle>
            <a:lvl1pPr algn="l" defTabSz="932742" rtl="0" eaLnBrk="1" latinLnBrk="0" hangingPunct="1">
              <a:lnSpc>
                <a:spcPct val="100000"/>
              </a:lnSpc>
              <a:spcBef>
                <a:spcPct val="0"/>
              </a:spcBef>
              <a:buNone/>
              <a:defRPr lang="en-US" sz="2000" b="0" kern="1200" cap="none" spc="0" baseline="0">
                <a:ln w="3175">
                  <a:noFill/>
                </a:ln>
                <a:solidFill>
                  <a:schemeClr val="tx1"/>
                </a:solidFill>
                <a:effectLst/>
                <a:latin typeface="+mj-lt"/>
                <a:ea typeface="+mn-ea"/>
                <a:cs typeface="Segoe UI" panose="020B0502040204020203" pitchFamily="34" charset="0"/>
              </a:defRPr>
            </a:lvl1pPr>
          </a:lstStyle>
          <a:p>
            <a:r>
              <a:rPr lang="en-US" sz="2400">
                <a:solidFill>
                  <a:schemeClr val="accent1"/>
                </a:solidFill>
              </a:rPr>
              <a:t>Subheading</a:t>
            </a:r>
          </a:p>
        </p:txBody>
      </p:sp>
      <p:sp>
        <p:nvSpPr>
          <p:cNvPr id="8" name="Text Placeholder 3">
            <a:extLst>
              <a:ext uri="{FF2B5EF4-FFF2-40B4-BE49-F238E27FC236}">
                <a16:creationId xmlns:a16="http://schemas.microsoft.com/office/drawing/2014/main" id="{E855C6F8-501A-5E1F-2FB6-5A12210C6E49}"/>
              </a:ext>
            </a:extLst>
          </p:cNvPr>
          <p:cNvSpPr>
            <a:spLocks noGrp="1"/>
          </p:cNvSpPr>
          <p:nvPr>
            <p:ph type="body" sz="quarter" idx="14" hasCustomPrompt="1"/>
          </p:nvPr>
        </p:nvSpPr>
        <p:spPr>
          <a:xfrm>
            <a:off x="531557" y="3869470"/>
            <a:ext cx="5212080" cy="307777"/>
          </a:xfrm>
        </p:spPr>
        <p:txBody>
          <a:bodyPr wrap="square">
            <a:spAutoFit/>
          </a:bodyPr>
          <a:lstStyle>
            <a:lvl1pPr marL="0" indent="0">
              <a:spcBef>
                <a:spcPts val="1224"/>
              </a:spcBef>
              <a:buClr>
                <a:schemeClr val="tx1"/>
              </a:buClr>
              <a:buFont typeface="Wingdings" panose="05000000000000000000" pitchFamily="2" charset="2"/>
              <a:buNone/>
              <a:defRPr sz="20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Text</a:t>
            </a:r>
          </a:p>
        </p:txBody>
      </p:sp>
    </p:spTree>
    <p:extLst>
      <p:ext uri="{BB962C8B-B14F-4D97-AF65-F5344CB8AC3E}">
        <p14:creationId xmlns:p14="http://schemas.microsoft.com/office/powerpoint/2010/main" val="264739646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half gray background white shadow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
        <p:nvSpPr>
          <p:cNvPr id="4" name="Rectangle 3">
            <a:extLst>
              <a:ext uri="{FF2B5EF4-FFF2-40B4-BE49-F238E27FC236}">
                <a16:creationId xmlns:a16="http://schemas.microsoft.com/office/drawing/2014/main" id="{C5E6794D-901F-CC5D-A9AA-07A5048BEEC5}"/>
              </a:ext>
            </a:extLst>
          </p:cNvPr>
          <p:cNvSpPr>
            <a:spLocks/>
          </p:cNvSpPr>
          <p:nvPr userDrawn="1"/>
        </p:nvSpPr>
        <p:spPr bwMode="auto">
          <a:xfrm>
            <a:off x="6137006" y="0"/>
            <a:ext cx="6099048" cy="685800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3" name="Rectangle: Rounded Corners 2">
            <a:extLst>
              <a:ext uri="{FF2B5EF4-FFF2-40B4-BE49-F238E27FC236}">
                <a16:creationId xmlns:a16="http://schemas.microsoft.com/office/drawing/2014/main" id="{71CCFC5C-C9B4-693D-4D73-FB0662D4CE27}"/>
              </a:ext>
            </a:extLst>
          </p:cNvPr>
          <p:cNvSpPr>
            <a:spLocks noChangeAspect="1"/>
          </p:cNvSpPr>
          <p:nvPr userDrawn="1"/>
        </p:nvSpPr>
        <p:spPr bwMode="auto">
          <a:xfrm>
            <a:off x="6598961" y="685799"/>
            <a:ext cx="5486400" cy="5486400"/>
          </a:xfrm>
          <a:prstGeom prst="roundRect">
            <a:avLst>
              <a:gd name="adj" fmla="val 3787"/>
            </a:avLst>
          </a:prstGeom>
          <a:solidFill>
            <a:schemeClr val="bg1"/>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 name="Content Placeholder 14">
            <a:extLst>
              <a:ext uri="{FF2B5EF4-FFF2-40B4-BE49-F238E27FC236}">
                <a16:creationId xmlns:a16="http://schemas.microsoft.com/office/drawing/2014/main" id="{7903A04D-3A81-CB7E-D754-4800450F06A8}"/>
              </a:ext>
            </a:extLst>
          </p:cNvPr>
          <p:cNvSpPr>
            <a:spLocks noGrp="1"/>
          </p:cNvSpPr>
          <p:nvPr>
            <p:ph sz="quarter" idx="13"/>
          </p:nvPr>
        </p:nvSpPr>
        <p:spPr>
          <a:xfrm>
            <a:off x="6734692" y="1335086"/>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885648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in white shadow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
        <p:nvSpPr>
          <p:cNvPr id="4" name="Rectangle 3">
            <a:extLst>
              <a:ext uri="{FF2B5EF4-FFF2-40B4-BE49-F238E27FC236}">
                <a16:creationId xmlns:a16="http://schemas.microsoft.com/office/drawing/2014/main" id="{C5E6794D-901F-CC5D-A9AA-07A5048BEEC5}"/>
              </a:ext>
            </a:extLst>
          </p:cNvPr>
          <p:cNvSpPr>
            <a:spLocks/>
          </p:cNvSpPr>
          <p:nvPr userDrawn="1"/>
        </p:nvSpPr>
        <p:spPr bwMode="auto">
          <a:xfrm>
            <a:off x="8132064" y="0"/>
            <a:ext cx="4059936" cy="6858000"/>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3" name="Rectangle: Rounded Corners 2">
            <a:extLst>
              <a:ext uri="{FF2B5EF4-FFF2-40B4-BE49-F238E27FC236}">
                <a16:creationId xmlns:a16="http://schemas.microsoft.com/office/drawing/2014/main" id="{147B9548-6CBF-D495-D91E-38906D02AF7E}"/>
              </a:ext>
            </a:extLst>
          </p:cNvPr>
          <p:cNvSpPr/>
          <p:nvPr userDrawn="1"/>
        </p:nvSpPr>
        <p:spPr bwMode="auto">
          <a:xfrm>
            <a:off x="5982586" y="377046"/>
            <a:ext cx="5890508" cy="6103907"/>
          </a:xfrm>
          <a:prstGeom prst="roundRect">
            <a:avLst>
              <a:gd name="adj" fmla="val 7225"/>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5" name="Content Placeholder 14">
            <a:extLst>
              <a:ext uri="{FF2B5EF4-FFF2-40B4-BE49-F238E27FC236}">
                <a16:creationId xmlns:a16="http://schemas.microsoft.com/office/drawing/2014/main" id="{BE5E44DE-6B09-DE4E-00E6-9098AD6033C7}"/>
              </a:ext>
            </a:extLst>
          </p:cNvPr>
          <p:cNvSpPr>
            <a:spLocks noGrp="1"/>
          </p:cNvSpPr>
          <p:nvPr>
            <p:ph sz="quarter" idx="13"/>
          </p:nvPr>
        </p:nvSpPr>
        <p:spPr>
          <a:xfrm>
            <a:off x="6320371" y="1335086"/>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085039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image bottom gray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9E3784-078F-001B-EC3C-CA6D17E98448}"/>
              </a:ext>
            </a:extLst>
          </p:cNvPr>
          <p:cNvSpPr>
            <a:spLocks/>
          </p:cNvSpPr>
          <p:nvPr userDrawn="1"/>
        </p:nvSpPr>
        <p:spPr bwMode="auto">
          <a:xfrm>
            <a:off x="0" y="4281377"/>
            <a:ext cx="12236054" cy="2576623"/>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67214383-980A-98E0-D593-B4FEFCAAC0B7}"/>
              </a:ext>
            </a:extLst>
          </p:cNvPr>
          <p:cNvSpPr>
            <a:spLocks noGrp="1"/>
          </p:cNvSpPr>
          <p:nvPr>
            <p:ph type="title"/>
          </p:nvPr>
        </p:nvSpPr>
        <p:spPr/>
        <p:txBody>
          <a:bodyPr/>
          <a:lstStyle/>
          <a:p>
            <a:r>
              <a:rPr lang="en-US"/>
              <a:t>Click to edit Master title style</a:t>
            </a:r>
          </a:p>
        </p:txBody>
      </p:sp>
      <p:sp>
        <p:nvSpPr>
          <p:cNvPr id="4" name="TextBox 3">
            <a:extLst>
              <a:ext uri="{FF2B5EF4-FFF2-40B4-BE49-F238E27FC236}">
                <a16:creationId xmlns:a16="http://schemas.microsoft.com/office/drawing/2014/main" id="{89F49B4B-F275-A698-C5B8-A03DABA14E0E}"/>
              </a:ext>
            </a:extLst>
          </p:cNvPr>
          <p:cNvSpPr txBox="1"/>
          <p:nvPr userDrawn="1"/>
        </p:nvSpPr>
        <p:spPr>
          <a:xfrm>
            <a:off x="124279" y="6615683"/>
            <a:ext cx="434414" cy="138499"/>
          </a:xfrm>
          <a:prstGeom prst="rect">
            <a:avLst/>
          </a:prstGeom>
          <a:noFill/>
        </p:spPr>
        <p:txBody>
          <a:bodyPr wrap="none" lIns="0" tIns="0" rIns="0" bIns="0" rtlCol="0">
            <a:spAutoFit/>
          </a:bodyPr>
          <a:lstStyle/>
          <a:p>
            <a:pPr algn="l"/>
            <a:r>
              <a:rPr lang="en-US" sz="900" b="1">
                <a:solidFill>
                  <a:srgbClr val="0078D4"/>
                </a:solidFill>
              </a:rPr>
              <a:t>AETHER</a:t>
            </a:r>
          </a:p>
        </p:txBody>
      </p:sp>
      <p:sp>
        <p:nvSpPr>
          <p:cNvPr id="5" name="Content Placeholder 14">
            <a:extLst>
              <a:ext uri="{FF2B5EF4-FFF2-40B4-BE49-F238E27FC236}">
                <a16:creationId xmlns:a16="http://schemas.microsoft.com/office/drawing/2014/main" id="{0C9D895C-CE77-C56B-BCE4-E69A54D06A1E}"/>
              </a:ext>
            </a:extLst>
          </p:cNvPr>
          <p:cNvSpPr>
            <a:spLocks noGrp="1"/>
          </p:cNvSpPr>
          <p:nvPr>
            <p:ph sz="quarter" idx="13"/>
          </p:nvPr>
        </p:nvSpPr>
        <p:spPr>
          <a:xfrm>
            <a:off x="588263" y="1777053"/>
            <a:ext cx="11018520" cy="411338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3296483"/>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top and content in white shadow box">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9E3784-078F-001B-EC3C-CA6D17E98448}"/>
              </a:ext>
            </a:extLst>
          </p:cNvPr>
          <p:cNvSpPr>
            <a:spLocks/>
          </p:cNvSpPr>
          <p:nvPr userDrawn="1"/>
        </p:nvSpPr>
        <p:spPr bwMode="auto">
          <a:xfrm>
            <a:off x="0" y="4281377"/>
            <a:ext cx="12236054" cy="2576623"/>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67214383-980A-98E0-D593-B4FEFCAAC0B7}"/>
              </a:ext>
            </a:extLst>
          </p:cNvPr>
          <p:cNvSpPr>
            <a:spLocks noGrp="1"/>
          </p:cNvSpPr>
          <p:nvPr>
            <p:ph type="title"/>
          </p:nvPr>
        </p:nvSpPr>
        <p:spPr/>
        <p:txBody>
          <a:bodyPr/>
          <a:lstStyle/>
          <a:p>
            <a:r>
              <a:rPr lang="en-US"/>
              <a:t>Click to edit Master title style</a:t>
            </a:r>
          </a:p>
        </p:txBody>
      </p:sp>
      <p:sp>
        <p:nvSpPr>
          <p:cNvPr id="4" name="Rectangle: Rounded Corners 3">
            <a:extLst>
              <a:ext uri="{FF2B5EF4-FFF2-40B4-BE49-F238E27FC236}">
                <a16:creationId xmlns:a16="http://schemas.microsoft.com/office/drawing/2014/main" id="{8381E9D7-5813-D9D4-F824-8C35418C7BA1}"/>
              </a:ext>
            </a:extLst>
          </p:cNvPr>
          <p:cNvSpPr/>
          <p:nvPr userDrawn="1"/>
        </p:nvSpPr>
        <p:spPr bwMode="auto">
          <a:xfrm>
            <a:off x="588263" y="1403497"/>
            <a:ext cx="11018520" cy="4997303"/>
          </a:xfrm>
          <a:prstGeom prst="roundRect">
            <a:avLst>
              <a:gd name="adj" fmla="val 7225"/>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5" name="Content Placeholder 14">
            <a:extLst>
              <a:ext uri="{FF2B5EF4-FFF2-40B4-BE49-F238E27FC236}">
                <a16:creationId xmlns:a16="http://schemas.microsoft.com/office/drawing/2014/main" id="{94EFA723-9671-586B-61E0-E14A57F3DAEF}"/>
              </a:ext>
            </a:extLst>
          </p:cNvPr>
          <p:cNvSpPr>
            <a:spLocks noGrp="1"/>
          </p:cNvSpPr>
          <p:nvPr>
            <p:ph sz="quarter" idx="13"/>
          </p:nvPr>
        </p:nvSpPr>
        <p:spPr>
          <a:xfrm>
            <a:off x="1219934" y="2039323"/>
            <a:ext cx="9754827" cy="342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6DF8A4B2-D934-E3A7-94A5-31F21B957953}"/>
              </a:ext>
            </a:extLst>
          </p:cNvPr>
          <p:cNvSpPr txBox="1"/>
          <p:nvPr userDrawn="1"/>
        </p:nvSpPr>
        <p:spPr>
          <a:xfrm>
            <a:off x="124279" y="6615683"/>
            <a:ext cx="434414" cy="138499"/>
          </a:xfrm>
          <a:prstGeom prst="rect">
            <a:avLst/>
          </a:prstGeom>
          <a:noFill/>
        </p:spPr>
        <p:txBody>
          <a:bodyPr wrap="none" lIns="0" tIns="0" rIns="0" bIns="0" rtlCol="0">
            <a:spAutoFit/>
          </a:bodyPr>
          <a:lstStyle/>
          <a:p>
            <a:pPr algn="l"/>
            <a:r>
              <a:rPr lang="en-US" sz="900" b="1">
                <a:solidFill>
                  <a:srgbClr val="0078D4"/>
                </a:solidFill>
              </a:rPr>
              <a:t>AETHER</a:t>
            </a:r>
          </a:p>
        </p:txBody>
      </p:sp>
    </p:spTree>
    <p:extLst>
      <p:ext uri="{BB962C8B-B14F-4D97-AF65-F5344CB8AC3E}">
        <p14:creationId xmlns:p14="http://schemas.microsoft.com/office/powerpoint/2010/main" val="221017922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grpSp>
        <p:nvGrpSpPr>
          <p:cNvPr id="7" name="Group 6">
            <a:extLst>
              <a:ext uri="{FF2B5EF4-FFF2-40B4-BE49-F238E27FC236}">
                <a16:creationId xmlns:a16="http://schemas.microsoft.com/office/drawing/2014/main" id="{B811995F-7D0B-435F-995B-0846A6A9D93E}"/>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8" name="Freeform: Shape 7">
              <a:extLst>
                <a:ext uri="{FF2B5EF4-FFF2-40B4-BE49-F238E27FC236}">
                  <a16:creationId xmlns:a16="http://schemas.microsoft.com/office/drawing/2014/main" id="{F59EBF2E-17FE-4EFB-975D-45C48C641310}"/>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682A677B-ABA7-4A8E-943C-5B2A9BF2427A}"/>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124AE453-FE1D-4E32-B726-22715A7CCA46}"/>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30C2B7A8-F9B3-4440-8630-EAC4A3D6EF99}"/>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75551300-D814-4030-8734-604DB9F4136D}"/>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DA6AAC21-A1F8-4199-8216-B8C63A9C839A}"/>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6E98501A-B9EC-410C-B5DB-549CB6CD4225}"/>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C35402F3-0CA6-437F-8911-B609A805A745}"/>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7" name="Group 16">
            <a:extLst>
              <a:ext uri="{FF2B5EF4-FFF2-40B4-BE49-F238E27FC236}">
                <a16:creationId xmlns:a16="http://schemas.microsoft.com/office/drawing/2014/main" id="{45E525EE-CAE3-4D94-90AD-89D250CFBB8A}"/>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8" name="Freeform: Shape 17">
              <a:extLst>
                <a:ext uri="{FF2B5EF4-FFF2-40B4-BE49-F238E27FC236}">
                  <a16:creationId xmlns:a16="http://schemas.microsoft.com/office/drawing/2014/main" id="{FCC09CC8-27E3-40EF-8FF4-F2F75B7D9D0E}"/>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9" name="Group 18">
              <a:extLst>
                <a:ext uri="{FF2B5EF4-FFF2-40B4-BE49-F238E27FC236}">
                  <a16:creationId xmlns:a16="http://schemas.microsoft.com/office/drawing/2014/main" id="{D093A38C-86D6-4A14-8DDB-1D0DDB0B353C}"/>
                </a:ext>
              </a:extLst>
            </p:cNvPr>
            <p:cNvGrpSpPr/>
            <p:nvPr/>
          </p:nvGrpSpPr>
          <p:grpSpPr>
            <a:xfrm>
              <a:off x="9720263" y="107156"/>
              <a:ext cx="2423265" cy="317504"/>
              <a:chOff x="4876800" y="6413787"/>
              <a:chExt cx="2423265" cy="317504"/>
            </a:xfrm>
            <a:noFill/>
          </p:grpSpPr>
          <p:sp>
            <p:nvSpPr>
              <p:cNvPr id="21" name="Freeform: Shape 20">
                <a:extLst>
                  <a:ext uri="{FF2B5EF4-FFF2-40B4-BE49-F238E27FC236}">
                    <a16:creationId xmlns:a16="http://schemas.microsoft.com/office/drawing/2014/main" id="{FEAF0CC0-97A0-4135-B48C-2AFD24AF2D9D}"/>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53EE2522-2788-47FE-95C8-6EB3D639A62B}"/>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67AE2B85-C151-4F6E-BDEC-C7FEB4946348}"/>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4860BF3F-E248-4F3E-B107-281445F0090C}"/>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D6186044-DABF-4F02-941E-FA82B91DD8AF}"/>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B57A6803-899F-4163-B218-9FB0E36F2E04}"/>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A0212F90-E0EE-4C35-AAF9-E428A1D88C58}"/>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8FA41BAD-2A93-449B-AF1B-9504D24D9488}"/>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B32757EA-F32A-4636-A506-0D2DF4C60145}"/>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5CCCCA5F-2678-4ABA-BC52-9AC30ADA1D7F}"/>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FDC5C1A9-BF11-41A0-9C17-EB515EEDAC2F}"/>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10AD3D86-2EA5-4E44-9CE0-9308256F0A34}"/>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F5AA81AC-E417-437D-846C-2FD5463F11D6}"/>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D2463DFF-6910-41D3-A10D-A34FB70992C7}"/>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10D2055A-5677-472C-B2FE-1E1E50E3DF6C}"/>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BCC963CF-6EA5-4DCC-89A9-74F553EDB3BF}"/>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5D988AE0-0A22-410B-9A9C-368B4E182FC8}"/>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12065729-BD44-43DF-AF6C-901E19B8F5B6}"/>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63C82F7E-D6B4-4D46-99B1-1368A43F23DE}"/>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AC05F5EC-D128-4067-99E9-66FCD269BB76}"/>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0" name="Freeform: Shape 19">
              <a:extLst>
                <a:ext uri="{FF2B5EF4-FFF2-40B4-BE49-F238E27FC236}">
                  <a16:creationId xmlns:a16="http://schemas.microsoft.com/office/drawing/2014/main" id="{FA0C0F07-620D-4A03-97E1-A5F6432C03C5}"/>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387428739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2 content in white shadow boxes; bottom gray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9E3784-078F-001B-EC3C-CA6D17E98448}"/>
              </a:ext>
            </a:extLst>
          </p:cNvPr>
          <p:cNvSpPr>
            <a:spLocks/>
          </p:cNvSpPr>
          <p:nvPr userDrawn="1"/>
        </p:nvSpPr>
        <p:spPr bwMode="auto">
          <a:xfrm>
            <a:off x="0" y="4281377"/>
            <a:ext cx="12236054" cy="2576623"/>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67214383-980A-98E0-D593-B4FEFCAAC0B7}"/>
              </a:ext>
            </a:extLst>
          </p:cNvPr>
          <p:cNvSpPr>
            <a:spLocks noGrp="1"/>
          </p:cNvSpPr>
          <p:nvPr>
            <p:ph type="title"/>
          </p:nvPr>
        </p:nvSpPr>
        <p:spPr/>
        <p:txBody>
          <a:bodyPr/>
          <a:lstStyle/>
          <a:p>
            <a:r>
              <a:rPr lang="en-US"/>
              <a:t>Click to edit Master title style</a:t>
            </a:r>
          </a:p>
        </p:txBody>
      </p:sp>
      <p:sp>
        <p:nvSpPr>
          <p:cNvPr id="4" name="TextBox 3">
            <a:extLst>
              <a:ext uri="{FF2B5EF4-FFF2-40B4-BE49-F238E27FC236}">
                <a16:creationId xmlns:a16="http://schemas.microsoft.com/office/drawing/2014/main" id="{89F49B4B-F275-A698-C5B8-A03DABA14E0E}"/>
              </a:ext>
            </a:extLst>
          </p:cNvPr>
          <p:cNvSpPr txBox="1"/>
          <p:nvPr userDrawn="1"/>
        </p:nvSpPr>
        <p:spPr>
          <a:xfrm>
            <a:off x="124279" y="6615683"/>
            <a:ext cx="434414" cy="138499"/>
          </a:xfrm>
          <a:prstGeom prst="rect">
            <a:avLst/>
          </a:prstGeom>
          <a:noFill/>
        </p:spPr>
        <p:txBody>
          <a:bodyPr wrap="none" lIns="0" tIns="0" rIns="0" bIns="0" rtlCol="0">
            <a:spAutoFit/>
          </a:bodyPr>
          <a:lstStyle/>
          <a:p>
            <a:pPr algn="l"/>
            <a:r>
              <a:rPr lang="en-US" sz="900" b="1">
                <a:solidFill>
                  <a:srgbClr val="0078D4"/>
                </a:solidFill>
              </a:rPr>
              <a:t>AETHER</a:t>
            </a:r>
          </a:p>
        </p:txBody>
      </p:sp>
      <p:sp>
        <p:nvSpPr>
          <p:cNvPr id="6" name="Rectangle: Rounded Corners 5">
            <a:extLst>
              <a:ext uri="{FF2B5EF4-FFF2-40B4-BE49-F238E27FC236}">
                <a16:creationId xmlns:a16="http://schemas.microsoft.com/office/drawing/2014/main" id="{2B6F7D6A-C537-DA9B-0AD6-A9C654D7B593}"/>
              </a:ext>
            </a:extLst>
          </p:cNvPr>
          <p:cNvSpPr>
            <a:spLocks noChangeAspect="1"/>
          </p:cNvSpPr>
          <p:nvPr userDrawn="1"/>
        </p:nvSpPr>
        <p:spPr bwMode="auto">
          <a:xfrm>
            <a:off x="585217" y="1387488"/>
            <a:ext cx="5202936" cy="5202936"/>
          </a:xfrm>
          <a:prstGeom prst="roundRect">
            <a:avLst>
              <a:gd name="adj" fmla="val 3787"/>
            </a:avLst>
          </a:prstGeom>
          <a:solidFill>
            <a:schemeClr val="bg1"/>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8" name="Rectangle: Rounded Corners 7">
            <a:extLst>
              <a:ext uri="{FF2B5EF4-FFF2-40B4-BE49-F238E27FC236}">
                <a16:creationId xmlns:a16="http://schemas.microsoft.com/office/drawing/2014/main" id="{185BEE58-6AB8-71C1-B854-FD080CD510D3}"/>
              </a:ext>
            </a:extLst>
          </p:cNvPr>
          <p:cNvSpPr>
            <a:spLocks noChangeAspect="1"/>
          </p:cNvSpPr>
          <p:nvPr userDrawn="1"/>
        </p:nvSpPr>
        <p:spPr bwMode="auto">
          <a:xfrm>
            <a:off x="6400801" y="1481996"/>
            <a:ext cx="5202936" cy="5202936"/>
          </a:xfrm>
          <a:prstGeom prst="roundRect">
            <a:avLst>
              <a:gd name="adj" fmla="val 3787"/>
            </a:avLst>
          </a:prstGeom>
          <a:solidFill>
            <a:schemeClr val="bg1"/>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 name="Content Placeholder 14">
            <a:extLst>
              <a:ext uri="{FF2B5EF4-FFF2-40B4-BE49-F238E27FC236}">
                <a16:creationId xmlns:a16="http://schemas.microsoft.com/office/drawing/2014/main" id="{0C9D895C-CE77-C56B-BCE4-E69A54D06A1E}"/>
              </a:ext>
            </a:extLst>
          </p:cNvPr>
          <p:cNvSpPr>
            <a:spLocks noGrp="1"/>
          </p:cNvSpPr>
          <p:nvPr>
            <p:ph sz="quarter" idx="13"/>
          </p:nvPr>
        </p:nvSpPr>
        <p:spPr>
          <a:xfrm>
            <a:off x="822677" y="1925175"/>
            <a:ext cx="4728016" cy="4127561"/>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4">
            <a:extLst>
              <a:ext uri="{FF2B5EF4-FFF2-40B4-BE49-F238E27FC236}">
                <a16:creationId xmlns:a16="http://schemas.microsoft.com/office/drawing/2014/main" id="{59929A4D-E58F-7637-F842-56C15CFD5053}"/>
              </a:ext>
            </a:extLst>
          </p:cNvPr>
          <p:cNvSpPr>
            <a:spLocks noGrp="1"/>
          </p:cNvSpPr>
          <p:nvPr>
            <p:ph sz="quarter" idx="14"/>
          </p:nvPr>
        </p:nvSpPr>
        <p:spPr>
          <a:xfrm>
            <a:off x="6638261" y="1925175"/>
            <a:ext cx="4728016" cy="4127561"/>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2717956"/>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91744237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Section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3121224"/>
            <a:ext cx="6829677" cy="615553"/>
          </a:xfrm>
        </p:spPr>
        <p:txBody>
          <a:bodyPr wrap="square" anchor="ctr">
            <a:spAutoFit/>
          </a:bodyPr>
          <a:lstStyle>
            <a:lvl1pPr>
              <a:defRPr sz="4000"/>
            </a:lvl1pPr>
          </a:lstStyle>
          <a:p>
            <a:r>
              <a:rPr lang="en-US"/>
              <a:t>Click to edit Master title style</a:t>
            </a:r>
          </a:p>
        </p:txBody>
      </p:sp>
      <p:sp>
        <p:nvSpPr>
          <p:cNvPr id="3" name="Freeform 20">
            <a:extLst>
              <a:ext uri="{FF2B5EF4-FFF2-40B4-BE49-F238E27FC236}">
                <a16:creationId xmlns:a16="http://schemas.microsoft.com/office/drawing/2014/main" id="{65BD26D5-F8F1-F5D9-C0B1-5818B64894EF}"/>
              </a:ext>
            </a:extLst>
          </p:cNvPr>
          <p:cNvSpPr/>
          <p:nvPr userDrawn="1"/>
        </p:nvSpPr>
        <p:spPr bwMode="auto">
          <a:xfrm>
            <a:off x="7417941" y="0"/>
            <a:ext cx="4774059" cy="6858000"/>
          </a:xfrm>
          <a:custGeom>
            <a:avLst/>
            <a:gdLst>
              <a:gd name="connsiteX0" fmla="*/ 2015687 w 4774059"/>
              <a:gd name="connsiteY0" fmla="*/ 0 h 6858000"/>
              <a:gd name="connsiteX1" fmla="*/ 4774059 w 4774059"/>
              <a:gd name="connsiteY1" fmla="*/ 0 h 6858000"/>
              <a:gd name="connsiteX2" fmla="*/ 4774059 w 4774059"/>
              <a:gd name="connsiteY2" fmla="*/ 6858000 h 6858000"/>
              <a:gd name="connsiteX3" fmla="*/ 0 w 4774059"/>
              <a:gd name="connsiteY3" fmla="*/ 6858000 h 6858000"/>
              <a:gd name="connsiteX4" fmla="*/ 138569 w 4774059"/>
              <a:gd name="connsiteY4" fmla="*/ 6778325 h 6858000"/>
              <a:gd name="connsiteX5" fmla="*/ 2607825 w 4774059"/>
              <a:gd name="connsiteY5" fmla="*/ 2392170 h 6858000"/>
              <a:gd name="connsiteX6" fmla="*/ 2102085 w 4774059"/>
              <a:gd name="connsiteY6" fmla="*/ 168690 h 6858000"/>
              <a:gd name="connsiteX7" fmla="*/ 2015687 w 477405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4059" h="6858000">
                <a:moveTo>
                  <a:pt x="2015687" y="0"/>
                </a:moveTo>
                <a:lnTo>
                  <a:pt x="4774059" y="0"/>
                </a:lnTo>
                <a:lnTo>
                  <a:pt x="4774059" y="6858000"/>
                </a:lnTo>
                <a:lnTo>
                  <a:pt x="0" y="6858000"/>
                </a:lnTo>
                <a:lnTo>
                  <a:pt x="138569" y="6778325"/>
                </a:lnTo>
                <a:cubicBezTo>
                  <a:pt x="1618946" y="5878826"/>
                  <a:pt x="2607825" y="4250981"/>
                  <a:pt x="2607825" y="2392170"/>
                </a:cubicBezTo>
                <a:cubicBezTo>
                  <a:pt x="2607825" y="1595537"/>
                  <a:pt x="2426194" y="841326"/>
                  <a:pt x="2102085" y="168690"/>
                </a:cubicBezTo>
                <a:lnTo>
                  <a:pt x="2015687" y="0"/>
                </a:lnTo>
                <a:close/>
              </a:path>
            </a:pathLst>
          </a:custGeom>
          <a:gradFill flip="none" rotWithShape="1">
            <a:gsLst>
              <a:gs pos="68000">
                <a:schemeClr val="accent1">
                  <a:lumMod val="75000"/>
                </a:schemeClr>
              </a:gs>
              <a:gs pos="0">
                <a:schemeClr val="accent1">
                  <a:lumMod val="50000"/>
                </a:schemeClr>
              </a:gs>
            </a:gsLst>
            <a:lin ang="135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Freeform 15">
            <a:extLst>
              <a:ext uri="{FF2B5EF4-FFF2-40B4-BE49-F238E27FC236}">
                <a16:creationId xmlns:a16="http://schemas.microsoft.com/office/drawing/2014/main" id="{6782DE3E-B2F1-6BAB-CC73-A0BA8465EFF0}"/>
              </a:ext>
            </a:extLst>
          </p:cNvPr>
          <p:cNvSpPr/>
          <p:nvPr userDrawn="1"/>
        </p:nvSpPr>
        <p:spPr bwMode="auto">
          <a:xfrm>
            <a:off x="8934550" y="0"/>
            <a:ext cx="3257450" cy="6858000"/>
          </a:xfrm>
          <a:custGeom>
            <a:avLst/>
            <a:gdLst>
              <a:gd name="connsiteX0" fmla="*/ 0 w 3257450"/>
              <a:gd name="connsiteY0" fmla="*/ 0 h 6858000"/>
              <a:gd name="connsiteX1" fmla="*/ 3257450 w 3257450"/>
              <a:gd name="connsiteY1" fmla="*/ 0 h 6858000"/>
              <a:gd name="connsiteX2" fmla="*/ 3257450 w 3257450"/>
              <a:gd name="connsiteY2" fmla="*/ 6858000 h 6858000"/>
              <a:gd name="connsiteX3" fmla="*/ 2136915 w 3257450"/>
              <a:gd name="connsiteY3" fmla="*/ 6858000 h 6858000"/>
              <a:gd name="connsiteX4" fmla="*/ 2183884 w 3257450"/>
              <a:gd name="connsiteY4" fmla="*/ 6692599 h 6858000"/>
              <a:gd name="connsiteX5" fmla="*/ 2389940 w 3257450"/>
              <a:gd name="connsiteY5" fmla="*/ 5056887 h 6858000"/>
              <a:gd name="connsiteX6" fmla="*/ 8148 w 3257450"/>
              <a:gd name="connsiteY6" fmla="*/ 6403 h 6858000"/>
              <a:gd name="connsiteX7" fmla="*/ 0 w 325745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7450" h="6858000">
                <a:moveTo>
                  <a:pt x="0" y="0"/>
                </a:moveTo>
                <a:lnTo>
                  <a:pt x="3257450" y="0"/>
                </a:lnTo>
                <a:lnTo>
                  <a:pt x="3257450" y="6858000"/>
                </a:lnTo>
                <a:lnTo>
                  <a:pt x="2136915" y="6858000"/>
                </a:lnTo>
                <a:lnTo>
                  <a:pt x="2183884" y="6692599"/>
                </a:lnTo>
                <a:cubicBezTo>
                  <a:pt x="2318399" y="6169783"/>
                  <a:pt x="2389940" y="5621690"/>
                  <a:pt x="2389940" y="5056887"/>
                </a:cubicBezTo>
                <a:cubicBezTo>
                  <a:pt x="2389940" y="3023599"/>
                  <a:pt x="1462768" y="1206863"/>
                  <a:pt x="8148" y="6403"/>
                </a:cubicBezTo>
                <a:lnTo>
                  <a:pt x="0" y="0"/>
                </a:lnTo>
                <a:close/>
              </a:path>
            </a:pathLst>
          </a:custGeom>
          <a:gradFill>
            <a:gsLst>
              <a:gs pos="96000">
                <a:schemeClr val="accent1">
                  <a:lumMod val="75000"/>
                </a:schemeClr>
              </a:gs>
              <a:gs pos="0">
                <a:schemeClr val="accent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 name="Freeform 10">
            <a:extLst>
              <a:ext uri="{FF2B5EF4-FFF2-40B4-BE49-F238E27FC236}">
                <a16:creationId xmlns:a16="http://schemas.microsoft.com/office/drawing/2014/main" id="{88D41E4B-6E26-8DC5-E73A-EBFC6CBBF394}"/>
              </a:ext>
            </a:extLst>
          </p:cNvPr>
          <p:cNvSpPr/>
          <p:nvPr userDrawn="1"/>
        </p:nvSpPr>
        <p:spPr bwMode="auto">
          <a:xfrm>
            <a:off x="7745670" y="3439294"/>
            <a:ext cx="4446330" cy="3418707"/>
          </a:xfrm>
          <a:custGeom>
            <a:avLst/>
            <a:gdLst>
              <a:gd name="connsiteX0" fmla="*/ 4446330 w 4446330"/>
              <a:gd name="connsiteY0" fmla="*/ 0 h 3418707"/>
              <a:gd name="connsiteX1" fmla="*/ 4446330 w 4446330"/>
              <a:gd name="connsiteY1" fmla="*/ 3418707 h 3418707"/>
              <a:gd name="connsiteX2" fmla="*/ 0 w 4446330"/>
              <a:gd name="connsiteY2" fmla="*/ 3418707 h 3418707"/>
              <a:gd name="connsiteX3" fmla="*/ 152461 w 4446330"/>
              <a:gd name="connsiteY3" fmla="*/ 3391480 h 3418707"/>
              <a:gd name="connsiteX4" fmla="*/ 4417905 w 4446330"/>
              <a:gd name="connsiteY4" fmla="*/ 62875 h 3418707"/>
              <a:gd name="connsiteX5" fmla="*/ 4446330 w 4446330"/>
              <a:gd name="connsiteY5" fmla="*/ 0 h 341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6330" h="3418707">
                <a:moveTo>
                  <a:pt x="4446330" y="0"/>
                </a:moveTo>
                <a:lnTo>
                  <a:pt x="4446330" y="3418707"/>
                </a:lnTo>
                <a:lnTo>
                  <a:pt x="0" y="3418707"/>
                </a:lnTo>
                <a:lnTo>
                  <a:pt x="152461" y="3391480"/>
                </a:lnTo>
                <a:cubicBezTo>
                  <a:pt x="2037043" y="3005839"/>
                  <a:pt x="3604781" y="1750380"/>
                  <a:pt x="4417905" y="62875"/>
                </a:cubicBezTo>
                <a:lnTo>
                  <a:pt x="4446330" y="0"/>
                </a:lnTo>
                <a:close/>
              </a:path>
            </a:pathLst>
          </a:custGeom>
          <a:gradFill flip="none" rotWithShape="1">
            <a:gsLst>
              <a:gs pos="96000">
                <a:srgbClr val="0078D4"/>
              </a:gs>
              <a:gs pos="0">
                <a:srgbClr val="49C5B1"/>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19757969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Section heading bold">
    <p:spTree>
      <p:nvGrpSpPr>
        <p:cNvPr id="1" name=""/>
        <p:cNvGrpSpPr/>
        <p:nvPr/>
      </p:nvGrpSpPr>
      <p:grpSpPr>
        <a:xfrm>
          <a:off x="0" y="0"/>
          <a:ext cx="0" cy="0"/>
          <a:chOff x="0" y="0"/>
          <a:chExt cx="0" cy="0"/>
        </a:xfrm>
      </p:grpSpPr>
      <p:pic>
        <p:nvPicPr>
          <p:cNvPr id="4" name="Picture 3" descr="A blue and white background&#10;&#10;Description automatically generated">
            <a:extLst>
              <a:ext uri="{FF2B5EF4-FFF2-40B4-BE49-F238E27FC236}">
                <a16:creationId xmlns:a16="http://schemas.microsoft.com/office/drawing/2014/main" id="{F0789E1E-79B8-752B-9D20-93D130A08072}"/>
              </a:ext>
            </a:extLst>
          </p:cNvPr>
          <p:cNvPicPr>
            <a:picLocks noChangeAspect="1"/>
          </p:cNvPicPr>
          <p:nvPr userDrawn="1"/>
        </p:nvPicPr>
        <p:blipFill rotWithShape="1">
          <a:blip r:embed="rId2"/>
          <a:srcRect b="6111"/>
          <a:stretch/>
        </p:blipFill>
        <p:spPr>
          <a:xfrm>
            <a:off x="0" y="0"/>
            <a:ext cx="12192000" cy="685800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lvl1pPr>
              <a:defRPr>
                <a:solidFill>
                  <a:schemeClr val="bg1"/>
                </a:solidFill>
              </a:defRPr>
            </a:lvl1pPr>
          </a:lstStyle>
          <a:p>
            <a:r>
              <a:rPr lang="en-US"/>
              <a:t>Click to edit Master title style</a:t>
            </a:r>
          </a:p>
        </p:txBody>
      </p:sp>
      <p:sp>
        <p:nvSpPr>
          <p:cNvPr id="5" name="TextBox 4">
            <a:extLst>
              <a:ext uri="{FF2B5EF4-FFF2-40B4-BE49-F238E27FC236}">
                <a16:creationId xmlns:a16="http://schemas.microsoft.com/office/drawing/2014/main" id="{01FD50F9-DA83-022E-78C5-0CFF24D257C7}"/>
              </a:ext>
            </a:extLst>
          </p:cNvPr>
          <p:cNvSpPr txBox="1"/>
          <p:nvPr userDrawn="1"/>
        </p:nvSpPr>
        <p:spPr>
          <a:xfrm>
            <a:off x="155095" y="6595135"/>
            <a:ext cx="434414" cy="138499"/>
          </a:xfrm>
          <a:prstGeom prst="rect">
            <a:avLst/>
          </a:prstGeom>
          <a:noFill/>
        </p:spPr>
        <p:txBody>
          <a:bodyPr wrap="none" lIns="0" tIns="0" rIns="0" bIns="0" rtlCol="0">
            <a:spAutoFit/>
          </a:bodyPr>
          <a:lstStyle/>
          <a:p>
            <a:pPr algn="l"/>
            <a:r>
              <a:rPr lang="en-US" sz="900" b="1">
                <a:solidFill>
                  <a:srgbClr val="58CCED"/>
                </a:solidFill>
              </a:rPr>
              <a:t>AETHER</a:t>
            </a:r>
          </a:p>
        </p:txBody>
      </p:sp>
    </p:spTree>
    <p:extLst>
      <p:ext uri="{BB962C8B-B14F-4D97-AF65-F5344CB8AC3E}">
        <p14:creationId xmlns:p14="http://schemas.microsoft.com/office/powerpoint/2010/main" val="113509768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2016068"/>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295852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778454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67917424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9568356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4640619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lvl1pPr>
              <a:defRPr>
                <a:solidFill>
                  <a:schemeClr val="tx2"/>
                </a:solidFill>
              </a:defRPr>
            </a:lvl1p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6E8742AD-E90C-4F20-B916-29495D51BB14}"/>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7" name="Freeform: Shape 6">
              <a:extLst>
                <a:ext uri="{FF2B5EF4-FFF2-40B4-BE49-F238E27FC236}">
                  <a16:creationId xmlns:a16="http://schemas.microsoft.com/office/drawing/2014/main" id="{0A49D42D-E894-4AFE-8083-5CB4F581CF26}"/>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8" name="Freeform: Shape 7">
              <a:extLst>
                <a:ext uri="{FF2B5EF4-FFF2-40B4-BE49-F238E27FC236}">
                  <a16:creationId xmlns:a16="http://schemas.microsoft.com/office/drawing/2014/main" id="{7AAE0494-9E67-47B9-A420-E133EB16AF7C}"/>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1E4045BF-2220-4980-92AD-8B695D93603A}"/>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2492BBAC-54F2-4DD4-8F7D-9D9112E606B4}"/>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936373C2-022C-4266-9D43-C832AF6B9587}"/>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55797255-C168-4EC8-A6E8-0FF857BEB164}"/>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6379F540-874E-4D86-83CD-59A6550E1587}"/>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59FC38DA-8E4D-4950-92EA-5D6D94874E71}"/>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15" name="Group 14">
            <a:extLst>
              <a:ext uri="{FF2B5EF4-FFF2-40B4-BE49-F238E27FC236}">
                <a16:creationId xmlns:a16="http://schemas.microsoft.com/office/drawing/2014/main" id="{36A231F9-7E7A-4041-BD67-D32FA866777E}"/>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16" name="Freeform: Shape 15">
              <a:extLst>
                <a:ext uri="{FF2B5EF4-FFF2-40B4-BE49-F238E27FC236}">
                  <a16:creationId xmlns:a16="http://schemas.microsoft.com/office/drawing/2014/main" id="{C4D5C6CF-A37D-41D1-B95A-26A64D941A2B}"/>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17" name="Group 16">
              <a:extLst>
                <a:ext uri="{FF2B5EF4-FFF2-40B4-BE49-F238E27FC236}">
                  <a16:creationId xmlns:a16="http://schemas.microsoft.com/office/drawing/2014/main" id="{65FED8FF-20AB-49A7-91E4-CD002CD1F34D}"/>
                </a:ext>
              </a:extLst>
            </p:cNvPr>
            <p:cNvGrpSpPr/>
            <p:nvPr/>
          </p:nvGrpSpPr>
          <p:grpSpPr>
            <a:xfrm>
              <a:off x="9720263" y="107156"/>
              <a:ext cx="2423265" cy="317504"/>
              <a:chOff x="4876800" y="6413787"/>
              <a:chExt cx="2423265" cy="317504"/>
            </a:xfrm>
            <a:noFill/>
          </p:grpSpPr>
          <p:sp>
            <p:nvSpPr>
              <p:cNvPr id="19" name="Freeform: Shape 18">
                <a:extLst>
                  <a:ext uri="{FF2B5EF4-FFF2-40B4-BE49-F238E27FC236}">
                    <a16:creationId xmlns:a16="http://schemas.microsoft.com/office/drawing/2014/main" id="{F38DE939-4410-40E6-8495-0C47378F620A}"/>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0" name="Freeform: Shape 19">
                <a:extLst>
                  <a:ext uri="{FF2B5EF4-FFF2-40B4-BE49-F238E27FC236}">
                    <a16:creationId xmlns:a16="http://schemas.microsoft.com/office/drawing/2014/main" id="{CCD3A46C-156F-4499-8388-60CC40B45AA5}"/>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1" name="Freeform: Shape 20">
                <a:extLst>
                  <a:ext uri="{FF2B5EF4-FFF2-40B4-BE49-F238E27FC236}">
                    <a16:creationId xmlns:a16="http://schemas.microsoft.com/office/drawing/2014/main" id="{7FBF3441-2B5C-44E1-AA59-E1E37D0438C7}"/>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2" name="Freeform: Shape 21">
                <a:extLst>
                  <a:ext uri="{FF2B5EF4-FFF2-40B4-BE49-F238E27FC236}">
                    <a16:creationId xmlns:a16="http://schemas.microsoft.com/office/drawing/2014/main" id="{2437A8C1-A011-44A4-84B2-2B20B6D3D892}"/>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3" name="Freeform: Shape 22">
                <a:extLst>
                  <a:ext uri="{FF2B5EF4-FFF2-40B4-BE49-F238E27FC236}">
                    <a16:creationId xmlns:a16="http://schemas.microsoft.com/office/drawing/2014/main" id="{EE39A21E-2EE0-4CF2-8DBE-039327898676}"/>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4" name="Freeform: Shape 23">
                <a:extLst>
                  <a:ext uri="{FF2B5EF4-FFF2-40B4-BE49-F238E27FC236}">
                    <a16:creationId xmlns:a16="http://schemas.microsoft.com/office/drawing/2014/main" id="{6FE144AC-E571-45B9-A434-6FCE9A68BFFE}"/>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07DA26F7-255E-4BB5-9BCF-994F2BC19723}"/>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B90A5494-FD15-4290-8636-72217EB11295}"/>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2A2FC565-5C92-4501-B548-F742B5525637}"/>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2B5353D5-3FC6-4A00-8B1D-84FEF1C7D9E6}"/>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E522604D-5190-49BE-9123-2212C4DA0CEF}"/>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459A02E6-7193-45D9-B82C-827C754F7DA7}"/>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59C8928D-AC6C-45CF-80DE-DAAE384F50C3}"/>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97F68119-0933-4BBE-BA0F-042C752587FD}"/>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8DBA2B95-A0F3-4D3C-B783-8C6DF566637B}"/>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9CFC1657-1FF1-4FD2-BC0B-B4D1E10493C2}"/>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C16548FD-8ACD-4D96-89D0-EC0161CAE784}"/>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9244A13E-78F2-4DCE-9CC1-DCC48661C834}"/>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7875824E-3079-484B-8A51-7FE489DFCEB4}"/>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46B373F9-DB1C-4D17-AD95-55F4933E82A5}"/>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18" name="Freeform: Shape 17">
              <a:extLst>
                <a:ext uri="{FF2B5EF4-FFF2-40B4-BE49-F238E27FC236}">
                  <a16:creationId xmlns:a16="http://schemas.microsoft.com/office/drawing/2014/main" id="{381E8066-0B24-4DEC-A75A-8F09889A0439}"/>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175148926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4333465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94329872"/>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59693695"/>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84951751"/>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45121299"/>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6105918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0334783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1497862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52554016"/>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8729755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solidFill>
                  <a:schemeClr val="tx2"/>
                </a:solidFill>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oup 6">
            <a:extLst>
              <a:ext uri="{FF2B5EF4-FFF2-40B4-BE49-F238E27FC236}">
                <a16:creationId xmlns:a16="http://schemas.microsoft.com/office/drawing/2014/main" id="{75D80B7F-8327-4CF6-BF7C-B8402D366F4E}"/>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9" name="Freeform: Shape 8">
              <a:extLst>
                <a:ext uri="{FF2B5EF4-FFF2-40B4-BE49-F238E27FC236}">
                  <a16:creationId xmlns:a16="http://schemas.microsoft.com/office/drawing/2014/main" id="{BDA8EEEB-7A49-48FC-B596-F8CDD34A6CB8}"/>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EA92553B-CBD0-40CB-AAA4-1E5029D7918D}"/>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99DAD3EC-BD6D-410E-AA37-3DD394CD4505}"/>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5" name="Freeform: Shape 14">
              <a:extLst>
                <a:ext uri="{FF2B5EF4-FFF2-40B4-BE49-F238E27FC236}">
                  <a16:creationId xmlns:a16="http://schemas.microsoft.com/office/drawing/2014/main" id="{ED54D1B8-08D1-4488-A3AD-22ACF9695370}"/>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90DCAC61-26CB-44A5-9B1D-35A8C0D48154}"/>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7" name="Freeform: Shape 16">
              <a:extLst>
                <a:ext uri="{FF2B5EF4-FFF2-40B4-BE49-F238E27FC236}">
                  <a16:creationId xmlns:a16="http://schemas.microsoft.com/office/drawing/2014/main" id="{0E9546D3-FBC4-4041-B94A-E1B250AC8485}"/>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8" name="Freeform: Shape 17">
              <a:extLst>
                <a:ext uri="{FF2B5EF4-FFF2-40B4-BE49-F238E27FC236}">
                  <a16:creationId xmlns:a16="http://schemas.microsoft.com/office/drawing/2014/main" id="{0057FCB5-1641-49BD-BE0D-440808826506}"/>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9" name="Freeform: Shape 18">
              <a:extLst>
                <a:ext uri="{FF2B5EF4-FFF2-40B4-BE49-F238E27FC236}">
                  <a16:creationId xmlns:a16="http://schemas.microsoft.com/office/drawing/2014/main" id="{6BB4FD5E-A1AE-4623-804C-B0EF07F55629}"/>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spTree>
    <p:extLst>
      <p:ext uri="{BB962C8B-B14F-4D97-AF65-F5344CB8AC3E}">
        <p14:creationId xmlns:p14="http://schemas.microsoft.com/office/powerpoint/2010/main" val="156763882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2528876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0301085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5738847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8852096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1695077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48777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50350" cy="615553"/>
          </a:xfrm>
          <a:noFill/>
        </p:spPr>
        <p:txBody>
          <a:bodyPr wrap="square"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50350" cy="307777"/>
          </a:xfrm>
          <a:noFill/>
        </p:spPr>
        <p:txBody>
          <a:bodyPr wrap="square" lIns="0" tIns="0" rIns="0" bIns="0">
            <a:spAutoFit/>
          </a:bodyPr>
          <a:lstStyle>
            <a:lvl1pPr marL="0" indent="0">
              <a:spcBef>
                <a:spcPts val="0"/>
              </a:spcBef>
              <a:buNone/>
              <a:defRPr sz="20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2829538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54341961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78711972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94667596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solidFill>
                  <a:schemeClr val="tx2"/>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oup 6">
            <a:extLst>
              <a:ext uri="{FF2B5EF4-FFF2-40B4-BE49-F238E27FC236}">
                <a16:creationId xmlns:a16="http://schemas.microsoft.com/office/drawing/2014/main" id="{B81377EC-EE16-407A-9397-B30FD85D3C7E}"/>
              </a:ext>
              <a:ext uri="{C183D7F6-B498-43B3-948B-1728B52AA6E4}">
                <adec:decorative xmlns:adec="http://schemas.microsoft.com/office/drawing/2017/decorative" val="1"/>
              </a:ext>
            </a:extLst>
          </p:cNvPr>
          <p:cNvGrpSpPr/>
          <p:nvPr userDrawn="1"/>
        </p:nvGrpSpPr>
        <p:grpSpPr>
          <a:xfrm>
            <a:off x="99812" y="6450003"/>
            <a:ext cx="857187" cy="317236"/>
            <a:chOff x="99812" y="6450003"/>
            <a:chExt cx="857187" cy="317236"/>
          </a:xfrm>
        </p:grpSpPr>
        <p:sp>
          <p:nvSpPr>
            <p:cNvPr id="8" name="Freeform: Shape 7">
              <a:extLst>
                <a:ext uri="{FF2B5EF4-FFF2-40B4-BE49-F238E27FC236}">
                  <a16:creationId xmlns:a16="http://schemas.microsoft.com/office/drawing/2014/main" id="{E914C1E6-4511-4B62-9CF6-3EED91942F2A}"/>
                </a:ext>
              </a:extLst>
            </p:cNvPr>
            <p:cNvSpPr/>
            <p:nvPr userDrawn="1"/>
          </p:nvSpPr>
          <p:spPr>
            <a:xfrm rot="5400000">
              <a:off x="883123"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9" name="Freeform: Shape 8">
              <a:extLst>
                <a:ext uri="{FF2B5EF4-FFF2-40B4-BE49-F238E27FC236}">
                  <a16:creationId xmlns:a16="http://schemas.microsoft.com/office/drawing/2014/main" id="{7DD7A360-31B9-40A1-896E-F44C53A21FE6}"/>
                </a:ext>
              </a:extLst>
            </p:cNvPr>
            <p:cNvSpPr/>
            <p:nvPr userDrawn="1"/>
          </p:nvSpPr>
          <p:spPr>
            <a:xfrm rot="5400000">
              <a:off x="621838"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04C7A45F-38E1-48EC-BFBC-9945D87495A9}"/>
                </a:ext>
              </a:extLst>
            </p:cNvPr>
            <p:cNvSpPr/>
            <p:nvPr userDrawn="1"/>
          </p:nvSpPr>
          <p:spPr>
            <a:xfrm rot="5400000">
              <a:off x="361097" y="6450002"/>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noFill/>
            <a:ln w="19050" cap="flat">
              <a:solidFill>
                <a:schemeClr val="accent1">
                  <a:alpha val="28000"/>
                </a:schemeClr>
              </a:solid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8D4DD316-7A30-44C2-B267-6EE3210B0C9C}"/>
                </a:ext>
              </a:extLst>
            </p:cNvPr>
            <p:cNvSpPr/>
            <p:nvPr userDrawn="1"/>
          </p:nvSpPr>
          <p:spPr>
            <a:xfrm rot="5400000">
              <a:off x="99812" y="6450003"/>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C73FE87D-3EFE-4D15-A486-FB6EB022B153}"/>
                </a:ext>
              </a:extLst>
            </p:cNvPr>
            <p:cNvSpPr/>
            <p:nvPr userDrawn="1"/>
          </p:nvSpPr>
          <p:spPr>
            <a:xfrm rot="5400000">
              <a:off x="88312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32A29816-4CBC-494E-90C0-3FF4826E831B}"/>
                </a:ext>
              </a:extLst>
            </p:cNvPr>
            <p:cNvSpPr/>
            <p:nvPr userDrawn="1"/>
          </p:nvSpPr>
          <p:spPr>
            <a:xfrm rot="5400000">
              <a:off x="621838"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853E3BA4-AC54-4225-8D6F-3922040B6BE5}"/>
                </a:ext>
              </a:extLst>
            </p:cNvPr>
            <p:cNvSpPr/>
            <p:nvPr userDrawn="1"/>
          </p:nvSpPr>
          <p:spPr>
            <a:xfrm rot="5400000">
              <a:off x="361096"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sp>
          <p:nvSpPr>
            <p:cNvPr id="16" name="Freeform: Shape 15">
              <a:extLst>
                <a:ext uri="{FF2B5EF4-FFF2-40B4-BE49-F238E27FC236}">
                  <a16:creationId xmlns:a16="http://schemas.microsoft.com/office/drawing/2014/main" id="{F37656C8-E301-41EB-9459-023052AF6B1D}"/>
                </a:ext>
              </a:extLst>
            </p:cNvPr>
            <p:cNvSpPr/>
            <p:nvPr userDrawn="1"/>
          </p:nvSpPr>
          <p:spPr>
            <a:xfrm rot="5400000">
              <a:off x="99812" y="669336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noFill/>
            <a:ln w="19050" cap="flat">
              <a:solidFill>
                <a:schemeClr val="accent1">
                  <a:alpha val="28000"/>
                </a:schemeClr>
              </a:solidFill>
              <a:prstDash val="solid"/>
              <a:miter/>
            </a:ln>
          </p:spPr>
          <p:txBody>
            <a:bodyPr rtlCol="0" anchor="ctr"/>
            <a:lstStyle/>
            <a:p>
              <a:endParaRPr lang="en-IN"/>
            </a:p>
          </p:txBody>
        </p:sp>
      </p:grpSp>
      <p:grpSp>
        <p:nvGrpSpPr>
          <p:cNvPr id="20" name="Group 19">
            <a:extLst>
              <a:ext uri="{FF2B5EF4-FFF2-40B4-BE49-F238E27FC236}">
                <a16:creationId xmlns:a16="http://schemas.microsoft.com/office/drawing/2014/main" id="{3FBEBD28-6458-42E5-8E5C-1A1EDD01791E}"/>
              </a:ext>
              <a:ext uri="{C183D7F6-B498-43B3-948B-1728B52AA6E4}">
                <adec:decorative xmlns:adec="http://schemas.microsoft.com/office/drawing/2017/decorative" val="1"/>
              </a:ext>
            </a:extLst>
          </p:cNvPr>
          <p:cNvGrpSpPr/>
          <p:nvPr userDrawn="1"/>
        </p:nvGrpSpPr>
        <p:grpSpPr>
          <a:xfrm>
            <a:off x="9720263" y="0"/>
            <a:ext cx="2471737" cy="994880"/>
            <a:chOff x="9720263" y="0"/>
            <a:chExt cx="2471737" cy="994880"/>
          </a:xfrm>
        </p:grpSpPr>
        <p:sp>
          <p:nvSpPr>
            <p:cNvPr id="21" name="Freeform: Shape 20">
              <a:extLst>
                <a:ext uri="{FF2B5EF4-FFF2-40B4-BE49-F238E27FC236}">
                  <a16:creationId xmlns:a16="http://schemas.microsoft.com/office/drawing/2014/main" id="{8C2E99D7-3A63-4BC6-A826-1BCF7FAAF68E}"/>
                </a:ext>
              </a:extLst>
            </p:cNvPr>
            <p:cNvSpPr/>
            <p:nvPr userDrawn="1"/>
          </p:nvSpPr>
          <p:spPr bwMode="auto">
            <a:xfrm flipH="1" flipV="1">
              <a:off x="11001374"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nvGrpSpPr>
            <p:cNvPr id="22" name="Group 21">
              <a:extLst>
                <a:ext uri="{FF2B5EF4-FFF2-40B4-BE49-F238E27FC236}">
                  <a16:creationId xmlns:a16="http://schemas.microsoft.com/office/drawing/2014/main" id="{A83491EC-7C1C-47C9-84CB-EA9E81A48180}"/>
                </a:ext>
              </a:extLst>
            </p:cNvPr>
            <p:cNvGrpSpPr/>
            <p:nvPr/>
          </p:nvGrpSpPr>
          <p:grpSpPr>
            <a:xfrm>
              <a:off x="9720263" y="107156"/>
              <a:ext cx="2423265" cy="317504"/>
              <a:chOff x="4876800" y="6413787"/>
              <a:chExt cx="2423265" cy="317504"/>
            </a:xfrm>
            <a:noFill/>
          </p:grpSpPr>
          <p:sp>
            <p:nvSpPr>
              <p:cNvPr id="24" name="Freeform: Shape 23">
                <a:extLst>
                  <a:ext uri="{FF2B5EF4-FFF2-40B4-BE49-F238E27FC236}">
                    <a16:creationId xmlns:a16="http://schemas.microsoft.com/office/drawing/2014/main" id="{4D69091F-35B4-4EE5-A2E7-FD93D7C56FDF}"/>
                  </a:ext>
                </a:extLst>
              </p:cNvPr>
              <p:cNvSpPr/>
              <p:nvPr/>
            </p:nvSpPr>
            <p:spPr>
              <a:xfrm rot="5400000">
                <a:off x="7226188"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5" name="Freeform: Shape 24">
                <a:extLst>
                  <a:ext uri="{FF2B5EF4-FFF2-40B4-BE49-F238E27FC236}">
                    <a16:creationId xmlns:a16="http://schemas.microsoft.com/office/drawing/2014/main" id="{D8891AC9-DC38-4F82-A475-43B153EF6956}"/>
                  </a:ext>
                </a:extLst>
              </p:cNvPr>
              <p:cNvSpPr/>
              <p:nvPr/>
            </p:nvSpPr>
            <p:spPr>
              <a:xfrm rot="13500000">
                <a:off x="6965347" y="6413787"/>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26" name="Freeform: Shape 25">
                <a:extLst>
                  <a:ext uri="{FF2B5EF4-FFF2-40B4-BE49-F238E27FC236}">
                    <a16:creationId xmlns:a16="http://schemas.microsoft.com/office/drawing/2014/main" id="{B91C3CB5-F2E6-4C4B-9B6B-CB6595526C22}"/>
                  </a:ext>
                </a:extLst>
              </p:cNvPr>
              <p:cNvSpPr/>
              <p:nvPr/>
            </p:nvSpPr>
            <p:spPr>
              <a:xfrm rot="5400000">
                <a:off x="6704163"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6698901B-B06D-4D7A-BC0C-2F4C1D8EF0E6}"/>
                  </a:ext>
                </a:extLst>
              </p:cNvPr>
              <p:cNvSpPr/>
              <p:nvPr/>
            </p:nvSpPr>
            <p:spPr>
              <a:xfrm rot="5400000">
                <a:off x="6443422" y="6413972"/>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8"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B004A739-262C-4F11-9094-B5DB4F3B6A99}"/>
                  </a:ext>
                </a:extLst>
              </p:cNvPr>
              <p:cNvSpPr/>
              <p:nvPr/>
            </p:nvSpPr>
            <p:spPr>
              <a:xfrm rot="5400000">
                <a:off x="6182136" y="6413973"/>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355FE8A4-F408-4918-B5F6-8C0FB05DE494}"/>
                  </a:ext>
                </a:extLst>
              </p:cNvPr>
              <p:cNvSpPr/>
              <p:nvPr/>
            </p:nvSpPr>
            <p:spPr>
              <a:xfrm rot="5400000">
                <a:off x="5920852"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EF78357F-C0A8-42DE-B6A1-AC7F87ECC988}"/>
                  </a:ext>
                </a:extLst>
              </p:cNvPr>
              <p:cNvSpPr/>
              <p:nvPr/>
            </p:nvSpPr>
            <p:spPr>
              <a:xfrm rot="5400000">
                <a:off x="5660111"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1" name="Freeform: Shape 30">
                <a:extLst>
                  <a:ext uri="{FF2B5EF4-FFF2-40B4-BE49-F238E27FC236}">
                    <a16:creationId xmlns:a16="http://schemas.microsoft.com/office/drawing/2014/main" id="{08EB544E-1987-46EF-8EBF-DBB16080695A}"/>
                  </a:ext>
                </a:extLst>
              </p:cNvPr>
              <p:cNvSpPr/>
              <p:nvPr/>
            </p:nvSpPr>
            <p:spPr>
              <a:xfrm rot="5400000">
                <a:off x="5398826"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854F7DB0-999F-4829-80A3-DA7FEDCC457A}"/>
                  </a:ext>
                </a:extLst>
              </p:cNvPr>
              <p:cNvSpPr/>
              <p:nvPr/>
            </p:nvSpPr>
            <p:spPr>
              <a:xfrm rot="5400000">
                <a:off x="5138085" y="6413971"/>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8"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013"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3" name="Freeform: Shape 32">
                <a:extLst>
                  <a:ext uri="{FF2B5EF4-FFF2-40B4-BE49-F238E27FC236}">
                    <a16:creationId xmlns:a16="http://schemas.microsoft.com/office/drawing/2014/main" id="{B5B6B864-107D-4364-8665-72E49B3C6346}"/>
                  </a:ext>
                </a:extLst>
              </p:cNvPr>
              <p:cNvSpPr/>
              <p:nvPr/>
            </p:nvSpPr>
            <p:spPr>
              <a:xfrm rot="5400000">
                <a:off x="4876800" y="6413972"/>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1BEC10A9-1B51-400B-8FB0-AD7E9E1348FC}"/>
                  </a:ext>
                </a:extLst>
              </p:cNvPr>
              <p:cNvSpPr/>
              <p:nvPr/>
            </p:nvSpPr>
            <p:spPr>
              <a:xfrm rot="5400000">
                <a:off x="7226188"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5" name="Freeform: Shape 34">
                <a:extLst>
                  <a:ext uri="{FF2B5EF4-FFF2-40B4-BE49-F238E27FC236}">
                    <a16:creationId xmlns:a16="http://schemas.microsoft.com/office/drawing/2014/main" id="{F02C6B87-5331-4EA3-8DF2-D115AE45ADF9}"/>
                  </a:ext>
                </a:extLst>
              </p:cNvPr>
              <p:cNvSpPr/>
              <p:nvPr/>
            </p:nvSpPr>
            <p:spPr>
              <a:xfrm rot="5400000">
                <a:off x="6965447"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6" name="Freeform: Shape 35">
                <a:extLst>
                  <a:ext uri="{FF2B5EF4-FFF2-40B4-BE49-F238E27FC236}">
                    <a16:creationId xmlns:a16="http://schemas.microsoft.com/office/drawing/2014/main" id="{3302797D-479F-475B-8B19-2402ED2D6B4C}"/>
                  </a:ext>
                </a:extLst>
              </p:cNvPr>
              <p:cNvSpPr/>
              <p:nvPr/>
            </p:nvSpPr>
            <p:spPr>
              <a:xfrm rot="5400000">
                <a:off x="6704163" y="6657331"/>
                <a:ext cx="73876" cy="73876"/>
              </a:xfrm>
              <a:custGeom>
                <a:avLst/>
                <a:gdLst>
                  <a:gd name="connsiteX0" fmla="*/ 64770 w 129539"/>
                  <a:gd name="connsiteY0" fmla="*/ 129540 h 129539"/>
                  <a:gd name="connsiteX1" fmla="*/ 64770 w 129539"/>
                  <a:gd name="connsiteY1" fmla="*/ 129540 h 129539"/>
                  <a:gd name="connsiteX2" fmla="*/ 0 w 129539"/>
                  <a:gd name="connsiteY2" fmla="*/ 64770 h 129539"/>
                  <a:gd name="connsiteX3" fmla="*/ 0 w 129539"/>
                  <a:gd name="connsiteY3" fmla="*/ 64770 h 129539"/>
                  <a:gd name="connsiteX4" fmla="*/ 64770 w 129539"/>
                  <a:gd name="connsiteY4" fmla="*/ 0 h 129539"/>
                  <a:gd name="connsiteX5" fmla="*/ 64770 w 129539"/>
                  <a:gd name="connsiteY5" fmla="*/ 0 h 129539"/>
                  <a:gd name="connsiteX6" fmla="*/ 129540 w 129539"/>
                  <a:gd name="connsiteY6" fmla="*/ 64770 h 129539"/>
                  <a:gd name="connsiteX7" fmla="*/ 129540 w 129539"/>
                  <a:gd name="connsiteY7" fmla="*/ 64770 h 129539"/>
                  <a:gd name="connsiteX8" fmla="*/ 64770 w 129539"/>
                  <a:gd name="connsiteY8" fmla="*/ 129540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39">
                    <a:moveTo>
                      <a:pt x="64770" y="129540"/>
                    </a:moveTo>
                    <a:lnTo>
                      <a:pt x="64770" y="129540"/>
                    </a:lnTo>
                    <a:cubicBezTo>
                      <a:pt x="29527" y="129540"/>
                      <a:pt x="0" y="100965"/>
                      <a:pt x="0" y="64770"/>
                    </a:cubicBezTo>
                    <a:lnTo>
                      <a:pt x="0" y="64770"/>
                    </a:lnTo>
                    <a:cubicBezTo>
                      <a:pt x="0" y="29527"/>
                      <a:pt x="28575" y="0"/>
                      <a:pt x="64770" y="0"/>
                    </a:cubicBezTo>
                    <a:lnTo>
                      <a:pt x="64770" y="0"/>
                    </a:lnTo>
                    <a:cubicBezTo>
                      <a:pt x="100013" y="0"/>
                      <a:pt x="129540" y="28575"/>
                      <a:pt x="129540" y="64770"/>
                    </a:cubicBezTo>
                    <a:lnTo>
                      <a:pt x="129540" y="64770"/>
                    </a:lnTo>
                    <a:cubicBezTo>
                      <a:pt x="129540" y="100013"/>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37" name="Freeform: Shape 36">
                <a:extLst>
                  <a:ext uri="{FF2B5EF4-FFF2-40B4-BE49-F238E27FC236}">
                    <a16:creationId xmlns:a16="http://schemas.microsoft.com/office/drawing/2014/main" id="{2994378D-C2AB-41EE-A55C-2297E670931C}"/>
                  </a:ext>
                </a:extLst>
              </p:cNvPr>
              <p:cNvSpPr/>
              <p:nvPr/>
            </p:nvSpPr>
            <p:spPr>
              <a:xfrm rot="5400000">
                <a:off x="6442878" y="6657331"/>
                <a:ext cx="73877" cy="73876"/>
              </a:xfrm>
              <a:custGeom>
                <a:avLst/>
                <a:gdLst>
                  <a:gd name="connsiteX0" fmla="*/ 0 w 129540"/>
                  <a:gd name="connsiteY0" fmla="*/ 0 h 129539"/>
                  <a:gd name="connsiteX1" fmla="*/ 129540 w 129540"/>
                  <a:gd name="connsiteY1" fmla="*/ 0 h 129539"/>
                  <a:gd name="connsiteX2" fmla="*/ 129540 w 129540"/>
                  <a:gd name="connsiteY2" fmla="*/ 129540 h 129539"/>
                  <a:gd name="connsiteX3" fmla="*/ 0 w 129540"/>
                  <a:gd name="connsiteY3" fmla="*/ 129540 h 129539"/>
                </a:gdLst>
                <a:ahLst/>
                <a:cxnLst>
                  <a:cxn ang="0">
                    <a:pos x="connsiteX0" y="connsiteY0"/>
                  </a:cxn>
                  <a:cxn ang="0">
                    <a:pos x="connsiteX1" y="connsiteY1"/>
                  </a:cxn>
                  <a:cxn ang="0">
                    <a:pos x="connsiteX2" y="connsiteY2"/>
                  </a:cxn>
                  <a:cxn ang="0">
                    <a:pos x="connsiteX3" y="connsiteY3"/>
                  </a:cxn>
                </a:cxnLst>
                <a:rect l="l" t="t" r="r" b="b"/>
                <a:pathLst>
                  <a:path w="129540" h="129539">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38" name="Freeform: Shape 37">
                <a:extLst>
                  <a:ext uri="{FF2B5EF4-FFF2-40B4-BE49-F238E27FC236}">
                    <a16:creationId xmlns:a16="http://schemas.microsoft.com/office/drawing/2014/main" id="{D7881751-BC1C-4EDB-AE06-097A5AD65AC8}"/>
                  </a:ext>
                </a:extLst>
              </p:cNvPr>
              <p:cNvSpPr/>
              <p:nvPr/>
            </p:nvSpPr>
            <p:spPr>
              <a:xfrm rot="8100000">
                <a:off x="6182240" y="6657415"/>
                <a:ext cx="73876" cy="73876"/>
              </a:xfrm>
              <a:custGeom>
                <a:avLst/>
                <a:gdLst>
                  <a:gd name="connsiteX0" fmla="*/ 0 w 129538"/>
                  <a:gd name="connsiteY0" fmla="*/ 0 h 129538"/>
                  <a:gd name="connsiteX1" fmla="*/ 129539 w 129538"/>
                  <a:gd name="connsiteY1" fmla="*/ 0 h 129538"/>
                  <a:gd name="connsiteX2" fmla="*/ 129539 w 129538"/>
                  <a:gd name="connsiteY2" fmla="*/ 129539 h 129538"/>
                  <a:gd name="connsiteX3" fmla="*/ 0 w 129538"/>
                  <a:gd name="connsiteY3" fmla="*/ 129539 h 129538"/>
                </a:gdLst>
                <a:ahLst/>
                <a:cxnLst>
                  <a:cxn ang="0">
                    <a:pos x="connsiteX0" y="connsiteY0"/>
                  </a:cxn>
                  <a:cxn ang="0">
                    <a:pos x="connsiteX1" y="connsiteY1"/>
                  </a:cxn>
                  <a:cxn ang="0">
                    <a:pos x="connsiteX2" y="connsiteY2"/>
                  </a:cxn>
                  <a:cxn ang="0">
                    <a:pos x="connsiteX3" y="connsiteY3"/>
                  </a:cxn>
                </a:cxnLst>
                <a:rect l="l" t="t" r="r" b="b"/>
                <a:pathLst>
                  <a:path w="129538" h="129538">
                    <a:moveTo>
                      <a:pt x="0" y="0"/>
                    </a:moveTo>
                    <a:lnTo>
                      <a:pt x="129539" y="0"/>
                    </a:lnTo>
                    <a:lnTo>
                      <a:pt x="129539" y="129539"/>
                    </a:lnTo>
                    <a:lnTo>
                      <a:pt x="0" y="129539"/>
                    </a:lnTo>
                    <a:close/>
                  </a:path>
                </a:pathLst>
              </a:custGeom>
              <a:grpFill/>
              <a:ln w="19050" cap="flat">
                <a:solidFill>
                  <a:schemeClr val="accent1">
                    <a:alpha val="28000"/>
                  </a:schemeClr>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AD7E0A75-FB43-49F7-A8A0-2C4FAAAC3CF5}"/>
                  </a:ext>
                </a:extLst>
              </p:cNvPr>
              <p:cNvSpPr/>
              <p:nvPr/>
            </p:nvSpPr>
            <p:spPr>
              <a:xfrm rot="5400000">
                <a:off x="5921396" y="6657330"/>
                <a:ext cx="73876" cy="73877"/>
              </a:xfrm>
              <a:custGeom>
                <a:avLst/>
                <a:gdLst>
                  <a:gd name="connsiteX0" fmla="*/ 64770 w 129539"/>
                  <a:gd name="connsiteY0" fmla="*/ 129540 h 129540"/>
                  <a:gd name="connsiteX1" fmla="*/ 64770 w 129539"/>
                  <a:gd name="connsiteY1" fmla="*/ 129540 h 129540"/>
                  <a:gd name="connsiteX2" fmla="*/ 0 w 129539"/>
                  <a:gd name="connsiteY2" fmla="*/ 64770 h 129540"/>
                  <a:gd name="connsiteX3" fmla="*/ 0 w 129539"/>
                  <a:gd name="connsiteY3" fmla="*/ 64770 h 129540"/>
                  <a:gd name="connsiteX4" fmla="*/ 64770 w 129539"/>
                  <a:gd name="connsiteY4" fmla="*/ 0 h 129540"/>
                  <a:gd name="connsiteX5" fmla="*/ 64770 w 129539"/>
                  <a:gd name="connsiteY5" fmla="*/ 0 h 129540"/>
                  <a:gd name="connsiteX6" fmla="*/ 129540 w 129539"/>
                  <a:gd name="connsiteY6" fmla="*/ 64770 h 129540"/>
                  <a:gd name="connsiteX7" fmla="*/ 129540 w 129539"/>
                  <a:gd name="connsiteY7" fmla="*/ 64770 h 129540"/>
                  <a:gd name="connsiteX8" fmla="*/ 64770 w 129539"/>
                  <a:gd name="connsiteY8" fmla="*/ 129540 h 12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539" h="129540">
                    <a:moveTo>
                      <a:pt x="64770" y="129540"/>
                    </a:moveTo>
                    <a:lnTo>
                      <a:pt x="64770" y="129540"/>
                    </a:lnTo>
                    <a:cubicBezTo>
                      <a:pt x="29527" y="129540"/>
                      <a:pt x="0" y="100965"/>
                      <a:pt x="0" y="64770"/>
                    </a:cubicBezTo>
                    <a:lnTo>
                      <a:pt x="0" y="64770"/>
                    </a:lnTo>
                    <a:cubicBezTo>
                      <a:pt x="0" y="29528"/>
                      <a:pt x="28575" y="0"/>
                      <a:pt x="64770" y="0"/>
                    </a:cubicBezTo>
                    <a:lnTo>
                      <a:pt x="64770" y="0"/>
                    </a:lnTo>
                    <a:cubicBezTo>
                      <a:pt x="100013" y="0"/>
                      <a:pt x="129540" y="28575"/>
                      <a:pt x="129540" y="64770"/>
                    </a:cubicBezTo>
                    <a:lnTo>
                      <a:pt x="129540" y="64770"/>
                    </a:lnTo>
                    <a:cubicBezTo>
                      <a:pt x="129540" y="100965"/>
                      <a:pt x="100965" y="129540"/>
                      <a:pt x="64770" y="129540"/>
                    </a:cubicBezTo>
                    <a:close/>
                  </a:path>
                </a:pathLst>
              </a:custGeom>
              <a:grpFill/>
              <a:ln w="19050" cap="flat">
                <a:solidFill>
                  <a:schemeClr val="accent1">
                    <a:alpha val="28000"/>
                  </a:schemeClr>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E16A3389-E0EC-4CBA-BB0C-969BE4725E47}"/>
                  </a:ext>
                </a:extLst>
              </p:cNvPr>
              <p:cNvSpPr/>
              <p:nvPr/>
            </p:nvSpPr>
            <p:spPr>
              <a:xfrm rot="5400000">
                <a:off x="566011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CF3C8E6B-2F11-40A0-8D80-AA4BEF92AB1D}"/>
                  </a:ext>
                </a:extLst>
              </p:cNvPr>
              <p:cNvSpPr/>
              <p:nvPr/>
            </p:nvSpPr>
            <p:spPr>
              <a:xfrm rot="5400000">
                <a:off x="5398826"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2" name="Freeform: Shape 41">
                <a:extLst>
                  <a:ext uri="{FF2B5EF4-FFF2-40B4-BE49-F238E27FC236}">
                    <a16:creationId xmlns:a16="http://schemas.microsoft.com/office/drawing/2014/main" id="{AAE30313-2D9D-4CCB-ACFC-1165B41F0309}"/>
                  </a:ext>
                </a:extLst>
              </p:cNvPr>
              <p:cNvSpPr/>
              <p:nvPr/>
            </p:nvSpPr>
            <p:spPr>
              <a:xfrm rot="5400000">
                <a:off x="5138084"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261BD477-99FD-40C2-8A24-E5F60FD2015B}"/>
                  </a:ext>
                </a:extLst>
              </p:cNvPr>
              <p:cNvSpPr/>
              <p:nvPr/>
            </p:nvSpPr>
            <p:spPr>
              <a:xfrm rot="5400000">
                <a:off x="4876800" y="6657331"/>
                <a:ext cx="73877" cy="73877"/>
              </a:xfrm>
              <a:custGeom>
                <a:avLst/>
                <a:gdLst>
                  <a:gd name="connsiteX0" fmla="*/ 0 w 129540"/>
                  <a:gd name="connsiteY0" fmla="*/ 0 h 129540"/>
                  <a:gd name="connsiteX1" fmla="*/ 129540 w 129540"/>
                  <a:gd name="connsiteY1" fmla="*/ 0 h 129540"/>
                  <a:gd name="connsiteX2" fmla="*/ 129540 w 129540"/>
                  <a:gd name="connsiteY2" fmla="*/ 129540 h 129540"/>
                  <a:gd name="connsiteX3" fmla="*/ 0 w 129540"/>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129540" h="129540">
                    <a:moveTo>
                      <a:pt x="0" y="0"/>
                    </a:moveTo>
                    <a:lnTo>
                      <a:pt x="129540" y="0"/>
                    </a:lnTo>
                    <a:lnTo>
                      <a:pt x="129540" y="129540"/>
                    </a:lnTo>
                    <a:lnTo>
                      <a:pt x="0" y="129540"/>
                    </a:lnTo>
                    <a:close/>
                  </a:path>
                </a:pathLst>
              </a:custGeom>
              <a:grpFill/>
              <a:ln w="19050" cap="flat">
                <a:solidFill>
                  <a:schemeClr val="accent1">
                    <a:alpha val="28000"/>
                  </a:schemeClr>
                </a:solidFill>
                <a:prstDash val="solid"/>
                <a:miter/>
              </a:ln>
            </p:spPr>
            <p:txBody>
              <a:bodyPr rtlCol="0" anchor="ctr"/>
              <a:lstStyle/>
              <a:p>
                <a:endParaRPr lang="en-IN"/>
              </a:p>
            </p:txBody>
          </p:sp>
        </p:grpSp>
        <p:sp>
          <p:nvSpPr>
            <p:cNvPr id="23" name="Freeform: Shape 22">
              <a:extLst>
                <a:ext uri="{FF2B5EF4-FFF2-40B4-BE49-F238E27FC236}">
                  <a16:creationId xmlns:a16="http://schemas.microsoft.com/office/drawing/2014/main" id="{F465266C-6BB8-4B15-998E-B3FE3B317B2B}"/>
                </a:ext>
              </a:extLst>
            </p:cNvPr>
            <p:cNvSpPr/>
            <p:nvPr userDrawn="1"/>
          </p:nvSpPr>
          <p:spPr bwMode="auto">
            <a:xfrm flipH="1" flipV="1">
              <a:off x="11001375" y="0"/>
              <a:ext cx="1190625" cy="994880"/>
            </a:xfrm>
            <a:custGeom>
              <a:avLst/>
              <a:gdLst>
                <a:gd name="connsiteX0" fmla="*/ 318078 w 1943600"/>
                <a:gd name="connsiteY0" fmla="*/ 0 h 1624063"/>
                <a:gd name="connsiteX1" fmla="*/ 1935285 w 1943600"/>
                <a:gd name="connsiteY1" fmla="*/ 1459392 h 1624063"/>
                <a:gd name="connsiteX2" fmla="*/ 1943600 w 1943600"/>
                <a:gd name="connsiteY2" fmla="*/ 1624063 h 1624063"/>
                <a:gd name="connsiteX3" fmla="*/ 1130723 w 1943600"/>
                <a:gd name="connsiteY3" fmla="*/ 1624063 h 1624063"/>
                <a:gd name="connsiteX4" fmla="*/ 1114365 w 1943600"/>
                <a:gd name="connsiteY4" fmla="*/ 1461793 h 1624063"/>
                <a:gd name="connsiteX5" fmla="*/ 318078 w 1943600"/>
                <a:gd name="connsiteY5" fmla="*/ 812800 h 1624063"/>
                <a:gd name="connsiteX6" fmla="*/ 1700 w 1943600"/>
                <a:gd name="connsiteY6" fmla="*/ 876674 h 1624063"/>
                <a:gd name="connsiteX7" fmla="*/ 0 w 1943600"/>
                <a:gd name="connsiteY7" fmla="*/ 877597 h 1624063"/>
                <a:gd name="connsiteX8" fmla="*/ 0 w 1943600"/>
                <a:gd name="connsiteY8" fmla="*/ 31571 h 1624063"/>
                <a:gd name="connsiteX9" fmla="*/ 151870 w 1943600"/>
                <a:gd name="connsiteY9" fmla="*/ 8393 h 1624063"/>
                <a:gd name="connsiteX10" fmla="*/ 318078 w 1943600"/>
                <a:gd name="connsiteY10" fmla="*/ 0 h 16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3600" h="1624063">
                  <a:moveTo>
                    <a:pt x="318078" y="0"/>
                  </a:moveTo>
                  <a:cubicBezTo>
                    <a:pt x="1159760" y="0"/>
                    <a:pt x="1852038" y="639674"/>
                    <a:pt x="1935285" y="1459392"/>
                  </a:cubicBezTo>
                  <a:lnTo>
                    <a:pt x="1943600" y="1624063"/>
                  </a:lnTo>
                  <a:lnTo>
                    <a:pt x="1130723" y="1624063"/>
                  </a:lnTo>
                  <a:lnTo>
                    <a:pt x="1114365" y="1461793"/>
                  </a:lnTo>
                  <a:cubicBezTo>
                    <a:pt x="1038574" y="1091414"/>
                    <a:pt x="710863" y="812800"/>
                    <a:pt x="318078" y="812800"/>
                  </a:cubicBezTo>
                  <a:cubicBezTo>
                    <a:pt x="205854" y="812800"/>
                    <a:pt x="98942" y="835544"/>
                    <a:pt x="1700" y="876674"/>
                  </a:cubicBezTo>
                  <a:lnTo>
                    <a:pt x="0" y="877597"/>
                  </a:lnTo>
                  <a:lnTo>
                    <a:pt x="0" y="31571"/>
                  </a:lnTo>
                  <a:lnTo>
                    <a:pt x="151870" y="8393"/>
                  </a:lnTo>
                  <a:cubicBezTo>
                    <a:pt x="206518" y="2843"/>
                    <a:pt x="261966" y="0"/>
                    <a:pt x="318078" y="0"/>
                  </a:cubicBezTo>
                  <a:close/>
                </a:path>
              </a:pathLst>
            </a:custGeom>
            <a:solidFill>
              <a:schemeClr val="accent1">
                <a:alpha val="29000"/>
              </a:schemeClr>
            </a:solidFill>
            <a:ln>
              <a:no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lvl="0" algn="ctr"/>
              <a:endParaRPr lang="en-US">
                <a:solidFill>
                  <a:schemeClr val="tx1"/>
                </a:solidFill>
              </a:endParaRPr>
            </a:p>
          </p:txBody>
        </p:sp>
      </p:grpSp>
    </p:spTree>
    <p:extLst>
      <p:ext uri="{BB962C8B-B14F-4D97-AF65-F5344CB8AC3E}">
        <p14:creationId xmlns:p14="http://schemas.microsoft.com/office/powerpoint/2010/main" val="333470607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86332694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45251480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D4EC8E"/>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5303096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emo slide 2">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1573452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D4EC8E"/>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6650703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2473038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384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73820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94934145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748583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62.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slideLayout" Target="../slideLayouts/slideLayout78.xml"/><Relationship Id="rId47" Type="http://schemas.openxmlformats.org/officeDocument/2006/relationships/slideLayout" Target="../slideLayouts/slideLayout83.xml"/><Relationship Id="rId50" Type="http://schemas.openxmlformats.org/officeDocument/2006/relationships/slideLayout" Target="../slideLayouts/slideLayout86.xml"/><Relationship Id="rId55" Type="http://schemas.openxmlformats.org/officeDocument/2006/relationships/slideLayout" Target="../slideLayouts/slideLayout91.xml"/><Relationship Id="rId63" Type="http://schemas.openxmlformats.org/officeDocument/2006/relationships/slideLayout" Target="../slideLayouts/slideLayout9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9" Type="http://schemas.openxmlformats.org/officeDocument/2006/relationships/slideLayout" Target="../slideLayouts/slideLayout65.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40" Type="http://schemas.openxmlformats.org/officeDocument/2006/relationships/slideLayout" Target="../slideLayouts/slideLayout76.xml"/><Relationship Id="rId45" Type="http://schemas.openxmlformats.org/officeDocument/2006/relationships/slideLayout" Target="../slideLayouts/slideLayout81.xml"/><Relationship Id="rId53" Type="http://schemas.openxmlformats.org/officeDocument/2006/relationships/slideLayout" Target="../slideLayouts/slideLayout89.xml"/><Relationship Id="rId58" Type="http://schemas.openxmlformats.org/officeDocument/2006/relationships/slideLayout" Target="../slideLayouts/slideLayout94.xml"/><Relationship Id="rId66" Type="http://schemas.openxmlformats.org/officeDocument/2006/relationships/image" Target="../media/image8.svg"/><Relationship Id="rId5" Type="http://schemas.openxmlformats.org/officeDocument/2006/relationships/slideLayout" Target="../slideLayouts/slideLayout41.xml"/><Relationship Id="rId61" Type="http://schemas.openxmlformats.org/officeDocument/2006/relationships/slideLayout" Target="../slideLayouts/slideLayout97.xml"/><Relationship Id="rId19" Type="http://schemas.openxmlformats.org/officeDocument/2006/relationships/slideLayout" Target="../slideLayouts/slideLayout5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slideLayout" Target="../slideLayouts/slideLayout79.xml"/><Relationship Id="rId48" Type="http://schemas.openxmlformats.org/officeDocument/2006/relationships/slideLayout" Target="../slideLayouts/slideLayout84.xml"/><Relationship Id="rId56" Type="http://schemas.openxmlformats.org/officeDocument/2006/relationships/slideLayout" Target="../slideLayouts/slideLayout92.xml"/><Relationship Id="rId64" Type="http://schemas.openxmlformats.org/officeDocument/2006/relationships/theme" Target="../theme/theme2.xml"/><Relationship Id="rId8" Type="http://schemas.openxmlformats.org/officeDocument/2006/relationships/slideLayout" Target="../slideLayouts/slideLayout44.xml"/><Relationship Id="rId51" Type="http://schemas.openxmlformats.org/officeDocument/2006/relationships/slideLayout" Target="../slideLayouts/slideLayout87.xml"/><Relationship Id="rId3" Type="http://schemas.openxmlformats.org/officeDocument/2006/relationships/slideLayout" Target="../slideLayouts/slideLayout39.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46" Type="http://schemas.openxmlformats.org/officeDocument/2006/relationships/slideLayout" Target="../slideLayouts/slideLayout82.xml"/><Relationship Id="rId59" Type="http://schemas.openxmlformats.org/officeDocument/2006/relationships/slideLayout" Target="../slideLayouts/slideLayout95.xml"/><Relationship Id="rId20" Type="http://schemas.openxmlformats.org/officeDocument/2006/relationships/slideLayout" Target="../slideLayouts/slideLayout56.xml"/><Relationship Id="rId41" Type="http://schemas.openxmlformats.org/officeDocument/2006/relationships/slideLayout" Target="../slideLayouts/slideLayout77.xml"/><Relationship Id="rId54" Type="http://schemas.openxmlformats.org/officeDocument/2006/relationships/slideLayout" Target="../slideLayouts/slideLayout90.xml"/><Relationship Id="rId62" Type="http://schemas.openxmlformats.org/officeDocument/2006/relationships/slideLayout" Target="../slideLayouts/slideLayout9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49" Type="http://schemas.openxmlformats.org/officeDocument/2006/relationships/slideLayout" Target="../slideLayouts/slideLayout85.xml"/><Relationship Id="rId57" Type="http://schemas.openxmlformats.org/officeDocument/2006/relationships/slideLayout" Target="../slideLayouts/slideLayout93.xml"/><Relationship Id="rId10" Type="http://schemas.openxmlformats.org/officeDocument/2006/relationships/slideLayout" Target="../slideLayouts/slideLayout46.xml"/><Relationship Id="rId31" Type="http://schemas.openxmlformats.org/officeDocument/2006/relationships/slideLayout" Target="../slideLayouts/slideLayout67.xml"/><Relationship Id="rId44" Type="http://schemas.openxmlformats.org/officeDocument/2006/relationships/slideLayout" Target="../slideLayouts/slideLayout80.xml"/><Relationship Id="rId52" Type="http://schemas.openxmlformats.org/officeDocument/2006/relationships/slideLayout" Target="../slideLayouts/slideLayout88.xml"/><Relationship Id="rId60" Type="http://schemas.openxmlformats.org/officeDocument/2006/relationships/slideLayout" Target="../slideLayouts/slideLayout96.xml"/><Relationship Id="rId65" Type="http://schemas.openxmlformats.org/officeDocument/2006/relationships/image" Target="../media/image7.png"/><Relationship Id="rId4" Type="http://schemas.openxmlformats.org/officeDocument/2006/relationships/slideLayout" Target="../slideLayouts/slideLayout40.xml"/><Relationship Id="rId9" Type="http://schemas.openxmlformats.org/officeDocument/2006/relationships/slideLayout" Target="../slideLayouts/slideLayout45.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9" Type="http://schemas.openxmlformats.org/officeDocument/2006/relationships/slideLayout" Target="../slideLayouts/slideLayout75.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25.xml"/><Relationship Id="rId21" Type="http://schemas.openxmlformats.org/officeDocument/2006/relationships/slideLayout" Target="../slideLayouts/slideLayout120.xml"/><Relationship Id="rId42" Type="http://schemas.openxmlformats.org/officeDocument/2006/relationships/slideLayout" Target="../slideLayouts/slideLayout141.xml"/><Relationship Id="rId47" Type="http://schemas.openxmlformats.org/officeDocument/2006/relationships/slideLayout" Target="../slideLayouts/slideLayout146.xml"/><Relationship Id="rId63" Type="http://schemas.openxmlformats.org/officeDocument/2006/relationships/slideLayout" Target="../slideLayouts/slideLayout162.xml"/><Relationship Id="rId68" Type="http://schemas.openxmlformats.org/officeDocument/2006/relationships/slideLayout" Target="../slideLayouts/slideLayout167.xml"/><Relationship Id="rId7" Type="http://schemas.openxmlformats.org/officeDocument/2006/relationships/slideLayout" Target="../slideLayouts/slideLayout106.xml"/><Relationship Id="rId71" Type="http://schemas.openxmlformats.org/officeDocument/2006/relationships/image" Target="../media/image1.emf"/><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9" Type="http://schemas.openxmlformats.org/officeDocument/2006/relationships/slideLayout" Target="../slideLayouts/slideLayout128.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37" Type="http://schemas.openxmlformats.org/officeDocument/2006/relationships/slideLayout" Target="../slideLayouts/slideLayout136.xml"/><Relationship Id="rId40" Type="http://schemas.openxmlformats.org/officeDocument/2006/relationships/slideLayout" Target="../slideLayouts/slideLayout139.xml"/><Relationship Id="rId45" Type="http://schemas.openxmlformats.org/officeDocument/2006/relationships/slideLayout" Target="../slideLayouts/slideLayout144.xml"/><Relationship Id="rId53" Type="http://schemas.openxmlformats.org/officeDocument/2006/relationships/slideLayout" Target="../slideLayouts/slideLayout152.xml"/><Relationship Id="rId58" Type="http://schemas.openxmlformats.org/officeDocument/2006/relationships/slideLayout" Target="../slideLayouts/slideLayout157.xml"/><Relationship Id="rId66" Type="http://schemas.openxmlformats.org/officeDocument/2006/relationships/slideLayout" Target="../slideLayouts/slideLayout165.xml"/><Relationship Id="rId5" Type="http://schemas.openxmlformats.org/officeDocument/2006/relationships/slideLayout" Target="../slideLayouts/slideLayout104.xml"/><Relationship Id="rId61" Type="http://schemas.openxmlformats.org/officeDocument/2006/relationships/slideLayout" Target="../slideLayouts/slideLayout160.xml"/><Relationship Id="rId19" Type="http://schemas.openxmlformats.org/officeDocument/2006/relationships/slideLayout" Target="../slideLayouts/slideLayout11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43" Type="http://schemas.openxmlformats.org/officeDocument/2006/relationships/slideLayout" Target="../slideLayouts/slideLayout142.xml"/><Relationship Id="rId48" Type="http://schemas.openxmlformats.org/officeDocument/2006/relationships/slideLayout" Target="../slideLayouts/slideLayout147.xml"/><Relationship Id="rId56" Type="http://schemas.openxmlformats.org/officeDocument/2006/relationships/slideLayout" Target="../slideLayouts/slideLayout155.xml"/><Relationship Id="rId64" Type="http://schemas.openxmlformats.org/officeDocument/2006/relationships/slideLayout" Target="../slideLayouts/slideLayout163.xml"/><Relationship Id="rId69" Type="http://schemas.openxmlformats.org/officeDocument/2006/relationships/slideLayout" Target="../slideLayouts/slideLayout168.xml"/><Relationship Id="rId8" Type="http://schemas.openxmlformats.org/officeDocument/2006/relationships/slideLayout" Target="../slideLayouts/slideLayout107.xml"/><Relationship Id="rId51" Type="http://schemas.openxmlformats.org/officeDocument/2006/relationships/slideLayout" Target="../slideLayouts/slideLayout150.xml"/><Relationship Id="rId3" Type="http://schemas.openxmlformats.org/officeDocument/2006/relationships/slideLayout" Target="../slideLayouts/slideLayout102.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slideLayout" Target="../slideLayouts/slideLayout137.xml"/><Relationship Id="rId46" Type="http://schemas.openxmlformats.org/officeDocument/2006/relationships/slideLayout" Target="../slideLayouts/slideLayout145.xml"/><Relationship Id="rId59" Type="http://schemas.openxmlformats.org/officeDocument/2006/relationships/slideLayout" Target="../slideLayouts/slideLayout158.xml"/><Relationship Id="rId67" Type="http://schemas.openxmlformats.org/officeDocument/2006/relationships/slideLayout" Target="../slideLayouts/slideLayout166.xml"/><Relationship Id="rId20" Type="http://schemas.openxmlformats.org/officeDocument/2006/relationships/slideLayout" Target="../slideLayouts/slideLayout119.xml"/><Relationship Id="rId41" Type="http://schemas.openxmlformats.org/officeDocument/2006/relationships/slideLayout" Target="../slideLayouts/slideLayout140.xml"/><Relationship Id="rId54" Type="http://schemas.openxmlformats.org/officeDocument/2006/relationships/slideLayout" Target="../slideLayouts/slideLayout153.xml"/><Relationship Id="rId62" Type="http://schemas.openxmlformats.org/officeDocument/2006/relationships/slideLayout" Target="../slideLayouts/slideLayout161.xml"/><Relationship Id="rId70" Type="http://schemas.openxmlformats.org/officeDocument/2006/relationships/theme" Target="../theme/theme3.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slideLayout" Target="../slideLayouts/slideLayout135.xml"/><Relationship Id="rId49" Type="http://schemas.openxmlformats.org/officeDocument/2006/relationships/slideLayout" Target="../slideLayouts/slideLayout148.xml"/><Relationship Id="rId57" Type="http://schemas.openxmlformats.org/officeDocument/2006/relationships/slideLayout" Target="../slideLayouts/slideLayout156.xml"/><Relationship Id="rId10" Type="http://schemas.openxmlformats.org/officeDocument/2006/relationships/slideLayout" Target="../slideLayouts/slideLayout109.xml"/><Relationship Id="rId31" Type="http://schemas.openxmlformats.org/officeDocument/2006/relationships/slideLayout" Target="../slideLayouts/slideLayout130.xml"/><Relationship Id="rId44" Type="http://schemas.openxmlformats.org/officeDocument/2006/relationships/slideLayout" Target="../slideLayouts/slideLayout143.xml"/><Relationship Id="rId52" Type="http://schemas.openxmlformats.org/officeDocument/2006/relationships/slideLayout" Target="../slideLayouts/slideLayout151.xml"/><Relationship Id="rId60" Type="http://schemas.openxmlformats.org/officeDocument/2006/relationships/slideLayout" Target="../slideLayouts/slideLayout159.xml"/><Relationship Id="rId65" Type="http://schemas.openxmlformats.org/officeDocument/2006/relationships/slideLayout" Target="../slideLayouts/slideLayout164.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39" Type="http://schemas.openxmlformats.org/officeDocument/2006/relationships/slideLayout" Target="../slideLayouts/slideLayout138.xml"/><Relationship Id="rId34" Type="http://schemas.openxmlformats.org/officeDocument/2006/relationships/slideLayout" Target="../slideLayouts/slideLayout133.xml"/><Relationship Id="rId50" Type="http://schemas.openxmlformats.org/officeDocument/2006/relationships/slideLayout" Target="../slideLayouts/slideLayout149.xml"/><Relationship Id="rId55" Type="http://schemas.openxmlformats.org/officeDocument/2006/relationships/slideLayout" Target="../slideLayouts/slideLayout1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8" cstate="hqprint">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1584756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65">
            <a:extLst>
              <a:ext uri="{96DAC541-7B7A-43D3-8B79-37D633B846F1}">
                <asvg:svgBlip xmlns:asvg="http://schemas.microsoft.com/office/drawing/2016/SVG/main" r:embed="rId66"/>
              </a:ext>
            </a:extLst>
          </a:blip>
          <a:srcRect/>
          <a:stretch/>
        </p:blipFill>
        <p:spPr>
          <a:xfrm rot="5400000">
            <a:off x="9509919" y="2743200"/>
            <a:ext cx="6858000" cy="1371600"/>
          </a:xfrm>
          <a:prstGeom prst="rect">
            <a:avLst/>
          </a:prstGeom>
        </p:spPr>
      </p:pic>
      <p:sp>
        <p:nvSpPr>
          <p:cNvPr id="6" name="TextBox 5">
            <a:extLst>
              <a:ext uri="{FF2B5EF4-FFF2-40B4-BE49-F238E27FC236}">
                <a16:creationId xmlns:a16="http://schemas.microsoft.com/office/drawing/2014/main" id="{DAB2BE1D-9B8D-37F5-161A-28949AD14BC7}"/>
              </a:ext>
            </a:extLst>
          </p:cNvPr>
          <p:cNvSpPr txBox="1"/>
          <p:nvPr userDrawn="1"/>
        </p:nvSpPr>
        <p:spPr>
          <a:xfrm>
            <a:off x="124279" y="6615683"/>
            <a:ext cx="434414" cy="138499"/>
          </a:xfrm>
          <a:prstGeom prst="rect">
            <a:avLst/>
          </a:prstGeom>
          <a:noFill/>
        </p:spPr>
        <p:txBody>
          <a:bodyPr wrap="none" lIns="0" tIns="0" rIns="0" bIns="0" rtlCol="0">
            <a:spAutoFit/>
          </a:bodyPr>
          <a:lstStyle/>
          <a:p>
            <a:pPr algn="l"/>
            <a:r>
              <a:rPr lang="en-US" sz="900" b="1">
                <a:solidFill>
                  <a:srgbClr val="0078D4"/>
                </a:solidFill>
              </a:rPr>
              <a:t>AETHER</a:t>
            </a:r>
          </a:p>
        </p:txBody>
      </p:sp>
    </p:spTree>
    <p:extLst>
      <p:ext uri="{BB962C8B-B14F-4D97-AF65-F5344CB8AC3E}">
        <p14:creationId xmlns:p14="http://schemas.microsoft.com/office/powerpoint/2010/main" val="305172234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 id="2147483728" r:id="rId31"/>
    <p:sldLayoutId id="2147483729" r:id="rId32"/>
    <p:sldLayoutId id="2147483730" r:id="rId33"/>
    <p:sldLayoutId id="2147483731" r:id="rId34"/>
    <p:sldLayoutId id="2147483732" r:id="rId35"/>
    <p:sldLayoutId id="2147483733" r:id="rId36"/>
    <p:sldLayoutId id="2147483734" r:id="rId37"/>
    <p:sldLayoutId id="2147483735" r:id="rId38"/>
    <p:sldLayoutId id="2147483736" r:id="rId39"/>
    <p:sldLayoutId id="2147483737" r:id="rId40"/>
    <p:sldLayoutId id="2147483738" r:id="rId41"/>
    <p:sldLayoutId id="2147483739" r:id="rId42"/>
    <p:sldLayoutId id="2147483740" r:id="rId43"/>
    <p:sldLayoutId id="2147483741" r:id="rId44"/>
    <p:sldLayoutId id="2147483742" r:id="rId45"/>
    <p:sldLayoutId id="2147483743" r:id="rId46"/>
    <p:sldLayoutId id="2147483744" r:id="rId47"/>
    <p:sldLayoutId id="2147483745" r:id="rId48"/>
    <p:sldLayoutId id="2147483746" r:id="rId49"/>
    <p:sldLayoutId id="2147483747" r:id="rId50"/>
    <p:sldLayoutId id="2147483748" r:id="rId51"/>
    <p:sldLayoutId id="2147483749" r:id="rId52"/>
    <p:sldLayoutId id="2147483750" r:id="rId53"/>
    <p:sldLayoutId id="2147483751" r:id="rId54"/>
    <p:sldLayoutId id="2147483752" r:id="rId55"/>
    <p:sldLayoutId id="2147483753" r:id="rId56"/>
    <p:sldLayoutId id="2147483754" r:id="rId57"/>
    <p:sldLayoutId id="2147483755" r:id="rId58"/>
    <p:sldLayoutId id="2147483756" r:id="rId59"/>
    <p:sldLayoutId id="2147483757" r:id="rId60"/>
    <p:sldLayoutId id="2147483758" r:id="rId61"/>
    <p:sldLayoutId id="2147483759" r:id="rId62"/>
    <p:sldLayoutId id="2147483830" r:id="rId63"/>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457200" marR="0" indent="-4572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100000"/>
        <a:buFont typeface="Arial" panose="020B0604020202020204" pitchFamily="34" charset="0"/>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Courier New" panose="02070309020205020404" pitchFamily="49" charset="0"/>
        <a:buChar char="o"/>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71"/>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304972149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 id="2147483789" r:id="rId29"/>
    <p:sldLayoutId id="2147483790" r:id="rId30"/>
    <p:sldLayoutId id="2147483791" r:id="rId31"/>
    <p:sldLayoutId id="2147483792" r:id="rId32"/>
    <p:sldLayoutId id="2147483793" r:id="rId33"/>
    <p:sldLayoutId id="2147483794" r:id="rId34"/>
    <p:sldLayoutId id="2147483795" r:id="rId35"/>
    <p:sldLayoutId id="2147483796" r:id="rId36"/>
    <p:sldLayoutId id="2147483797" r:id="rId37"/>
    <p:sldLayoutId id="2147483798" r:id="rId38"/>
    <p:sldLayoutId id="2147483799" r:id="rId39"/>
    <p:sldLayoutId id="2147483800" r:id="rId40"/>
    <p:sldLayoutId id="2147483801" r:id="rId41"/>
    <p:sldLayoutId id="2147483802" r:id="rId42"/>
    <p:sldLayoutId id="2147483803" r:id="rId43"/>
    <p:sldLayoutId id="2147483804" r:id="rId44"/>
    <p:sldLayoutId id="2147483805" r:id="rId45"/>
    <p:sldLayoutId id="2147483806" r:id="rId46"/>
    <p:sldLayoutId id="2147483807" r:id="rId47"/>
    <p:sldLayoutId id="2147483808" r:id="rId48"/>
    <p:sldLayoutId id="2147483809" r:id="rId49"/>
    <p:sldLayoutId id="2147483810" r:id="rId50"/>
    <p:sldLayoutId id="2147483811" r:id="rId51"/>
    <p:sldLayoutId id="2147483812" r:id="rId52"/>
    <p:sldLayoutId id="2147483813" r:id="rId53"/>
    <p:sldLayoutId id="2147483814" r:id="rId54"/>
    <p:sldLayoutId id="2147483815" r:id="rId55"/>
    <p:sldLayoutId id="2147483816" r:id="rId56"/>
    <p:sldLayoutId id="2147483817" r:id="rId57"/>
    <p:sldLayoutId id="2147483818" r:id="rId58"/>
    <p:sldLayoutId id="2147483819" r:id="rId59"/>
    <p:sldLayoutId id="2147483820" r:id="rId60"/>
    <p:sldLayoutId id="2147483821" r:id="rId61"/>
    <p:sldLayoutId id="2147483822" r:id="rId62"/>
    <p:sldLayoutId id="2147483823" r:id="rId63"/>
    <p:sldLayoutId id="2147483824" r:id="rId64"/>
    <p:sldLayoutId id="2147483825" r:id="rId65"/>
    <p:sldLayoutId id="2147483826" r:id="rId66"/>
    <p:sldLayoutId id="2147483827" r:id="rId67"/>
    <p:sldLayoutId id="2147483828" r:id="rId68"/>
    <p:sldLayoutId id="2147483829" r:id="rId69"/>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0">
                <a:srgbClr val="000000"/>
              </a:gs>
              <a:gs pos="100000">
                <a:srgbClr val="000000"/>
              </a:gs>
            </a:gsLst>
            <a:lin ang="2700000" scaled="1"/>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0">
                <a:srgbClr val="000000"/>
              </a:gs>
              <a:gs pos="100000">
                <a:srgbClr val="000000"/>
              </a:gs>
            </a:gsLst>
            <a:lin ang="2700000" scaled="1"/>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0">
                <a:srgbClr val="000000"/>
              </a:gs>
              <a:gs pos="100000">
                <a:srgbClr val="000000"/>
              </a:gs>
            </a:gsLst>
            <a:lin ang="2700000" scaled="1"/>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0">
                <a:srgbClr val="000000"/>
              </a:gs>
              <a:gs pos="100000">
                <a:srgbClr val="000000"/>
              </a:gs>
            </a:gsLst>
            <a:lin ang="2700000" scaled="1"/>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0">
                <a:srgbClr val="000000"/>
              </a:gs>
              <a:gs pos="100000">
                <a:srgbClr val="000000"/>
              </a:gs>
            </a:gsLst>
            <a:lin ang="2700000" scaled="1"/>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0">
                <a:srgbClr val="000000"/>
              </a:gs>
              <a:gs pos="100000">
                <a:srgbClr val="000000"/>
              </a:gs>
            </a:gsLst>
            <a:lin ang="2700000" scaled="1"/>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microsoft.com/en-us/research/uploads/prod/2023/05/RAI-MM-Exec-Summary-for-PDF-printing-July-26.pdf" TargetMode="External"/><Relationship Id="rId2" Type="http://schemas.openxmlformats.org/officeDocument/2006/relationships/notesSlide" Target="../notesSlides/notesSlide1.xml"/><Relationship Id="rId1" Type="http://schemas.openxmlformats.org/officeDocument/2006/relationships/slideLayout" Target="../slideLayouts/slideLayout43.xml"/><Relationship Id="rId4" Type="http://schemas.openxmlformats.org/officeDocument/2006/relationships/hyperlink" Target="https://aka.ms/raim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blogs.microsoft.com/wp-content/uploads/prod/sites/5/2022/06/Microsoft-RAI-Impact-Assessment-Guide.pdf" TargetMode="External"/><Relationship Id="rId2" Type="http://schemas.openxmlformats.org/officeDocument/2006/relationships/notesSlide" Target="../notesSlides/notesSlide13.xml"/><Relationship Id="rId1" Type="http://schemas.openxmlformats.org/officeDocument/2006/relationships/slideLayout" Target="../slideLayouts/slideLayout131.xml"/><Relationship Id="rId4" Type="http://schemas.openxmlformats.org/officeDocument/2006/relationships/hyperlink" Target="https://blogs.microsoft.com/wp-content/uploads/prod/sites/5/2022/06/Microsoft-Responsible-AI-Standard-v2-General-Requirements-3.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aka.ms/RAIMM" TargetMode="External"/><Relationship Id="rId2" Type="http://schemas.openxmlformats.org/officeDocument/2006/relationships/notesSlide" Target="../notesSlides/notesSlide14.xml"/><Relationship Id="rId1" Type="http://schemas.openxmlformats.org/officeDocument/2006/relationships/slideLayout" Target="../slideLayouts/slideLayout126.xml"/></Relationships>
</file>

<file path=ppt/slides/_rels/slide16.xml.rels><?xml version="1.0" encoding="UTF-8" standalone="yes"?>
<Relationships xmlns="http://schemas.openxmlformats.org/package/2006/relationships"><Relationship Id="rId3" Type="http://schemas.openxmlformats.org/officeDocument/2006/relationships/hyperlink" Target="https://microsoft.sharepoint.com/:x:/t/MaturityModelsRAI/EXyDhFdEsAdInvWjTXzGb9YBXX78eapbDQB8Y_1qu0UpqQ?e=YfOwls" TargetMode="External"/><Relationship Id="rId2" Type="http://schemas.openxmlformats.org/officeDocument/2006/relationships/hyperlink" Target="https://aka.ms/raimm" TargetMode="External"/><Relationship Id="rId1" Type="http://schemas.openxmlformats.org/officeDocument/2006/relationships/slideLayout" Target="../slideLayouts/slideLayout127.xml"/></Relationships>
</file>

<file path=ppt/slides/_rels/slide17.xml.rels><?xml version="1.0" encoding="UTF-8" standalone="yes"?>
<Relationships xmlns="http://schemas.openxmlformats.org/package/2006/relationships"><Relationship Id="rId3" Type="http://schemas.openxmlformats.org/officeDocument/2006/relationships/hyperlink" Target="https://aka.ms/raimm" TargetMode="External"/><Relationship Id="rId2" Type="http://schemas.openxmlformats.org/officeDocument/2006/relationships/notesSlide" Target="../notesSlides/notesSlide15.xml"/><Relationship Id="rId1" Type="http://schemas.openxmlformats.org/officeDocument/2006/relationships/slideLayout" Target="../slideLayouts/slideLayout16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mihaela.vorvoreanu@microsoft.com?subject=RAI%20Maturity%20Model" TargetMode="External"/><Relationship Id="rId2" Type="http://schemas.openxmlformats.org/officeDocument/2006/relationships/hyperlink" Target="https://aka.ms/raimm" TargetMode="Externa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5.xml"/></Relationships>
</file>

<file path=ppt/slides/_rels/slide26.xml.rels><?xml version="1.0" encoding="UTF-8" standalone="yes"?>
<Relationships xmlns="http://schemas.openxmlformats.org/package/2006/relationships"><Relationship Id="rId3" Type="http://schemas.openxmlformats.org/officeDocument/2006/relationships/hyperlink" Target="https://forms.office.com/r/4ThLMPkEjU" TargetMode="External"/><Relationship Id="rId2" Type="http://schemas.openxmlformats.org/officeDocument/2006/relationships/notesSlide" Target="../notesSlides/notesSlide24.xml"/><Relationship Id="rId1" Type="http://schemas.openxmlformats.org/officeDocument/2006/relationships/slideLayout" Target="../slideLayouts/slideLayout9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2.xml"/></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131.xml"/></Relationships>
</file>

<file path=ppt/slides/_rels/slide7.xml.rels><?xml version="1.0" encoding="UTF-8" standalone="yes"?>
<Relationships xmlns="http://schemas.openxmlformats.org/package/2006/relationships"><Relationship Id="rId3" Type="http://schemas.openxmlformats.org/officeDocument/2006/relationships/hyperlink" Target="https://aka.ms/RAIMM" TargetMode="External"/><Relationship Id="rId2" Type="http://schemas.openxmlformats.org/officeDocument/2006/relationships/notesSlide" Target="../notesSlides/notesSlide6.xml"/><Relationship Id="rId1" Type="http://schemas.openxmlformats.org/officeDocument/2006/relationships/slideLayout" Target="../slideLayouts/slideLayout13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1.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85A2A3-2D85-5C05-E9FB-EA8A3A91EA64}"/>
              </a:ext>
            </a:extLst>
          </p:cNvPr>
          <p:cNvSpPr>
            <a:spLocks noGrp="1"/>
          </p:cNvSpPr>
          <p:nvPr>
            <p:ph type="title"/>
          </p:nvPr>
        </p:nvSpPr>
        <p:spPr/>
        <p:txBody>
          <a:bodyPr/>
          <a:lstStyle/>
          <a:p>
            <a:r>
              <a:rPr lang="en-US">
                <a:solidFill>
                  <a:srgbClr val="FF0000"/>
                </a:solidFill>
              </a:rPr>
              <a:t>Facilitator notes</a:t>
            </a:r>
          </a:p>
        </p:txBody>
      </p:sp>
      <p:sp>
        <p:nvSpPr>
          <p:cNvPr id="8" name="Text Placeholder 7">
            <a:extLst>
              <a:ext uri="{FF2B5EF4-FFF2-40B4-BE49-F238E27FC236}">
                <a16:creationId xmlns:a16="http://schemas.microsoft.com/office/drawing/2014/main" id="{ADC606BA-4B20-37AA-0F6F-935A2F809D64}"/>
              </a:ext>
            </a:extLst>
          </p:cNvPr>
          <p:cNvSpPr>
            <a:spLocks noGrp="1"/>
          </p:cNvSpPr>
          <p:nvPr>
            <p:ph type="body" sz="quarter" idx="16"/>
          </p:nvPr>
        </p:nvSpPr>
        <p:spPr>
          <a:xfrm>
            <a:off x="573658" y="1705140"/>
            <a:ext cx="5219700" cy="369332"/>
          </a:xfrm>
        </p:spPr>
        <p:txBody>
          <a:bodyPr/>
          <a:lstStyle/>
          <a:p>
            <a:r>
              <a:rPr lang="en-US" sz="2400"/>
              <a:t>1. Introduce the RAI maturity model</a:t>
            </a:r>
          </a:p>
        </p:txBody>
      </p:sp>
      <p:sp>
        <p:nvSpPr>
          <p:cNvPr id="6" name="Text Placeholder 5">
            <a:extLst>
              <a:ext uri="{FF2B5EF4-FFF2-40B4-BE49-F238E27FC236}">
                <a16:creationId xmlns:a16="http://schemas.microsoft.com/office/drawing/2014/main" id="{15A77151-3783-383B-0D84-A8589FC94CD5}"/>
              </a:ext>
            </a:extLst>
          </p:cNvPr>
          <p:cNvSpPr>
            <a:spLocks noGrp="1"/>
          </p:cNvSpPr>
          <p:nvPr>
            <p:ph type="body" sz="quarter" idx="14"/>
          </p:nvPr>
        </p:nvSpPr>
        <p:spPr>
          <a:xfrm>
            <a:off x="573658" y="2352840"/>
            <a:ext cx="5219700" cy="2745367"/>
          </a:xfrm>
        </p:spPr>
        <p:txBody>
          <a:bodyPr/>
          <a:lstStyle/>
          <a:p>
            <a:r>
              <a:rPr lang="en-US"/>
              <a:t>15 min presentation</a:t>
            </a:r>
          </a:p>
          <a:p>
            <a:r>
              <a:rPr lang="en-US"/>
              <a:t>15 min Q&amp;A and planning for workshop</a:t>
            </a:r>
          </a:p>
          <a:p>
            <a:endParaRPr lang="en-US"/>
          </a:p>
          <a:p>
            <a:pPr marL="0" indent="0">
              <a:buNone/>
            </a:pPr>
            <a:r>
              <a:rPr lang="en-US" sz="2000"/>
              <a:t>Optional pre-read for customers: </a:t>
            </a:r>
            <a:r>
              <a:rPr lang="en-US" sz="2000">
                <a:hlinkClick r:id="rId3"/>
              </a:rPr>
              <a:t>RAI MM Exec Summary &amp; FAQ</a:t>
            </a:r>
            <a:endParaRPr lang="en-US" sz="2000"/>
          </a:p>
          <a:p>
            <a:pPr marL="0" indent="0">
              <a:buNone/>
            </a:pPr>
            <a:endParaRPr lang="en-US"/>
          </a:p>
        </p:txBody>
      </p:sp>
      <p:sp>
        <p:nvSpPr>
          <p:cNvPr id="9" name="Text Placeholder 8">
            <a:extLst>
              <a:ext uri="{FF2B5EF4-FFF2-40B4-BE49-F238E27FC236}">
                <a16:creationId xmlns:a16="http://schemas.microsoft.com/office/drawing/2014/main" id="{D42C6CB6-855D-455A-B506-59EB978F0E0C}"/>
              </a:ext>
            </a:extLst>
          </p:cNvPr>
          <p:cNvSpPr>
            <a:spLocks noGrp="1"/>
          </p:cNvSpPr>
          <p:nvPr>
            <p:ph type="body" sz="quarter" idx="17"/>
          </p:nvPr>
        </p:nvSpPr>
        <p:spPr>
          <a:xfrm>
            <a:off x="6387083" y="1705140"/>
            <a:ext cx="5219700" cy="369332"/>
          </a:xfrm>
        </p:spPr>
        <p:txBody>
          <a:bodyPr/>
          <a:lstStyle/>
          <a:p>
            <a:r>
              <a:rPr lang="en-US" sz="2400"/>
              <a:t>2. Facilitate workshop</a:t>
            </a:r>
          </a:p>
        </p:txBody>
      </p:sp>
      <p:sp>
        <p:nvSpPr>
          <p:cNvPr id="7" name="Text Placeholder 6">
            <a:extLst>
              <a:ext uri="{FF2B5EF4-FFF2-40B4-BE49-F238E27FC236}">
                <a16:creationId xmlns:a16="http://schemas.microsoft.com/office/drawing/2014/main" id="{038159CF-AF8F-AFB4-E899-4EBF7CCB7F0C}"/>
              </a:ext>
            </a:extLst>
          </p:cNvPr>
          <p:cNvSpPr>
            <a:spLocks noGrp="1"/>
          </p:cNvSpPr>
          <p:nvPr>
            <p:ph type="body" sz="quarter" idx="15"/>
          </p:nvPr>
        </p:nvSpPr>
        <p:spPr>
          <a:xfrm>
            <a:off x="6387083" y="2352840"/>
            <a:ext cx="5219700" cy="3225498"/>
          </a:xfrm>
        </p:spPr>
        <p:txBody>
          <a:bodyPr/>
          <a:lstStyle/>
          <a:p>
            <a:pPr marL="0" indent="0">
              <a:buNone/>
            </a:pPr>
            <a:r>
              <a:rPr lang="en-US"/>
              <a:t>Before the workshop:</a:t>
            </a:r>
          </a:p>
          <a:p>
            <a:pPr marL="628650" lvl="1" indent="-457200">
              <a:buFont typeface="+mj-lt"/>
              <a:buAutoNum type="alphaLcParenR"/>
            </a:pPr>
            <a:r>
              <a:rPr lang="en-US"/>
              <a:t>decide who will be in the room. Ideally, decision makers representing diverse professions and business units</a:t>
            </a:r>
          </a:p>
          <a:p>
            <a:pPr marL="628650" lvl="1" indent="-457200">
              <a:buFont typeface="+mj-lt"/>
              <a:buAutoNum type="alphaLcParenR"/>
            </a:pPr>
            <a:r>
              <a:rPr lang="en-US"/>
              <a:t>Give workshop participants time (at least 30 minutes, even a few days) to go over the entire RAI MM </a:t>
            </a:r>
            <a:r>
              <a:rPr lang="en-US">
                <a:hlinkClick r:id="rId4"/>
              </a:rPr>
              <a:t>https://aka.ms/raimm</a:t>
            </a:r>
            <a:endParaRPr lang="en-US"/>
          </a:p>
          <a:p>
            <a:endParaRPr lang="en-US"/>
          </a:p>
          <a:p>
            <a:endParaRPr lang="en-US"/>
          </a:p>
        </p:txBody>
      </p:sp>
      <p:sp>
        <p:nvSpPr>
          <p:cNvPr id="11" name="Text Placeholder 5">
            <a:extLst>
              <a:ext uri="{FF2B5EF4-FFF2-40B4-BE49-F238E27FC236}">
                <a16:creationId xmlns:a16="http://schemas.microsoft.com/office/drawing/2014/main" id="{A89E9FBB-D374-0D81-BD92-1022084120B3}"/>
              </a:ext>
            </a:extLst>
          </p:cNvPr>
          <p:cNvSpPr txBox="1">
            <a:spLocks/>
          </p:cNvSpPr>
          <p:nvPr/>
        </p:nvSpPr>
        <p:spPr>
          <a:xfrm>
            <a:off x="588263" y="1106375"/>
            <a:ext cx="8896345" cy="369332"/>
          </a:xfrm>
          <a:prstGeom prst="rect">
            <a:avLst/>
          </a:prstGeom>
        </p:spPr>
        <p:txBody>
          <a:bodyPr vert="horz" wrap="square" lIns="0" tIns="0" rIns="0" bIns="0" rtlCol="0">
            <a:spAutoFit/>
          </a:bodyPr>
          <a:lstStyle>
            <a:lvl1pPr marL="171450" marR="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2400" kern="1200" spc="0" baseline="0" dirty="0">
                <a:solidFill>
                  <a:schemeClr val="tx1"/>
                </a:solidFill>
                <a:latin typeface="+mn-lt"/>
                <a:ea typeface="+mn-ea"/>
                <a:cs typeface="Segoe UI" panose="020B0502040204020203" pitchFamily="34" charset="0"/>
              </a:defRPr>
            </a:lvl1pPr>
            <a:lvl2pPr marL="342900" marR="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2000" kern="1200" spc="0" baseline="0" dirty="0">
                <a:solidFill>
                  <a:schemeClr val="tx1"/>
                </a:solidFill>
                <a:latin typeface="+mn-lt"/>
                <a:ea typeface="+mn-ea"/>
                <a:cs typeface="+mn-cs"/>
              </a:defRPr>
            </a:lvl2pPr>
            <a:lvl3pPr marL="514350" marR="0" indent="-1714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600" kern="1200" spc="0" baseline="0" dirty="0">
                <a:solidFill>
                  <a:schemeClr val="tx1"/>
                </a:solidFill>
                <a:latin typeface="+mn-lt"/>
                <a:ea typeface="+mn-ea"/>
                <a:cs typeface="+mn-cs"/>
              </a:defRPr>
            </a:lvl3pPr>
            <a:lvl4pPr marL="666750" marR="0" indent="-1524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4pPr>
            <a:lvl5pPr marL="793750" marR="0" indent="-12065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2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Use these slides to:</a:t>
            </a:r>
            <a:endParaRPr kumimoji="0" lang="en-US" sz="20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endParaRPr>
          </a:p>
        </p:txBody>
      </p:sp>
    </p:spTree>
    <p:extLst>
      <p:ext uri="{BB962C8B-B14F-4D97-AF65-F5344CB8AC3E}">
        <p14:creationId xmlns:p14="http://schemas.microsoft.com/office/powerpoint/2010/main" val="37142565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58D3B-7E06-23D1-8C38-92FFA30457AA}"/>
              </a:ext>
            </a:extLst>
          </p:cNvPr>
          <p:cNvSpPr>
            <a:spLocks noGrp="1"/>
          </p:cNvSpPr>
          <p:nvPr>
            <p:ph type="title"/>
          </p:nvPr>
        </p:nvSpPr>
        <p:spPr>
          <a:xfrm>
            <a:off x="588263" y="457200"/>
            <a:ext cx="11018520" cy="553998"/>
          </a:xfrm>
        </p:spPr>
        <p:txBody>
          <a:bodyPr/>
          <a:lstStyle/>
          <a:p>
            <a:r>
              <a:rPr lang="en-US"/>
              <a:t>24 dimensions of RAI maturity</a:t>
            </a:r>
          </a:p>
        </p:txBody>
      </p:sp>
      <p:sp>
        <p:nvSpPr>
          <p:cNvPr id="4" name="Rounded Rectangle 16">
            <a:extLst>
              <a:ext uri="{FF2B5EF4-FFF2-40B4-BE49-F238E27FC236}">
                <a16:creationId xmlns:a16="http://schemas.microsoft.com/office/drawing/2014/main" id="{757BE74E-1E26-A6DB-88A3-26E1F3161B9D}"/>
              </a:ext>
            </a:extLst>
          </p:cNvPr>
          <p:cNvSpPr/>
          <p:nvPr/>
        </p:nvSpPr>
        <p:spPr bwMode="auto">
          <a:xfrm>
            <a:off x="-342899" y="1239715"/>
            <a:ext cx="6290157" cy="4844562"/>
          </a:xfrm>
          <a:prstGeom prst="roundRect">
            <a:avLst>
              <a:gd name="adj" fmla="val 2640"/>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49" fontAlgn="base">
              <a:spcBef>
                <a:spcPct val="0"/>
              </a:spcBef>
              <a:spcAft>
                <a:spcPct val="0"/>
              </a:spcAft>
            </a:pPr>
            <a:endParaRPr lang="en-US" sz="2000">
              <a:solidFill>
                <a:srgbClr val="FFFFFF"/>
              </a:solidFill>
              <a:latin typeface="Segoe UI"/>
              <a:ea typeface="Segoe UI" pitchFamily="34" charset="0"/>
              <a:cs typeface="Segoe UI" pitchFamily="34" charset="0"/>
            </a:endParaRPr>
          </a:p>
        </p:txBody>
      </p:sp>
      <p:sp>
        <p:nvSpPr>
          <p:cNvPr id="5" name="Text Placeholder 3">
            <a:extLst>
              <a:ext uri="{FF2B5EF4-FFF2-40B4-BE49-F238E27FC236}">
                <a16:creationId xmlns:a16="http://schemas.microsoft.com/office/drawing/2014/main" id="{93A9F30E-20ED-DAB2-BC46-BBAABFE3F9EB}"/>
              </a:ext>
            </a:extLst>
          </p:cNvPr>
          <p:cNvSpPr txBox="1">
            <a:spLocks/>
          </p:cNvSpPr>
          <p:nvPr/>
        </p:nvSpPr>
        <p:spPr>
          <a:xfrm>
            <a:off x="1013854" y="2118336"/>
            <a:ext cx="4593852" cy="4037003"/>
          </a:xfrm>
          <a:prstGeom prst="rect">
            <a:avLst/>
          </a:prstGeom>
        </p:spPr>
        <p:txBody>
          <a:bodyPr vert="horz" wrap="square" lIns="0" tIns="0" rIns="0" bIns="0" rtlCol="0" anchor="t">
            <a:spAutoFit/>
          </a:bodyPr>
          <a:lstStyle>
            <a:lvl1pPr marL="176213" marR="0" indent="-1762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2000" kern="1200" spc="0" baseline="0" dirty="0">
                <a:solidFill>
                  <a:schemeClr val="tx1"/>
                </a:solidFill>
                <a:latin typeface="+mn-lt"/>
                <a:ea typeface="+mn-ea"/>
                <a:cs typeface="Segoe UI" panose="020B0502040204020203" pitchFamily="34" charset="0"/>
              </a:defRPr>
            </a:lvl1pPr>
            <a:lvl2pPr marL="322263" marR="0" indent="-1508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800" kern="1200" spc="0" baseline="0" dirty="0">
                <a:solidFill>
                  <a:schemeClr val="tx1"/>
                </a:solidFill>
                <a:latin typeface="+mn-lt"/>
                <a:ea typeface="+mn-ea"/>
                <a:cs typeface="+mn-cs"/>
              </a:defRPr>
            </a:lvl2pPr>
            <a:lvl3pPr marL="466725" marR="0" indent="-1381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600" kern="1200" spc="0" baseline="0" dirty="0">
                <a:solidFill>
                  <a:schemeClr val="tx1"/>
                </a:solidFill>
                <a:latin typeface="+mn-lt"/>
                <a:ea typeface="+mn-ea"/>
                <a:cs typeface="+mn-cs"/>
              </a:defRPr>
            </a:lvl3pPr>
            <a:lvl4pPr marL="595313" marR="0" indent="-12858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4pPr>
            <a:lvl5pPr marL="731838" marR="0" indent="-12223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300"/>
              </a:spcAft>
              <a:buNone/>
            </a:pPr>
            <a:r>
              <a:rPr lang="en-US" sz="1400"/>
              <a:t>Teams valuing RAI</a:t>
            </a:r>
          </a:p>
          <a:p>
            <a:pPr marL="0" indent="0">
              <a:spcBef>
                <a:spcPts val="0"/>
              </a:spcBef>
              <a:spcAft>
                <a:spcPts val="1300"/>
              </a:spcAft>
              <a:buNone/>
            </a:pPr>
            <a:r>
              <a:rPr lang="en-US" sz="1400"/>
              <a:t>Timing of RAI</a:t>
            </a:r>
          </a:p>
          <a:p>
            <a:pPr marL="0" indent="0">
              <a:spcBef>
                <a:spcPts val="0"/>
              </a:spcBef>
              <a:spcAft>
                <a:spcPts val="1300"/>
              </a:spcAft>
              <a:buNone/>
            </a:pPr>
            <a:r>
              <a:rPr lang="en-US" sz="1400"/>
              <a:t>Motivation for AI Products</a:t>
            </a:r>
          </a:p>
          <a:p>
            <a:pPr marL="0" indent="0">
              <a:spcBef>
                <a:spcPts val="0"/>
              </a:spcBef>
              <a:spcAft>
                <a:spcPts val="600"/>
              </a:spcAft>
              <a:buNone/>
            </a:pPr>
            <a:r>
              <a:rPr lang="en-US" sz="1400">
                <a:solidFill>
                  <a:schemeClr val="bg1"/>
                </a:solidFill>
              </a:rPr>
              <a:t>Cross-discipline collaboration</a:t>
            </a:r>
          </a:p>
          <a:p>
            <a:pPr marL="0" indent="0">
              <a:spcBef>
                <a:spcPts val="0"/>
              </a:spcBef>
              <a:spcAft>
                <a:spcPts val="1300"/>
              </a:spcAft>
              <a:buNone/>
            </a:pPr>
            <a:r>
              <a:rPr lang="en-US" sz="1400"/>
              <a:t>Sociotechnical approach</a:t>
            </a:r>
          </a:p>
          <a:p>
            <a:pPr marL="0" indent="0">
              <a:spcBef>
                <a:spcPts val="0"/>
              </a:spcBef>
              <a:spcAft>
                <a:spcPts val="1300"/>
              </a:spcAft>
              <a:buNone/>
            </a:pPr>
            <a:r>
              <a:rPr lang="en-US" sz="1400"/>
              <a:t>Common language</a:t>
            </a:r>
          </a:p>
          <a:p>
            <a:pPr marL="0" indent="0">
              <a:spcBef>
                <a:spcPts val="0"/>
              </a:spcBef>
              <a:spcAft>
                <a:spcPts val="1300"/>
              </a:spcAft>
              <a:buNone/>
            </a:pPr>
            <a:r>
              <a:rPr lang="en-US" sz="1400"/>
              <a:t>Collaboration within teams</a:t>
            </a:r>
          </a:p>
          <a:p>
            <a:pPr marL="0" indent="0">
              <a:spcBef>
                <a:spcPts val="0"/>
              </a:spcBef>
              <a:spcAft>
                <a:spcPts val="1300"/>
              </a:spcAft>
              <a:buNone/>
            </a:pPr>
            <a:r>
              <a:rPr lang="en-US" sz="1400"/>
              <a:t>Non UX disciplines’ perception of UX</a:t>
            </a:r>
          </a:p>
          <a:p>
            <a:pPr marL="0" indent="0">
              <a:spcBef>
                <a:spcPts val="0"/>
              </a:spcBef>
              <a:spcAft>
                <a:spcPts val="1300"/>
              </a:spcAft>
              <a:buNone/>
            </a:pPr>
            <a:r>
              <a:rPr lang="en-US" sz="1400"/>
              <a:t>UX practitioners’ AI readiness</a:t>
            </a:r>
          </a:p>
          <a:p>
            <a:pPr marL="0" indent="0">
              <a:spcBef>
                <a:spcPts val="0"/>
              </a:spcBef>
              <a:spcAft>
                <a:spcPts val="1300"/>
              </a:spcAft>
              <a:buNone/>
            </a:pPr>
            <a:r>
              <a:rPr lang="en-US" sz="1400"/>
              <a:t>RAI specialists working with product Teams</a:t>
            </a:r>
          </a:p>
          <a:p>
            <a:pPr marL="0" indent="0">
              <a:spcBef>
                <a:spcPts val="0"/>
              </a:spcBef>
              <a:spcAft>
                <a:spcPts val="1300"/>
              </a:spcAft>
              <a:buNone/>
            </a:pPr>
            <a:r>
              <a:rPr lang="en-US" sz="1400"/>
              <a:t>Teams working with RAI specialists</a:t>
            </a:r>
          </a:p>
        </p:txBody>
      </p:sp>
      <p:sp>
        <p:nvSpPr>
          <p:cNvPr id="6" name="Isosceles Triangle 4">
            <a:extLst>
              <a:ext uri="{FF2B5EF4-FFF2-40B4-BE49-F238E27FC236}">
                <a16:creationId xmlns:a16="http://schemas.microsoft.com/office/drawing/2014/main" id="{6E935C04-8917-ADCC-8A4B-8B9CA8C4153F}"/>
              </a:ext>
            </a:extLst>
          </p:cNvPr>
          <p:cNvSpPr/>
          <p:nvPr/>
        </p:nvSpPr>
        <p:spPr bwMode="auto">
          <a:xfrm>
            <a:off x="7982686" y="1086497"/>
            <a:ext cx="2239333" cy="1930459"/>
          </a:xfrm>
          <a:prstGeom prst="triangle">
            <a:avLst/>
          </a:prstGeom>
          <a:solidFill>
            <a:srgbClr val="F1D628">
              <a:alpha val="15000"/>
            </a:srgbClr>
          </a:solidFill>
          <a:ln w="3175" cap="flat" cmpd="sng" algn="ctr">
            <a:noFill/>
            <a:prstDash val="solid"/>
            <a:headEnd type="none" w="med" len="med"/>
            <a:tailEnd type="none" w="med" len="med"/>
          </a:ln>
          <a:effectLst/>
        </p:spPr>
        <p:txBody>
          <a:bodyPr rot="0" spcFirstLastPara="0" vertOverflow="overflow" horzOverflow="overflow" vert="horz" wrap="square" lIns="0" tIns="146304" rIns="0" bIns="146304" numCol="1" spcCol="0" rtlCol="0" fromWordArt="0" anchor="ctr" anchorCtr="0" forceAA="0" compatLnSpc="1">
            <a:prstTxWarp prst="textNoShape">
              <a:avLst/>
            </a:prstTxWarp>
            <a:noAutofit/>
          </a:bodyPr>
          <a:lstStyle/>
          <a:p>
            <a:pPr marL="0" marR="0" lvl="0" indent="0" algn="ctr" defTabSz="932472"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chemeClr val="tx1">
                    <a:alpha val="15000"/>
                  </a:schemeClr>
                </a:solidFill>
                <a:effectLst/>
                <a:uLnTx/>
                <a:uFillTx/>
                <a:latin typeface="Segoe UI"/>
                <a:ea typeface="+mn-ea"/>
                <a:cs typeface="Segoe UI"/>
              </a:rPr>
              <a:t>RAI</a:t>
            </a:r>
            <a:br>
              <a:rPr kumimoji="0" lang="en-US" sz="2400" b="0" i="0" u="none" strike="noStrike" kern="0" cap="none" spc="0" normalizeH="0" baseline="0" noProof="0">
                <a:ln>
                  <a:noFill/>
                </a:ln>
                <a:solidFill>
                  <a:schemeClr val="tx1">
                    <a:alpha val="15000"/>
                  </a:schemeClr>
                </a:solidFill>
                <a:effectLst/>
                <a:uLnTx/>
                <a:uFillTx/>
                <a:latin typeface="Segoe UI"/>
                <a:ea typeface="+mn-ea"/>
                <a:cs typeface="Segoe UI" pitchFamily="34" charset="0"/>
              </a:rPr>
            </a:br>
            <a:r>
              <a:rPr kumimoji="0" lang="en-US" sz="2400" b="0" i="0" u="none" strike="noStrike" kern="0" cap="none" spc="0" normalizeH="0" baseline="0" noProof="0">
                <a:ln>
                  <a:noFill/>
                </a:ln>
                <a:solidFill>
                  <a:schemeClr val="tx1">
                    <a:alpha val="15000"/>
                  </a:schemeClr>
                </a:solidFill>
                <a:effectLst/>
                <a:uLnTx/>
                <a:uFillTx/>
                <a:latin typeface="Segoe UI"/>
                <a:ea typeface="+mn-ea"/>
                <a:cs typeface="Segoe UI"/>
              </a:rPr>
              <a:t>Practice</a:t>
            </a:r>
          </a:p>
          <a:p>
            <a:pPr marL="0" marR="0" lvl="0" indent="0" algn="ctr"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chemeClr val="tx1">
                  <a:alpha val="15000"/>
                </a:schemeClr>
              </a:solidFill>
              <a:effectLst/>
              <a:uLnTx/>
              <a:uFillTx/>
              <a:latin typeface="Segoe UI"/>
              <a:ea typeface="+mn-ea"/>
              <a:cs typeface="Segoe UI" pitchFamily="34" charset="0"/>
            </a:endParaRPr>
          </a:p>
        </p:txBody>
      </p:sp>
      <p:sp>
        <p:nvSpPr>
          <p:cNvPr id="7" name="Trapezoid 6">
            <a:extLst>
              <a:ext uri="{FF2B5EF4-FFF2-40B4-BE49-F238E27FC236}">
                <a16:creationId xmlns:a16="http://schemas.microsoft.com/office/drawing/2014/main" id="{BBD37FDA-F838-5F7C-1B9D-83D14E87C590}"/>
              </a:ext>
            </a:extLst>
          </p:cNvPr>
          <p:cNvSpPr/>
          <p:nvPr/>
        </p:nvSpPr>
        <p:spPr bwMode="auto">
          <a:xfrm>
            <a:off x="7189618" y="3022628"/>
            <a:ext cx="3831336" cy="1371600"/>
          </a:xfrm>
          <a:prstGeom prst="trapezoid">
            <a:avLst>
              <a:gd name="adj" fmla="val 57303"/>
            </a:avLst>
          </a:prstGeom>
          <a:solidFill>
            <a:srgbClr val="9FD16D"/>
          </a:solidFill>
          <a:ln w="317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effectLst/>
                <a:uLnTx/>
                <a:uFillTx/>
                <a:latin typeface="Segoe UI"/>
                <a:ea typeface="+mn-ea"/>
                <a:cs typeface="Segoe UI"/>
              </a:rPr>
              <a:t>Team Approach</a:t>
            </a:r>
            <a:endParaRPr kumimoji="0" lang="en-US" sz="2400" b="0" i="0" u="none" strike="noStrike" kern="0" cap="none" spc="0" normalizeH="0" baseline="0" noProof="0">
              <a:ln>
                <a:noFill/>
              </a:ln>
              <a:effectLst/>
              <a:uLnTx/>
              <a:uFillTx/>
              <a:latin typeface="Segoe UI"/>
              <a:ea typeface="+mn-ea"/>
              <a:cs typeface="Segoe UI" pitchFamily="34" charset="0"/>
            </a:endParaRPr>
          </a:p>
        </p:txBody>
      </p:sp>
      <p:sp>
        <p:nvSpPr>
          <p:cNvPr id="8" name="Trapezoid 7">
            <a:extLst>
              <a:ext uri="{FF2B5EF4-FFF2-40B4-BE49-F238E27FC236}">
                <a16:creationId xmlns:a16="http://schemas.microsoft.com/office/drawing/2014/main" id="{6F188063-3DED-57ED-A3D1-297F8B53209B}"/>
              </a:ext>
            </a:extLst>
          </p:cNvPr>
          <p:cNvSpPr/>
          <p:nvPr/>
        </p:nvSpPr>
        <p:spPr bwMode="auto">
          <a:xfrm>
            <a:off x="6398599" y="4399900"/>
            <a:ext cx="5413248" cy="1371600"/>
          </a:xfrm>
          <a:prstGeom prst="trapezoid">
            <a:avLst>
              <a:gd name="adj" fmla="val 57303"/>
            </a:avLst>
          </a:prstGeom>
          <a:solidFill>
            <a:srgbClr val="3FBDBC">
              <a:alpha val="15000"/>
            </a:srgbClr>
          </a:solidFill>
          <a:ln w="317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chemeClr val="tx1">
                    <a:alpha val="15000"/>
                  </a:schemeClr>
                </a:solidFill>
                <a:effectLst/>
                <a:uLnTx/>
                <a:uFillTx/>
                <a:latin typeface="Segoe UI"/>
                <a:ea typeface="+mn-ea"/>
                <a:cs typeface="Segoe UI"/>
              </a:rPr>
              <a:t>Organizational Foundations</a:t>
            </a:r>
            <a:endParaRPr kumimoji="0" lang="en-US" sz="2400" b="0" i="0" u="none" strike="noStrike" kern="0" cap="none" spc="0" normalizeH="0" baseline="0" noProof="0">
              <a:ln>
                <a:noFill/>
              </a:ln>
              <a:solidFill>
                <a:schemeClr val="tx1">
                  <a:alpha val="15000"/>
                </a:schemeClr>
              </a:solidFill>
              <a:effectLst/>
              <a:uLnTx/>
              <a:uFillTx/>
              <a:latin typeface="Segoe UI"/>
              <a:ea typeface="+mn-ea"/>
              <a:cs typeface="Segoe UI" pitchFamily="34" charset="0"/>
            </a:endParaRPr>
          </a:p>
        </p:txBody>
      </p:sp>
      <p:sp>
        <p:nvSpPr>
          <p:cNvPr id="11" name="Oval 10">
            <a:extLst>
              <a:ext uri="{FF2B5EF4-FFF2-40B4-BE49-F238E27FC236}">
                <a16:creationId xmlns:a16="http://schemas.microsoft.com/office/drawing/2014/main" id="{E7174F78-2F92-EFF0-804C-3558C602AC1B}"/>
              </a:ext>
            </a:extLst>
          </p:cNvPr>
          <p:cNvSpPr/>
          <p:nvPr/>
        </p:nvSpPr>
        <p:spPr bwMode="auto">
          <a:xfrm>
            <a:off x="588264" y="2099192"/>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6</a:t>
            </a:r>
          </a:p>
        </p:txBody>
      </p:sp>
      <p:sp>
        <p:nvSpPr>
          <p:cNvPr id="12" name="TextBox 11">
            <a:extLst>
              <a:ext uri="{FF2B5EF4-FFF2-40B4-BE49-F238E27FC236}">
                <a16:creationId xmlns:a16="http://schemas.microsoft.com/office/drawing/2014/main" id="{6E5B1342-6343-8A59-FA43-763857FB5714}"/>
              </a:ext>
            </a:extLst>
          </p:cNvPr>
          <p:cNvSpPr txBox="1"/>
          <p:nvPr/>
        </p:nvSpPr>
        <p:spPr>
          <a:xfrm>
            <a:off x="588263" y="1589471"/>
            <a:ext cx="2175980" cy="369332"/>
          </a:xfrm>
          <a:prstGeom prst="rect">
            <a:avLst/>
          </a:prstGeom>
          <a:noFill/>
        </p:spPr>
        <p:txBody>
          <a:bodyPr wrap="none" lIns="0" tIns="0" rIns="0" bIns="0" rtlCol="0">
            <a:spAutoFit/>
          </a:bodyPr>
          <a:lstStyle/>
          <a:p>
            <a:r>
              <a:rPr lang="en-US" sz="2400" b="1">
                <a:solidFill>
                  <a:srgbClr val="A0D26D"/>
                </a:solidFill>
                <a:latin typeface="Segoe UI Semibold" panose="020B0502040204020203" pitchFamily="34" charset="0"/>
                <a:cs typeface="Segoe UI Semibold" panose="020B0502040204020203" pitchFamily="34" charset="0"/>
              </a:rPr>
              <a:t>Team Approach</a:t>
            </a:r>
          </a:p>
        </p:txBody>
      </p:sp>
      <p:sp>
        <p:nvSpPr>
          <p:cNvPr id="17" name="Oval 16">
            <a:extLst>
              <a:ext uri="{FF2B5EF4-FFF2-40B4-BE49-F238E27FC236}">
                <a16:creationId xmlns:a16="http://schemas.microsoft.com/office/drawing/2014/main" id="{EFC9E86A-53F8-6DAF-5A5B-C3F6600E8624}"/>
              </a:ext>
            </a:extLst>
          </p:cNvPr>
          <p:cNvSpPr/>
          <p:nvPr/>
        </p:nvSpPr>
        <p:spPr bwMode="auto">
          <a:xfrm>
            <a:off x="588264" y="2476709"/>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7</a:t>
            </a:r>
          </a:p>
        </p:txBody>
      </p:sp>
      <p:sp>
        <p:nvSpPr>
          <p:cNvPr id="18" name="Oval 17">
            <a:extLst>
              <a:ext uri="{FF2B5EF4-FFF2-40B4-BE49-F238E27FC236}">
                <a16:creationId xmlns:a16="http://schemas.microsoft.com/office/drawing/2014/main" id="{F6228ECA-5648-F170-2616-3A8710DF9BAF}"/>
              </a:ext>
            </a:extLst>
          </p:cNvPr>
          <p:cNvSpPr/>
          <p:nvPr/>
        </p:nvSpPr>
        <p:spPr bwMode="auto">
          <a:xfrm>
            <a:off x="588264" y="2854226"/>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8</a:t>
            </a:r>
          </a:p>
        </p:txBody>
      </p:sp>
      <p:sp>
        <p:nvSpPr>
          <p:cNvPr id="19" name="Oval 18">
            <a:extLst>
              <a:ext uri="{FF2B5EF4-FFF2-40B4-BE49-F238E27FC236}">
                <a16:creationId xmlns:a16="http://schemas.microsoft.com/office/drawing/2014/main" id="{F1ED0F4B-2280-AF2E-07E8-20C62459A083}"/>
              </a:ext>
            </a:extLst>
          </p:cNvPr>
          <p:cNvSpPr/>
          <p:nvPr/>
        </p:nvSpPr>
        <p:spPr bwMode="auto">
          <a:xfrm>
            <a:off x="588264" y="3547063"/>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9</a:t>
            </a:r>
          </a:p>
        </p:txBody>
      </p:sp>
      <p:sp>
        <p:nvSpPr>
          <p:cNvPr id="20" name="Oval 19">
            <a:extLst>
              <a:ext uri="{FF2B5EF4-FFF2-40B4-BE49-F238E27FC236}">
                <a16:creationId xmlns:a16="http://schemas.microsoft.com/office/drawing/2014/main" id="{3E9A6210-239B-0E1C-3A9E-692ED26B0D40}"/>
              </a:ext>
            </a:extLst>
          </p:cNvPr>
          <p:cNvSpPr/>
          <p:nvPr/>
        </p:nvSpPr>
        <p:spPr bwMode="auto">
          <a:xfrm>
            <a:off x="588264" y="3924580"/>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10</a:t>
            </a:r>
          </a:p>
        </p:txBody>
      </p:sp>
      <p:sp>
        <p:nvSpPr>
          <p:cNvPr id="21" name="Oval 20">
            <a:extLst>
              <a:ext uri="{FF2B5EF4-FFF2-40B4-BE49-F238E27FC236}">
                <a16:creationId xmlns:a16="http://schemas.microsoft.com/office/drawing/2014/main" id="{2D50F8BD-2BDD-B79C-DBE1-16D3E04BC1CD}"/>
              </a:ext>
            </a:extLst>
          </p:cNvPr>
          <p:cNvSpPr/>
          <p:nvPr/>
        </p:nvSpPr>
        <p:spPr bwMode="auto">
          <a:xfrm>
            <a:off x="588264" y="4302097"/>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11</a:t>
            </a:r>
          </a:p>
        </p:txBody>
      </p:sp>
      <p:sp>
        <p:nvSpPr>
          <p:cNvPr id="22" name="Oval 21">
            <a:extLst>
              <a:ext uri="{FF2B5EF4-FFF2-40B4-BE49-F238E27FC236}">
                <a16:creationId xmlns:a16="http://schemas.microsoft.com/office/drawing/2014/main" id="{451D04BC-F768-579B-DA31-FDF0FD6E7362}"/>
              </a:ext>
            </a:extLst>
          </p:cNvPr>
          <p:cNvSpPr/>
          <p:nvPr/>
        </p:nvSpPr>
        <p:spPr bwMode="auto">
          <a:xfrm>
            <a:off x="588264" y="4679614"/>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12</a:t>
            </a:r>
          </a:p>
        </p:txBody>
      </p:sp>
      <p:sp>
        <p:nvSpPr>
          <p:cNvPr id="23" name="Oval 22">
            <a:extLst>
              <a:ext uri="{FF2B5EF4-FFF2-40B4-BE49-F238E27FC236}">
                <a16:creationId xmlns:a16="http://schemas.microsoft.com/office/drawing/2014/main" id="{39D93AB2-A612-CFA5-1AD2-DF8C678CCAA7}"/>
              </a:ext>
            </a:extLst>
          </p:cNvPr>
          <p:cNvSpPr/>
          <p:nvPr/>
        </p:nvSpPr>
        <p:spPr bwMode="auto">
          <a:xfrm>
            <a:off x="588264" y="5057131"/>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13</a:t>
            </a:r>
          </a:p>
        </p:txBody>
      </p:sp>
      <p:sp>
        <p:nvSpPr>
          <p:cNvPr id="24" name="Oval 23">
            <a:extLst>
              <a:ext uri="{FF2B5EF4-FFF2-40B4-BE49-F238E27FC236}">
                <a16:creationId xmlns:a16="http://schemas.microsoft.com/office/drawing/2014/main" id="{D481890B-FD8A-AB2C-7F4D-5C7E2FBCD4F0}"/>
              </a:ext>
            </a:extLst>
          </p:cNvPr>
          <p:cNvSpPr/>
          <p:nvPr/>
        </p:nvSpPr>
        <p:spPr bwMode="auto">
          <a:xfrm>
            <a:off x="588264" y="5434648"/>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14</a:t>
            </a:r>
          </a:p>
        </p:txBody>
      </p:sp>
      <p:sp>
        <p:nvSpPr>
          <p:cNvPr id="25" name="Oval 24">
            <a:extLst>
              <a:ext uri="{FF2B5EF4-FFF2-40B4-BE49-F238E27FC236}">
                <a16:creationId xmlns:a16="http://schemas.microsoft.com/office/drawing/2014/main" id="{E3B924AC-EE8B-181D-4958-F326F5A37B7D}"/>
              </a:ext>
            </a:extLst>
          </p:cNvPr>
          <p:cNvSpPr/>
          <p:nvPr/>
        </p:nvSpPr>
        <p:spPr bwMode="auto">
          <a:xfrm>
            <a:off x="588264" y="5812162"/>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15</a:t>
            </a:r>
          </a:p>
        </p:txBody>
      </p:sp>
      <p:sp>
        <p:nvSpPr>
          <p:cNvPr id="14" name="TextBox 13">
            <a:extLst>
              <a:ext uri="{FF2B5EF4-FFF2-40B4-BE49-F238E27FC236}">
                <a16:creationId xmlns:a16="http://schemas.microsoft.com/office/drawing/2014/main" id="{D6E6EA23-88F0-F67B-C6B6-030148177B2E}"/>
              </a:ext>
            </a:extLst>
          </p:cNvPr>
          <p:cNvSpPr txBox="1"/>
          <p:nvPr/>
        </p:nvSpPr>
        <p:spPr>
          <a:xfrm>
            <a:off x="588263" y="3187216"/>
            <a:ext cx="4824249" cy="307777"/>
          </a:xfrm>
          <a:prstGeom prst="rect">
            <a:avLst/>
          </a:prstGeom>
          <a:noFill/>
        </p:spPr>
        <p:txBody>
          <a:bodyPr wrap="square" lIns="0">
            <a:spAutoFit/>
          </a:bodyPr>
          <a:lstStyle/>
          <a:p>
            <a:pPr marL="0" indent="0">
              <a:spcBef>
                <a:spcPts val="0"/>
              </a:spcBef>
              <a:spcAft>
                <a:spcPts val="600"/>
              </a:spcAft>
              <a:buNone/>
            </a:pPr>
            <a:r>
              <a:rPr lang="en-US" sz="1400" b="1">
                <a:solidFill>
                  <a:srgbClr val="A0D26D"/>
                </a:solidFill>
              </a:rPr>
              <a:t>Cross-discipline collaboration</a:t>
            </a:r>
          </a:p>
        </p:txBody>
      </p:sp>
    </p:spTree>
    <p:extLst>
      <p:ext uri="{BB962C8B-B14F-4D97-AF65-F5344CB8AC3E}">
        <p14:creationId xmlns:p14="http://schemas.microsoft.com/office/powerpoint/2010/main" val="110783304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723E4-A9D8-C91A-54B9-7E66AE934026}"/>
            </a:ext>
          </a:extLst>
        </p:cNvPr>
        <p:cNvGrpSpPr/>
        <p:nvPr/>
      </p:nvGrpSpPr>
      <p:grpSpPr>
        <a:xfrm>
          <a:off x="0" y="0"/>
          <a:ext cx="0" cy="0"/>
          <a:chOff x="0" y="0"/>
          <a:chExt cx="0" cy="0"/>
        </a:xfrm>
      </p:grpSpPr>
      <p:sp>
        <p:nvSpPr>
          <p:cNvPr id="5" name="Rounded Rectangle 16">
            <a:extLst>
              <a:ext uri="{FF2B5EF4-FFF2-40B4-BE49-F238E27FC236}">
                <a16:creationId xmlns:a16="http://schemas.microsoft.com/office/drawing/2014/main" id="{625D73B1-75FA-DD7D-360F-07B4728B61A8}"/>
              </a:ext>
            </a:extLst>
          </p:cNvPr>
          <p:cNvSpPr/>
          <p:nvPr/>
        </p:nvSpPr>
        <p:spPr bwMode="auto">
          <a:xfrm>
            <a:off x="486137" y="1215342"/>
            <a:ext cx="11219726" cy="4942389"/>
          </a:xfrm>
          <a:prstGeom prst="roundRect">
            <a:avLst>
              <a:gd name="adj" fmla="val 2640"/>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49"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1BD08F02-ED7B-8827-BF28-30864321A720}"/>
              </a:ext>
            </a:extLst>
          </p:cNvPr>
          <p:cNvSpPr>
            <a:spLocks noGrp="1"/>
          </p:cNvSpPr>
          <p:nvPr>
            <p:ph type="title"/>
          </p:nvPr>
        </p:nvSpPr>
        <p:spPr>
          <a:xfrm>
            <a:off x="588263" y="457200"/>
            <a:ext cx="11018520" cy="553998"/>
          </a:xfrm>
        </p:spPr>
        <p:txBody>
          <a:bodyPr/>
          <a:lstStyle/>
          <a:p>
            <a:r>
              <a:rPr lang="en-US"/>
              <a:t>Sociotechnical approach</a:t>
            </a:r>
          </a:p>
        </p:txBody>
      </p:sp>
      <p:graphicFrame>
        <p:nvGraphicFramePr>
          <p:cNvPr id="3" name="Table 2">
            <a:extLst>
              <a:ext uri="{FF2B5EF4-FFF2-40B4-BE49-F238E27FC236}">
                <a16:creationId xmlns:a16="http://schemas.microsoft.com/office/drawing/2014/main" id="{09FA0FF6-6CC9-0EFF-0351-D1383242E6A1}"/>
              </a:ext>
            </a:extLst>
          </p:cNvPr>
          <p:cNvGraphicFramePr>
            <a:graphicFrameLocks noGrp="1"/>
          </p:cNvGraphicFramePr>
          <p:nvPr/>
        </p:nvGraphicFramePr>
        <p:xfrm>
          <a:off x="612160" y="1393253"/>
          <a:ext cx="10967681" cy="4586566"/>
        </p:xfrm>
        <a:graphic>
          <a:graphicData uri="http://schemas.openxmlformats.org/drawingml/2006/table">
            <a:tbl>
              <a:tblPr firstRow="1" firstCol="1" bandRow="1"/>
              <a:tblGrid>
                <a:gridCol w="1978024">
                  <a:extLst>
                    <a:ext uri="{9D8B030D-6E8A-4147-A177-3AD203B41FA5}">
                      <a16:colId xmlns:a16="http://schemas.microsoft.com/office/drawing/2014/main" val="3744434209"/>
                    </a:ext>
                  </a:extLst>
                </a:gridCol>
                <a:gridCol w="1978024">
                  <a:extLst>
                    <a:ext uri="{9D8B030D-6E8A-4147-A177-3AD203B41FA5}">
                      <a16:colId xmlns:a16="http://schemas.microsoft.com/office/drawing/2014/main" val="2694010591"/>
                    </a:ext>
                  </a:extLst>
                </a:gridCol>
                <a:gridCol w="2337211">
                  <a:extLst>
                    <a:ext uri="{9D8B030D-6E8A-4147-A177-3AD203B41FA5}">
                      <a16:colId xmlns:a16="http://schemas.microsoft.com/office/drawing/2014/main" val="841626021"/>
                    </a:ext>
                  </a:extLst>
                </a:gridCol>
                <a:gridCol w="2337211">
                  <a:extLst>
                    <a:ext uri="{9D8B030D-6E8A-4147-A177-3AD203B41FA5}">
                      <a16:colId xmlns:a16="http://schemas.microsoft.com/office/drawing/2014/main" val="204512183"/>
                    </a:ext>
                  </a:extLst>
                </a:gridCol>
                <a:gridCol w="2337211">
                  <a:extLst>
                    <a:ext uri="{9D8B030D-6E8A-4147-A177-3AD203B41FA5}">
                      <a16:colId xmlns:a16="http://schemas.microsoft.com/office/drawing/2014/main" val="1317884418"/>
                    </a:ext>
                  </a:extLst>
                </a:gridCol>
              </a:tblGrid>
              <a:tr h="194556">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Segoe UI Light" panose="020B0502040204020203" pitchFamily="34" charset="0"/>
                        </a:rPr>
                        <a:t>Level 1</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2</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3</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4</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5</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2699635"/>
                  </a:ext>
                </a:extLst>
              </a:tr>
              <a:tr h="384179">
                <a:tc>
                  <a:txBody>
                    <a:bodyPr/>
                    <a:lstStyle/>
                    <a:p>
                      <a:pPr marL="0" marR="0" algn="l">
                        <a:spcBef>
                          <a:spcPts val="300"/>
                        </a:spcBef>
                        <a:spcAft>
                          <a:spcPts val="300"/>
                        </a:spcAft>
                      </a:pPr>
                      <a:r>
                        <a:rPr lang="en-US" sz="1600" kern="100">
                          <a:solidFill>
                            <a:schemeClr val="accent1"/>
                          </a:solidFill>
                          <a:effectLst/>
                          <a:latin typeface="+mj-lt"/>
                          <a:ea typeface="Segoe UI Semilight" panose="020B0402040204020203" pitchFamily="34" charset="0"/>
                          <a:cs typeface="Segoe UI Light" panose="020B0502040204020203" pitchFamily="34" charset="0"/>
                        </a:rPr>
                        <a:t>Latent</a:t>
                      </a:r>
                      <a:endParaRPr lang="en-US" sz="1600" kern="100">
                        <a:solidFill>
                          <a:schemeClr val="accent1"/>
                        </a:solidFill>
                        <a:effectLst/>
                        <a:latin typeface="+mj-lt"/>
                        <a:ea typeface="Segoe UI Semilight" panose="020B0402040204020203" pitchFamily="34" charset="0"/>
                        <a:cs typeface="Times New Roman" panose="02020603050405020304" pitchFamily="18" charset="0"/>
                      </a:endParaRPr>
                    </a:p>
                  </a:txBody>
                  <a:tcPr marL="72000" marR="36000" marT="0" marB="0">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Emerging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Developing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Realizing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Leading</a:t>
                      </a:r>
                    </a:p>
                  </a:txBody>
                  <a:tcPr marL="72000" marR="36000" marT="0" marB="0">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35486783"/>
                  </a:ext>
                </a:extLst>
              </a:tr>
              <a:tr h="4007831">
                <a:tc>
                  <a:txBody>
                    <a:bodyPr/>
                    <a:lstStyle/>
                    <a:p>
                      <a:pPr marL="0" marR="0">
                        <a:spcBef>
                          <a:spcPts val="0"/>
                        </a:spcBef>
                        <a:spcAft>
                          <a:spcPts val="900"/>
                        </a:spcAft>
                      </a:pPr>
                      <a:r>
                        <a:rPr lang="en-US" sz="1100" kern="100" dirty="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RAI is viewed as a technical problem, with technical solutions.</a:t>
                      </a:r>
                      <a:endParaRPr lang="en-US" sz="1100" kern="100" dirty="0">
                        <a:effectLst/>
                        <a:latin typeface="Segoe UI Semilight" panose="020B0402040204020203" pitchFamily="34" charset="0"/>
                        <a:ea typeface="Segoe UI Semilight" panose="020B0402040204020203" pitchFamily="34" charset="0"/>
                        <a:cs typeface="Times New Roman" panose="02020603050405020304" pitchFamily="18" charset="0"/>
                      </a:endParaRPr>
                    </a:p>
                    <a:p>
                      <a:pPr marL="0" marR="0">
                        <a:spcBef>
                          <a:spcPts val="0"/>
                        </a:spcBef>
                        <a:spcAft>
                          <a:spcPts val="900"/>
                        </a:spcAft>
                      </a:pPr>
                      <a:r>
                        <a:rPr lang="en-US" sz="1100" kern="100" dirty="0">
                          <a:solidFill>
                            <a:srgbClr val="000000"/>
                          </a:solidFill>
                          <a:effectLst/>
                          <a:latin typeface="Segoe UI Semibold" panose="020B0702040204020203" pitchFamily="34" charset="0"/>
                          <a:ea typeface="Segoe UI Semilight" panose="020B0402040204020203" pitchFamily="34" charset="0"/>
                          <a:cs typeface="Segoe UI Semibold" panose="020B0702040204020203" pitchFamily="34" charset="0"/>
                        </a:rPr>
                        <a:t>Technical experts such as data science, engineering, and project management, work alone</a:t>
                      </a:r>
                      <a:r>
                        <a:rPr lang="en-US" sz="1100" kern="100" dirty="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 They do not consider social aspects or bring in sociotechnical experts such as UX researchers or designers.</a:t>
                      </a:r>
                      <a:endParaRPr lang="en-US" sz="1100" kern="100" dirty="0">
                        <a:effectLst/>
                        <a:latin typeface="Segoe UI Semilight" panose="020B0402040204020203" pitchFamily="34" charset="0"/>
                        <a:ea typeface="Segoe UI Semilight" panose="020B0402040204020203" pitchFamily="34" charset="0"/>
                        <a:cs typeface="Times New Roman" panose="02020603050405020304" pitchFamily="18" charset="0"/>
                      </a:endParaRPr>
                    </a:p>
                  </a:txBody>
                  <a:tcPr marL="72000" marR="36000" marT="0" marB="0">
                    <a:lnL>
                      <a:noFill/>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RAI is viewed as a technical problem, with technical solutions.</a:t>
                      </a:r>
                      <a:endParaRPr lang="en-US" sz="1100" kern="100">
                        <a:effectLst/>
                        <a:latin typeface="Segoe UI Semilight" panose="020B0402040204020203" pitchFamily="34" charset="0"/>
                        <a:ea typeface="Segoe UI Semilight" panose="020B0402040204020203" pitchFamily="34" charset="0"/>
                        <a:cs typeface="Times New Roman" panose="02020603050405020304" pitchFamily="18" charset="0"/>
                      </a:endParaRPr>
                    </a:p>
                    <a:p>
                      <a:pPr marL="0" marR="0">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Technical experts such as data science, engineering, project management, work alone. They do not consider social aspects. They involve sociotechnical experts, such as UX practitioners, very late in the process and only for superficial work that is not necessarily sociotechnical in nature (e.g., aesthetics of the user interface).</a:t>
                      </a:r>
                      <a:endParaRPr lang="en-US" sz="1100" kern="100">
                        <a:effectLst/>
                        <a:latin typeface="Segoe UI Semilight" panose="020B0402040204020203" pitchFamily="34" charset="0"/>
                        <a:ea typeface="Segoe UI Semilight" panose="020B0402040204020203" pitchFamily="34" charset="0"/>
                        <a:cs typeface="Times New Roman" panose="02020603050405020304" pitchFamily="18" charset="0"/>
                      </a:endParaRPr>
                    </a:p>
                  </a:txBody>
                  <a:tcPr marL="72000" marR="360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RAI is viewed largely as a technical problem but with some social implications.</a:t>
                      </a:r>
                      <a:endParaRPr lang="en-US" sz="1100" kern="100">
                        <a:effectLst/>
                        <a:latin typeface="Segoe UI Semilight" panose="020B0402040204020203" pitchFamily="34" charset="0"/>
                        <a:ea typeface="Segoe UI Semilight" panose="020B0402040204020203" pitchFamily="34" charset="0"/>
                        <a:cs typeface="Times New Roman" panose="02020603050405020304" pitchFamily="18" charset="0"/>
                      </a:endParaRPr>
                    </a:p>
                    <a:p>
                      <a:pPr marL="0" marR="0">
                        <a:spcBef>
                          <a:spcPts val="0"/>
                        </a:spcBef>
                        <a:spcAft>
                          <a:spcPts val="900"/>
                        </a:spcAft>
                      </a:pPr>
                      <a:r>
                        <a:rPr lang="en-US" sz="1100" kern="100">
                          <a:solidFill>
                            <a:srgbClr val="000000"/>
                          </a:solidFill>
                          <a:effectLst/>
                          <a:latin typeface="Segoe UI Semibold" panose="020B0702040204020203" pitchFamily="34" charset="0"/>
                          <a:ea typeface="Segoe UI Semilight" panose="020B0402040204020203" pitchFamily="34" charset="0"/>
                          <a:cs typeface="Segoe UI Semibold" panose="020B0702040204020203" pitchFamily="34" charset="0"/>
                        </a:rPr>
                        <a:t>Technical experts do perfunctory sociotechnical work themselves</a:t>
                      </a:r>
                      <a:r>
                        <a:rPr lang="en-US" sz="1100" kern="10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 without involving sociotechnical experts (e.g., data science, project management do sociotechnical work without engaging UX disciplines).</a:t>
                      </a:r>
                      <a:endParaRPr lang="en-US" sz="1100" kern="100">
                        <a:effectLst/>
                        <a:latin typeface="Segoe UI Semilight" panose="020B0402040204020203" pitchFamily="34" charset="0"/>
                        <a:ea typeface="Segoe UI Semilight" panose="020B0402040204020203" pitchFamily="34" charset="0"/>
                        <a:cs typeface="Times New Roman" panose="02020603050405020304" pitchFamily="18" charset="0"/>
                      </a:endParaRPr>
                    </a:p>
                  </a:txBody>
                  <a:tcPr marL="72000" marR="360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RAI issues are viewed as sociotechnical </a:t>
                      </a:r>
                      <a:r>
                        <a:rPr lang="en-US" sz="1100" kern="100">
                          <a:solidFill>
                            <a:srgbClr val="000000"/>
                          </a:solidFill>
                          <a:effectLst/>
                          <a:latin typeface="Segoe UI Semibold" panose="020B0702040204020203" pitchFamily="34" charset="0"/>
                          <a:ea typeface="Segoe UI Semilight" panose="020B0402040204020203" pitchFamily="34" charset="0"/>
                          <a:cs typeface="Segoe UI Semibold" panose="020B0702040204020203" pitchFamily="34" charset="0"/>
                        </a:rPr>
                        <a:t>problems</a:t>
                      </a:r>
                      <a:r>
                        <a:rPr lang="en-US" sz="1100" kern="10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a:t>
                      </a:r>
                      <a:endParaRPr lang="en-US" sz="1100" kern="100">
                        <a:effectLst/>
                        <a:latin typeface="Segoe UI Semilight" panose="020B0402040204020203" pitchFamily="34" charset="0"/>
                        <a:ea typeface="Segoe UI Semilight" panose="020B0402040204020203" pitchFamily="34" charset="0"/>
                        <a:cs typeface="Times New Roman" panose="02020603050405020304" pitchFamily="18" charset="0"/>
                      </a:endParaRPr>
                    </a:p>
                    <a:p>
                      <a:pPr marL="0" marR="0">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Disciplines with sociotechnical expertise such as UX, anthropology, sociology, linguistics, etc. are engaged to address RAI issues.</a:t>
                      </a:r>
                      <a:endParaRPr lang="en-US" sz="1100" kern="100">
                        <a:effectLst/>
                        <a:latin typeface="Segoe UI Semilight" panose="020B0402040204020203" pitchFamily="34" charset="0"/>
                        <a:ea typeface="Segoe UI Semilight" panose="020B0402040204020203" pitchFamily="34" charset="0"/>
                        <a:cs typeface="Times New Roman" panose="02020603050405020304" pitchFamily="18" charset="0"/>
                      </a:endParaRPr>
                    </a:p>
                  </a:txBody>
                  <a:tcPr marL="72000" marR="360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dirty="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RAI is viewed as a sociotechnical </a:t>
                      </a:r>
                      <a:r>
                        <a:rPr lang="en-US" sz="1100" kern="100" dirty="0">
                          <a:solidFill>
                            <a:srgbClr val="000000"/>
                          </a:solidFill>
                          <a:effectLst/>
                          <a:latin typeface="Segoe UI Semibold" panose="020B0702040204020203" pitchFamily="34" charset="0"/>
                          <a:ea typeface="Segoe UI Semilight" panose="020B0402040204020203" pitchFamily="34" charset="0"/>
                          <a:cs typeface="Segoe UI Semibold" panose="020B0702040204020203" pitchFamily="34" charset="0"/>
                        </a:rPr>
                        <a:t>practice</a:t>
                      </a:r>
                      <a:r>
                        <a:rPr lang="en-US" sz="1100" kern="100" dirty="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a:t>
                      </a:r>
                      <a:endParaRPr lang="en-US" sz="1100" kern="100" dirty="0">
                        <a:effectLst/>
                        <a:latin typeface="Segoe UI Semilight" panose="020B0402040204020203" pitchFamily="34" charset="0"/>
                        <a:ea typeface="Segoe UI Semilight" panose="020B0402040204020203" pitchFamily="34" charset="0"/>
                        <a:cs typeface="Times New Roman" panose="02020603050405020304" pitchFamily="18" charset="0"/>
                      </a:endParaRPr>
                    </a:p>
                    <a:p>
                      <a:pPr marL="0" marR="0">
                        <a:spcBef>
                          <a:spcPts val="0"/>
                        </a:spcBef>
                        <a:spcAft>
                          <a:spcPts val="900"/>
                        </a:spcAft>
                      </a:pPr>
                      <a:r>
                        <a:rPr lang="en-US" sz="1100" kern="100" dirty="0">
                          <a:solidFill>
                            <a:srgbClr val="000000"/>
                          </a:solidFill>
                          <a:effectLst/>
                          <a:latin typeface="Segoe UI Semilight" panose="020B0402040204020203" pitchFamily="34" charset="0"/>
                          <a:ea typeface="Segoe UI Semilight" panose="020B0402040204020203" pitchFamily="34" charset="0"/>
                          <a:cs typeface="Times New Roman" panose="02020603050405020304" pitchFamily="18" charset="0"/>
                        </a:rPr>
                        <a:t>Disciplines with </a:t>
                      </a:r>
                      <a:r>
                        <a:rPr lang="en-US" sz="1100" kern="100" dirty="0">
                          <a:solidFill>
                            <a:srgbClr val="000000"/>
                          </a:solidFill>
                          <a:effectLst/>
                          <a:latin typeface="Segoe UI Semibold" panose="020B0702040204020203" pitchFamily="34" charset="0"/>
                          <a:ea typeface="Segoe UI Semilight" panose="020B0402040204020203" pitchFamily="34" charset="0"/>
                          <a:cs typeface="Segoe UI Semibold" panose="020B0702040204020203" pitchFamily="34" charset="0"/>
                        </a:rPr>
                        <a:t>sociotechnical expertise such as UX, anthropology, sociology, linguistics, etc. are engaged from the very beginning and shape product strategy (e.g., whether and what to build).</a:t>
                      </a:r>
                      <a:endParaRPr lang="en-US" sz="1100" kern="100" dirty="0">
                        <a:effectLst/>
                        <a:latin typeface="Segoe UI Semibold" panose="020B0702040204020203" pitchFamily="34" charset="0"/>
                        <a:ea typeface="Segoe UI Semilight" panose="020B0402040204020203" pitchFamily="34" charset="0"/>
                        <a:cs typeface="Segoe UI Semibold" panose="020B0702040204020203" pitchFamily="34" charset="0"/>
                      </a:endParaRPr>
                    </a:p>
                  </a:txBody>
                  <a:tcPr marL="72000" marR="36000" marT="0" marB="0">
                    <a:lnL w="6350" cap="flat" cmpd="sng" algn="ctr">
                      <a:solidFill>
                        <a:schemeClr val="bg1">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72157734"/>
                  </a:ext>
                </a:extLst>
              </a:tr>
            </a:tbl>
          </a:graphicData>
        </a:graphic>
      </p:graphicFrame>
    </p:spTree>
    <p:extLst>
      <p:ext uri="{BB962C8B-B14F-4D97-AF65-F5344CB8AC3E}">
        <p14:creationId xmlns:p14="http://schemas.microsoft.com/office/powerpoint/2010/main" val="32491842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AE2E9-48C0-C24C-2BD7-DC17328E7428}"/>
            </a:ext>
          </a:extLst>
        </p:cNvPr>
        <p:cNvGrpSpPr/>
        <p:nvPr/>
      </p:nvGrpSpPr>
      <p:grpSpPr>
        <a:xfrm>
          <a:off x="0" y="0"/>
          <a:ext cx="0" cy="0"/>
          <a:chOff x="0" y="0"/>
          <a:chExt cx="0" cy="0"/>
        </a:xfrm>
      </p:grpSpPr>
      <p:sp>
        <p:nvSpPr>
          <p:cNvPr id="5" name="Rounded Rectangle 16">
            <a:extLst>
              <a:ext uri="{FF2B5EF4-FFF2-40B4-BE49-F238E27FC236}">
                <a16:creationId xmlns:a16="http://schemas.microsoft.com/office/drawing/2014/main" id="{7193ECDA-E9FA-A6E4-8655-CBCF09917DB7}"/>
              </a:ext>
            </a:extLst>
          </p:cNvPr>
          <p:cNvSpPr/>
          <p:nvPr/>
        </p:nvSpPr>
        <p:spPr bwMode="auto">
          <a:xfrm>
            <a:off x="486137" y="1215342"/>
            <a:ext cx="11219726" cy="4942389"/>
          </a:xfrm>
          <a:prstGeom prst="roundRect">
            <a:avLst>
              <a:gd name="adj" fmla="val 2640"/>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49"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BC377063-2732-AE95-9277-2E1B14A1C166}"/>
              </a:ext>
            </a:extLst>
          </p:cNvPr>
          <p:cNvSpPr>
            <a:spLocks noGrp="1"/>
          </p:cNvSpPr>
          <p:nvPr>
            <p:ph type="title"/>
          </p:nvPr>
        </p:nvSpPr>
        <p:spPr>
          <a:xfrm>
            <a:off x="588263" y="457200"/>
            <a:ext cx="11018520" cy="553998"/>
          </a:xfrm>
        </p:spPr>
        <p:txBody>
          <a:bodyPr/>
          <a:lstStyle/>
          <a:p>
            <a:r>
              <a:rPr lang="en-US" dirty="0"/>
              <a:t>Common language</a:t>
            </a:r>
          </a:p>
        </p:txBody>
      </p:sp>
      <p:graphicFrame>
        <p:nvGraphicFramePr>
          <p:cNvPr id="3" name="Table 2">
            <a:extLst>
              <a:ext uri="{FF2B5EF4-FFF2-40B4-BE49-F238E27FC236}">
                <a16:creationId xmlns:a16="http://schemas.microsoft.com/office/drawing/2014/main" id="{1E2B72B0-44E2-FAF8-E2A0-01ED6416F2A9}"/>
              </a:ext>
            </a:extLst>
          </p:cNvPr>
          <p:cNvGraphicFramePr>
            <a:graphicFrameLocks noGrp="1"/>
          </p:cNvGraphicFramePr>
          <p:nvPr>
            <p:extLst>
              <p:ext uri="{D42A27DB-BD31-4B8C-83A1-F6EECF244321}">
                <p14:modId xmlns:p14="http://schemas.microsoft.com/office/powerpoint/2010/main" val="1498142114"/>
              </p:ext>
            </p:extLst>
          </p:nvPr>
        </p:nvGraphicFramePr>
        <p:xfrm>
          <a:off x="612160" y="1393253"/>
          <a:ext cx="10967681" cy="4586566"/>
        </p:xfrm>
        <a:graphic>
          <a:graphicData uri="http://schemas.openxmlformats.org/drawingml/2006/table">
            <a:tbl>
              <a:tblPr firstRow="1" firstCol="1" bandRow="1"/>
              <a:tblGrid>
                <a:gridCol w="1978024">
                  <a:extLst>
                    <a:ext uri="{9D8B030D-6E8A-4147-A177-3AD203B41FA5}">
                      <a16:colId xmlns:a16="http://schemas.microsoft.com/office/drawing/2014/main" val="3744434209"/>
                    </a:ext>
                  </a:extLst>
                </a:gridCol>
                <a:gridCol w="1978024">
                  <a:extLst>
                    <a:ext uri="{9D8B030D-6E8A-4147-A177-3AD203B41FA5}">
                      <a16:colId xmlns:a16="http://schemas.microsoft.com/office/drawing/2014/main" val="2694010591"/>
                    </a:ext>
                  </a:extLst>
                </a:gridCol>
                <a:gridCol w="2337211">
                  <a:extLst>
                    <a:ext uri="{9D8B030D-6E8A-4147-A177-3AD203B41FA5}">
                      <a16:colId xmlns:a16="http://schemas.microsoft.com/office/drawing/2014/main" val="841626021"/>
                    </a:ext>
                  </a:extLst>
                </a:gridCol>
                <a:gridCol w="2337211">
                  <a:extLst>
                    <a:ext uri="{9D8B030D-6E8A-4147-A177-3AD203B41FA5}">
                      <a16:colId xmlns:a16="http://schemas.microsoft.com/office/drawing/2014/main" val="204512183"/>
                    </a:ext>
                  </a:extLst>
                </a:gridCol>
                <a:gridCol w="2337211">
                  <a:extLst>
                    <a:ext uri="{9D8B030D-6E8A-4147-A177-3AD203B41FA5}">
                      <a16:colId xmlns:a16="http://schemas.microsoft.com/office/drawing/2014/main" val="1317884418"/>
                    </a:ext>
                  </a:extLst>
                </a:gridCol>
              </a:tblGrid>
              <a:tr h="194556">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Segoe UI Light" panose="020B0502040204020203" pitchFamily="34" charset="0"/>
                        </a:rPr>
                        <a:t>Level 1</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2</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3</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4</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5</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2699635"/>
                  </a:ext>
                </a:extLst>
              </a:tr>
              <a:tr h="384179">
                <a:tc>
                  <a:txBody>
                    <a:bodyPr/>
                    <a:lstStyle/>
                    <a:p>
                      <a:pPr marL="0" marR="0" algn="l">
                        <a:spcBef>
                          <a:spcPts val="300"/>
                        </a:spcBef>
                        <a:spcAft>
                          <a:spcPts val="300"/>
                        </a:spcAft>
                      </a:pPr>
                      <a:r>
                        <a:rPr lang="en-US" sz="1600" kern="100">
                          <a:solidFill>
                            <a:schemeClr val="accent1"/>
                          </a:solidFill>
                          <a:effectLst/>
                          <a:latin typeface="+mj-lt"/>
                          <a:ea typeface="Segoe UI Semilight" panose="020B0402040204020203" pitchFamily="34" charset="0"/>
                          <a:cs typeface="Segoe UI Light" panose="020B0502040204020203" pitchFamily="34" charset="0"/>
                        </a:rPr>
                        <a:t>Latent</a:t>
                      </a:r>
                      <a:endParaRPr lang="en-US" sz="1600" kern="100">
                        <a:solidFill>
                          <a:schemeClr val="accent1"/>
                        </a:solidFill>
                        <a:effectLst/>
                        <a:latin typeface="+mj-lt"/>
                        <a:ea typeface="Segoe UI Semilight" panose="020B0402040204020203" pitchFamily="34" charset="0"/>
                        <a:cs typeface="Times New Roman" panose="02020603050405020304" pitchFamily="18" charset="0"/>
                      </a:endParaRPr>
                    </a:p>
                  </a:txBody>
                  <a:tcPr marL="72000" marR="36000" marT="0" marB="0">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Emerging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Developing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Realizing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Leading</a:t>
                      </a:r>
                    </a:p>
                  </a:txBody>
                  <a:tcPr marL="72000" marR="36000" marT="0" marB="0">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35486783"/>
                  </a:ext>
                </a:extLst>
              </a:tr>
              <a:tr h="4007831">
                <a:tc>
                  <a:txBody>
                    <a:bodyPr/>
                    <a:lstStyle/>
                    <a:p>
                      <a:pPr marL="0" marR="0">
                        <a:spcBef>
                          <a:spcPts val="0"/>
                        </a:spcBef>
                        <a:spcAft>
                          <a:spcPts val="900"/>
                        </a:spcAft>
                      </a:pPr>
                      <a:r>
                        <a:rPr lang="en-US" sz="1100" kern="100" dirty="0">
                          <a:solidFill>
                            <a:schemeClr val="tx1"/>
                          </a:solidFill>
                          <a:effectLst/>
                          <a:latin typeface="Segoe UI Semilight" panose="020B0402040204020203" pitchFamily="34" charset="0"/>
                          <a:cs typeface="Segoe UI Semilight" panose="020B0402040204020203" pitchFamily="34" charset="0"/>
                        </a:rPr>
                        <a:t>AI practitioners in different disciplines cannot communicate effectively but are able to recognize they lack a common language and that they’re not on the same page.</a:t>
                      </a:r>
                    </a:p>
                    <a:p>
                      <a:pPr marL="0" marR="0">
                        <a:spcBef>
                          <a:spcPts val="0"/>
                        </a:spcBef>
                        <a:spcAft>
                          <a:spcPts val="900"/>
                        </a:spcAft>
                      </a:pPr>
                      <a:r>
                        <a:rPr lang="en-US" sz="1100" kern="100" dirty="0">
                          <a:solidFill>
                            <a:schemeClr val="tx1"/>
                          </a:solidFill>
                          <a:effectLst/>
                          <a:latin typeface="Segoe UI Semilight" panose="020B0402040204020203" pitchFamily="34" charset="0"/>
                          <a:cs typeface="Segoe UI Semilight" panose="020B0402040204020203" pitchFamily="34" charset="0"/>
                        </a:rPr>
                        <a:t> </a:t>
                      </a:r>
                      <a:endParaRPr lang="en-US" sz="1100" kern="100" dirty="0">
                        <a:solidFill>
                          <a:schemeClr val="tx1"/>
                        </a:solidFill>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100460" marR="100460" marT="0" marB="0">
                    <a:lnL>
                      <a:noFill/>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a:solidFill>
                            <a:schemeClr val="tx1"/>
                          </a:solidFill>
                          <a:effectLst/>
                          <a:latin typeface="Segoe UI Semilight" panose="020B0402040204020203" pitchFamily="34" charset="0"/>
                          <a:cs typeface="Segoe UI Semilight" panose="020B0402040204020203" pitchFamily="34" charset="0"/>
                        </a:rPr>
                        <a:t>AI practitioners in different disciplines have enough common language to understand each other a little bit and to recognize what they don’t know.</a:t>
                      </a:r>
                    </a:p>
                    <a:p>
                      <a:pPr marL="0" marR="0">
                        <a:spcBef>
                          <a:spcPts val="0"/>
                        </a:spcBef>
                        <a:spcAft>
                          <a:spcPts val="900"/>
                        </a:spcAft>
                      </a:pPr>
                      <a:r>
                        <a:rPr lang="en-US" sz="1100" kern="100">
                          <a:solidFill>
                            <a:schemeClr val="tx1"/>
                          </a:solidFill>
                          <a:effectLst/>
                          <a:latin typeface="Segoe UI Semilight" panose="020B0402040204020203" pitchFamily="34" charset="0"/>
                          <a:cs typeface="Segoe UI Semilight" panose="020B0402040204020203" pitchFamily="34" charset="0"/>
                        </a:rPr>
                        <a:t>A few disciplines might be able to communicate well (e.g., UX and front-end software development) yet there is little understanding across all disciplines.</a:t>
                      </a:r>
                      <a:endParaRPr lang="en-US" sz="1100" kern="100">
                        <a:solidFill>
                          <a:schemeClr val="tx1"/>
                        </a:solidFill>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100460" marR="10046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a:solidFill>
                            <a:schemeClr val="tx1"/>
                          </a:solidFill>
                          <a:effectLst/>
                          <a:latin typeface="Segoe UI Semilight" panose="020B0402040204020203" pitchFamily="34" charset="0"/>
                          <a:cs typeface="Segoe UI Semilight" panose="020B0402040204020203" pitchFamily="34" charset="0"/>
                        </a:rPr>
                        <a:t>AI practitioners in different disciplines have enough of a common language to have useful conversations. They actively seek clarification and better understanding. They invest patience and curiosity in getting on the same page.</a:t>
                      </a:r>
                    </a:p>
                    <a:p>
                      <a:pPr marL="0" marR="0">
                        <a:spcBef>
                          <a:spcPts val="0"/>
                        </a:spcBef>
                        <a:spcAft>
                          <a:spcPts val="900"/>
                        </a:spcAft>
                      </a:pPr>
                      <a:r>
                        <a:rPr lang="en-US" sz="1100" kern="100">
                          <a:solidFill>
                            <a:schemeClr val="tx1"/>
                          </a:solidFill>
                          <a:effectLst/>
                          <a:latin typeface="Segoe UI Semilight" panose="020B0402040204020203" pitchFamily="34" charset="0"/>
                          <a:cs typeface="Segoe UI Semilight" panose="020B0402040204020203" pitchFamily="34" charset="0"/>
                        </a:rPr>
                        <a:t> </a:t>
                      </a:r>
                      <a:endParaRPr lang="en-US" sz="1100" kern="100">
                        <a:solidFill>
                          <a:schemeClr val="tx1"/>
                        </a:solidFill>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100460" marR="10046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dirty="0">
                          <a:solidFill>
                            <a:schemeClr val="tx1"/>
                          </a:solidFill>
                          <a:effectLst/>
                          <a:latin typeface="Segoe UI Semilight" panose="020B0402040204020203" pitchFamily="34" charset="0"/>
                          <a:cs typeface="Segoe UI Semilight" panose="020B0402040204020203" pitchFamily="34" charset="0"/>
                        </a:rPr>
                        <a:t>AI practitioners in different disciplines have the ability to engage in cross-disciplinary dialogue – to translate from one discipline, stakeholder group, or customer to another and engage in deep meaningful RAI work.</a:t>
                      </a:r>
                    </a:p>
                    <a:p>
                      <a:pPr marL="0" marR="0">
                        <a:spcBef>
                          <a:spcPts val="0"/>
                        </a:spcBef>
                        <a:spcAft>
                          <a:spcPts val="900"/>
                        </a:spcAft>
                      </a:pPr>
                      <a:r>
                        <a:rPr lang="en-US" sz="1100" kern="100" dirty="0">
                          <a:solidFill>
                            <a:schemeClr val="tx1"/>
                          </a:solidFill>
                          <a:effectLst/>
                          <a:latin typeface="Segoe UI Semilight" panose="020B0402040204020203" pitchFamily="34" charset="0"/>
                          <a:cs typeface="Segoe UI Semilight" panose="020B0402040204020203" pitchFamily="34" charset="0"/>
                        </a:rPr>
                        <a:t>The cross-disciplinary dialogue respects each discipline’s expertise and does not imply that everyone needs to acquire deep expertise in other areas.</a:t>
                      </a:r>
                    </a:p>
                    <a:p>
                      <a:pPr marL="0" marR="0">
                        <a:spcBef>
                          <a:spcPts val="0"/>
                        </a:spcBef>
                        <a:spcAft>
                          <a:spcPts val="900"/>
                        </a:spcAft>
                      </a:pPr>
                      <a:r>
                        <a:rPr lang="en-US" sz="1100" kern="100" dirty="0">
                          <a:solidFill>
                            <a:schemeClr val="tx1"/>
                          </a:solidFill>
                          <a:effectLst/>
                          <a:latin typeface="Segoe UI Semilight" panose="020B0402040204020203" pitchFamily="34" charset="0"/>
                          <a:cs typeface="Segoe UI Semilight" panose="020B0402040204020203" pitchFamily="34" charset="0"/>
                        </a:rPr>
                        <a:t> </a:t>
                      </a:r>
                      <a:endParaRPr lang="en-US" sz="1100" kern="100" dirty="0">
                        <a:solidFill>
                          <a:schemeClr val="tx1"/>
                        </a:solidFill>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100460" marR="10046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dirty="0">
                          <a:solidFill>
                            <a:schemeClr val="tx1"/>
                          </a:solidFill>
                          <a:effectLst/>
                          <a:latin typeface="Segoe UI Semilight" panose="020B0402040204020203" pitchFamily="34" charset="0"/>
                          <a:cs typeface="Segoe UI Semilight" panose="020B0402040204020203" pitchFamily="34" charset="0"/>
                        </a:rPr>
                        <a:t>AI practitioners in different disciplines have the ability to engage in cross-disciplinary dialogue – to translate from one discipline, stakeholder group, or customer to another and engage in deep meaningful RAI work.</a:t>
                      </a:r>
                    </a:p>
                    <a:p>
                      <a:pPr marL="0" marR="0">
                        <a:spcBef>
                          <a:spcPts val="0"/>
                        </a:spcBef>
                        <a:spcAft>
                          <a:spcPts val="900"/>
                        </a:spcAft>
                      </a:pPr>
                      <a:r>
                        <a:rPr lang="en-US" sz="1100" kern="100" dirty="0">
                          <a:solidFill>
                            <a:schemeClr val="tx1"/>
                          </a:solidFill>
                          <a:effectLst/>
                          <a:latin typeface="Segoe UI Semilight" panose="020B0402040204020203" pitchFamily="34" charset="0"/>
                          <a:cs typeface="Segoe UI Semilight" panose="020B0402040204020203" pitchFamily="34" charset="0"/>
                        </a:rPr>
                        <a:t>The cross-disciplinary dialogue respects each discipline’s expertise and does not imply that everyone needs to acquire deep expertise in other areas. </a:t>
                      </a:r>
                      <a:endParaRPr lang="en-US" sz="1100" kern="100" dirty="0">
                        <a:solidFill>
                          <a:schemeClr val="tx1"/>
                        </a:solidFill>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100460" marR="100460" marT="0" marB="0">
                    <a:lnL w="6350" cap="flat" cmpd="sng" algn="ctr">
                      <a:solidFill>
                        <a:schemeClr val="bg1">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72157734"/>
                  </a:ext>
                </a:extLst>
              </a:tr>
            </a:tbl>
          </a:graphicData>
        </a:graphic>
      </p:graphicFrame>
    </p:spTree>
    <p:extLst>
      <p:ext uri="{BB962C8B-B14F-4D97-AF65-F5344CB8AC3E}">
        <p14:creationId xmlns:p14="http://schemas.microsoft.com/office/powerpoint/2010/main" val="41727857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58D3B-7E06-23D1-8C38-92FFA30457AA}"/>
              </a:ext>
            </a:extLst>
          </p:cNvPr>
          <p:cNvSpPr>
            <a:spLocks noGrp="1"/>
          </p:cNvSpPr>
          <p:nvPr>
            <p:ph type="title"/>
          </p:nvPr>
        </p:nvSpPr>
        <p:spPr/>
        <p:txBody>
          <a:bodyPr/>
          <a:lstStyle/>
          <a:p>
            <a:r>
              <a:rPr lang="en-US"/>
              <a:t>24 dimensions of RAI maturity</a:t>
            </a:r>
          </a:p>
        </p:txBody>
      </p:sp>
      <p:sp>
        <p:nvSpPr>
          <p:cNvPr id="3" name="Rounded Rectangle 16">
            <a:extLst>
              <a:ext uri="{FF2B5EF4-FFF2-40B4-BE49-F238E27FC236}">
                <a16:creationId xmlns:a16="http://schemas.microsoft.com/office/drawing/2014/main" id="{E3E713DC-01AD-BC38-CF3A-8E2CE01FD6BE}"/>
              </a:ext>
            </a:extLst>
          </p:cNvPr>
          <p:cNvSpPr/>
          <p:nvPr/>
        </p:nvSpPr>
        <p:spPr bwMode="auto">
          <a:xfrm>
            <a:off x="-342899" y="1239715"/>
            <a:ext cx="6290157" cy="4844562"/>
          </a:xfrm>
          <a:prstGeom prst="roundRect">
            <a:avLst>
              <a:gd name="adj" fmla="val 2640"/>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49"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4" name="Text Placeholder 3">
            <a:extLst>
              <a:ext uri="{FF2B5EF4-FFF2-40B4-BE49-F238E27FC236}">
                <a16:creationId xmlns:a16="http://schemas.microsoft.com/office/drawing/2014/main" id="{090F6A34-6EC5-218A-D47E-A1A92FAB9180}"/>
              </a:ext>
            </a:extLst>
          </p:cNvPr>
          <p:cNvSpPr txBox="1">
            <a:spLocks/>
          </p:cNvSpPr>
          <p:nvPr/>
        </p:nvSpPr>
        <p:spPr>
          <a:xfrm>
            <a:off x="1065195" y="2118336"/>
            <a:ext cx="4593852" cy="3549690"/>
          </a:xfrm>
          <a:prstGeom prst="rect">
            <a:avLst/>
          </a:prstGeom>
        </p:spPr>
        <p:txBody>
          <a:bodyPr vert="horz" wrap="square" lIns="0" tIns="0" rIns="0" bIns="0" rtlCol="0" anchor="t">
            <a:spAutoFit/>
          </a:bodyPr>
          <a:lstStyle>
            <a:lvl1pPr marL="176213" marR="0" indent="-1762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2000" kern="1200" spc="0" baseline="0" dirty="0">
                <a:solidFill>
                  <a:schemeClr val="tx1"/>
                </a:solidFill>
                <a:latin typeface="+mn-lt"/>
                <a:ea typeface="+mn-ea"/>
                <a:cs typeface="Segoe UI" panose="020B0502040204020203" pitchFamily="34" charset="0"/>
              </a:defRPr>
            </a:lvl1pPr>
            <a:lvl2pPr marL="322263" marR="0" indent="-1508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800" kern="1200" spc="0" baseline="0" dirty="0">
                <a:solidFill>
                  <a:schemeClr val="tx1"/>
                </a:solidFill>
                <a:latin typeface="+mn-lt"/>
                <a:ea typeface="+mn-ea"/>
                <a:cs typeface="+mn-cs"/>
              </a:defRPr>
            </a:lvl2pPr>
            <a:lvl3pPr marL="466725" marR="0" indent="-1381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600" kern="1200" spc="0" baseline="0" dirty="0">
                <a:solidFill>
                  <a:schemeClr val="tx1"/>
                </a:solidFill>
                <a:latin typeface="+mn-lt"/>
                <a:ea typeface="+mn-ea"/>
                <a:cs typeface="+mn-cs"/>
              </a:defRPr>
            </a:lvl3pPr>
            <a:lvl4pPr marL="595313" marR="0" indent="-12858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4pPr>
            <a:lvl5pPr marL="731838" marR="0" indent="-12223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Accountability</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Internal Transparency</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External Transparency</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1" i="0" u="none" strike="noStrike" kern="1200" cap="none" spc="0" normalizeH="0" baseline="0" noProof="0" dirty="0">
                <a:ln>
                  <a:noFill/>
                </a:ln>
                <a:solidFill>
                  <a:srgbClr val="000000"/>
                </a:solidFill>
                <a:effectLst/>
                <a:uLnTx/>
                <a:uFillTx/>
                <a:latin typeface="Segoe UI Semibold" panose="020B0502040204020203" pitchFamily="34" charset="0"/>
                <a:ea typeface="+mn-ea"/>
                <a:cs typeface="Segoe UI Semibold" panose="020B0502040204020203" pitchFamily="34" charset="0"/>
              </a:rPr>
              <a:t>Identifying RAI Risks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1" i="0" u="none" strike="noStrike" kern="1200" cap="none" spc="0" normalizeH="0" baseline="0" noProof="0" dirty="0">
                <a:ln>
                  <a:noFill/>
                </a:ln>
                <a:solidFill>
                  <a:srgbClr val="000000"/>
                </a:solidFill>
                <a:effectLst/>
                <a:uLnTx/>
                <a:uFillTx/>
                <a:latin typeface="Segoe UI Semibold" panose="020B0502040204020203" pitchFamily="34" charset="0"/>
                <a:ea typeface="+mn-ea"/>
                <a:cs typeface="Segoe UI Semibold" panose="020B0502040204020203" pitchFamily="34" charset="0"/>
              </a:rPr>
              <a:t>Measuring RAI Risks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1" i="0" u="none" strike="noStrike" kern="1200" cap="none" spc="0" normalizeH="0" baseline="0" noProof="0" dirty="0">
                <a:ln>
                  <a:noFill/>
                </a:ln>
                <a:solidFill>
                  <a:srgbClr val="000000"/>
                </a:solidFill>
                <a:effectLst/>
                <a:uLnTx/>
                <a:uFillTx/>
                <a:latin typeface="Segoe UI Semibold" panose="020B0502040204020203" pitchFamily="34" charset="0"/>
                <a:ea typeface="+mn-ea"/>
                <a:cs typeface="Segoe UI Semibold" panose="020B0502040204020203" pitchFamily="34" charset="0"/>
              </a:rPr>
              <a:t>Mitigating RAI Risks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1" i="0" u="none" strike="noStrike" kern="1200" cap="none" spc="0" normalizeH="0" baseline="0" noProof="0" dirty="0">
                <a:ln>
                  <a:noFill/>
                </a:ln>
                <a:solidFill>
                  <a:srgbClr val="000000"/>
                </a:solidFill>
                <a:effectLst/>
                <a:uLnTx/>
                <a:uFillTx/>
                <a:latin typeface="Segoe UI Semibold" panose="020B0502040204020203" pitchFamily="34" charset="0"/>
                <a:ea typeface="+mn-ea"/>
                <a:cs typeface="Segoe UI Semibold" panose="020B0502040204020203" pitchFamily="34" charset="0"/>
              </a:rPr>
              <a:t>Monitoring RAI Risks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AI Privacy</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6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AI Security</a:t>
            </a:r>
          </a:p>
        </p:txBody>
      </p:sp>
      <p:sp>
        <p:nvSpPr>
          <p:cNvPr id="5" name="Isosceles Triangle 4">
            <a:extLst>
              <a:ext uri="{FF2B5EF4-FFF2-40B4-BE49-F238E27FC236}">
                <a16:creationId xmlns:a16="http://schemas.microsoft.com/office/drawing/2014/main" id="{B3633450-D787-A251-C27B-21EAD98AE2DD}"/>
              </a:ext>
            </a:extLst>
          </p:cNvPr>
          <p:cNvSpPr/>
          <p:nvPr/>
        </p:nvSpPr>
        <p:spPr bwMode="auto">
          <a:xfrm>
            <a:off x="7982686" y="1086497"/>
            <a:ext cx="2239333" cy="1930459"/>
          </a:xfrm>
          <a:prstGeom prst="triangle">
            <a:avLst/>
          </a:prstGeom>
          <a:solidFill>
            <a:srgbClr val="F1D628"/>
          </a:solidFill>
          <a:ln w="3175" cap="flat" cmpd="sng" algn="ctr">
            <a:noFill/>
            <a:prstDash val="solid"/>
            <a:headEnd type="none" w="med" len="med"/>
            <a:tailEnd type="none" w="med" len="med"/>
          </a:ln>
          <a:effectLst/>
        </p:spPr>
        <p:txBody>
          <a:bodyPr rot="0" spcFirstLastPara="0" vertOverflow="overflow" horzOverflow="overflow" vert="horz" wrap="square" lIns="0" tIns="146304" rIns="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Segoe UI"/>
                <a:ea typeface="+mn-ea"/>
                <a:cs typeface="Segoe UI"/>
              </a:rPr>
              <a:t>RAI</a:t>
            </a:r>
            <a:br>
              <a:rPr kumimoji="0" lang="en-US" sz="2400" b="0" i="0" u="none" strike="noStrike" kern="0" cap="none" spc="0" normalizeH="0" baseline="0" noProof="0">
                <a:ln>
                  <a:noFill/>
                </a:ln>
                <a:solidFill>
                  <a:srgbClr val="000000"/>
                </a:solidFill>
                <a:effectLst/>
                <a:uLnTx/>
                <a:uFillTx/>
                <a:latin typeface="Segoe UI"/>
                <a:ea typeface="+mn-ea"/>
                <a:cs typeface="Segoe UI" pitchFamily="34" charset="0"/>
              </a:rPr>
            </a:br>
            <a:r>
              <a:rPr kumimoji="0" lang="en-US" sz="2400" b="0" i="0" u="none" strike="noStrike" kern="0" cap="none" spc="0" normalizeH="0" baseline="0" noProof="0">
                <a:ln>
                  <a:noFill/>
                </a:ln>
                <a:solidFill>
                  <a:srgbClr val="000000"/>
                </a:solidFill>
                <a:effectLst/>
                <a:uLnTx/>
                <a:uFillTx/>
                <a:latin typeface="Segoe UI"/>
                <a:ea typeface="+mn-ea"/>
                <a:cs typeface="Segoe UI"/>
              </a:rPr>
              <a:t>Practice</a:t>
            </a:r>
          </a:p>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Segoe UI"/>
              <a:ea typeface="+mn-ea"/>
              <a:cs typeface="Segoe UI" pitchFamily="34" charset="0"/>
            </a:endParaRPr>
          </a:p>
        </p:txBody>
      </p:sp>
      <p:sp>
        <p:nvSpPr>
          <p:cNvPr id="6" name="Trapezoid 5">
            <a:extLst>
              <a:ext uri="{FF2B5EF4-FFF2-40B4-BE49-F238E27FC236}">
                <a16:creationId xmlns:a16="http://schemas.microsoft.com/office/drawing/2014/main" id="{EC44B3BD-C4EB-412E-0B92-22DEFC0C3052}"/>
              </a:ext>
            </a:extLst>
          </p:cNvPr>
          <p:cNvSpPr/>
          <p:nvPr/>
        </p:nvSpPr>
        <p:spPr bwMode="auto">
          <a:xfrm>
            <a:off x="7189618" y="3022628"/>
            <a:ext cx="3831336" cy="1371600"/>
          </a:xfrm>
          <a:prstGeom prst="trapezoid">
            <a:avLst>
              <a:gd name="adj" fmla="val 57303"/>
            </a:avLst>
          </a:prstGeom>
          <a:solidFill>
            <a:srgbClr val="9FD16D">
              <a:alpha val="15000"/>
            </a:srgbClr>
          </a:solidFill>
          <a:ln w="317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alpha val="15000"/>
                  </a:srgbClr>
                </a:solidFill>
                <a:effectLst/>
                <a:uLnTx/>
                <a:uFillTx/>
                <a:latin typeface="Segoe UI"/>
                <a:ea typeface="+mn-ea"/>
                <a:cs typeface="Segoe UI"/>
              </a:rPr>
              <a:t>Team Approach</a:t>
            </a:r>
          </a:p>
        </p:txBody>
      </p:sp>
      <p:sp>
        <p:nvSpPr>
          <p:cNvPr id="7" name="Trapezoid 6">
            <a:extLst>
              <a:ext uri="{FF2B5EF4-FFF2-40B4-BE49-F238E27FC236}">
                <a16:creationId xmlns:a16="http://schemas.microsoft.com/office/drawing/2014/main" id="{B941024C-7DC8-17BE-420B-3971989721DB}"/>
              </a:ext>
            </a:extLst>
          </p:cNvPr>
          <p:cNvSpPr/>
          <p:nvPr/>
        </p:nvSpPr>
        <p:spPr bwMode="auto">
          <a:xfrm>
            <a:off x="6398599" y="4399900"/>
            <a:ext cx="5413248" cy="1371600"/>
          </a:xfrm>
          <a:prstGeom prst="trapezoid">
            <a:avLst>
              <a:gd name="adj" fmla="val 57303"/>
            </a:avLst>
          </a:prstGeom>
          <a:solidFill>
            <a:srgbClr val="3FBDBC">
              <a:alpha val="15000"/>
            </a:srgbClr>
          </a:solidFill>
          <a:ln w="317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alpha val="15000"/>
                  </a:srgbClr>
                </a:solidFill>
                <a:effectLst/>
                <a:uLnTx/>
                <a:uFillTx/>
                <a:latin typeface="Segoe UI"/>
                <a:ea typeface="+mn-ea"/>
                <a:cs typeface="Segoe UI"/>
              </a:rPr>
              <a:t>Organizational Foundations</a:t>
            </a:r>
            <a:endParaRPr kumimoji="0" lang="en-US" sz="2400" b="0" i="0" u="none" strike="noStrike" kern="0" cap="none" spc="0" normalizeH="0" baseline="0" noProof="0">
              <a:ln>
                <a:noFill/>
              </a:ln>
              <a:solidFill>
                <a:srgbClr val="000000">
                  <a:alpha val="15000"/>
                </a:srgbClr>
              </a:solidFill>
              <a:effectLst/>
              <a:uLnTx/>
              <a:uFillTx/>
              <a:latin typeface="Segoe UI"/>
              <a:ea typeface="+mn-ea"/>
              <a:cs typeface="Segoe UI" pitchFamily="34" charset="0"/>
            </a:endParaRPr>
          </a:p>
        </p:txBody>
      </p:sp>
      <p:sp>
        <p:nvSpPr>
          <p:cNvPr id="8" name="Oval 7">
            <a:extLst>
              <a:ext uri="{FF2B5EF4-FFF2-40B4-BE49-F238E27FC236}">
                <a16:creationId xmlns:a16="http://schemas.microsoft.com/office/drawing/2014/main" id="{060F3458-BE67-01F0-ADC3-FC0902477B5C}"/>
              </a:ext>
            </a:extLst>
          </p:cNvPr>
          <p:cNvSpPr/>
          <p:nvPr/>
        </p:nvSpPr>
        <p:spPr bwMode="auto">
          <a:xfrm>
            <a:off x="588264" y="2099192"/>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16</a:t>
            </a:r>
          </a:p>
        </p:txBody>
      </p:sp>
      <p:sp>
        <p:nvSpPr>
          <p:cNvPr id="11" name="TextBox 10">
            <a:extLst>
              <a:ext uri="{FF2B5EF4-FFF2-40B4-BE49-F238E27FC236}">
                <a16:creationId xmlns:a16="http://schemas.microsoft.com/office/drawing/2014/main" id="{CB66B288-4872-311A-2D48-EADF74D32117}"/>
              </a:ext>
            </a:extLst>
          </p:cNvPr>
          <p:cNvSpPr txBox="1"/>
          <p:nvPr/>
        </p:nvSpPr>
        <p:spPr>
          <a:xfrm>
            <a:off x="588263" y="1589471"/>
            <a:ext cx="1670329" cy="369332"/>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2D628"/>
                </a:solidFill>
                <a:effectLst/>
                <a:uLnTx/>
                <a:uFillTx/>
                <a:latin typeface="Segoe UI Semibold" panose="020B0502040204020203" pitchFamily="34" charset="0"/>
                <a:ea typeface="+mn-ea"/>
                <a:cs typeface="Segoe UI Semibold" panose="020B0502040204020203" pitchFamily="34" charset="0"/>
              </a:rPr>
              <a:t>RAI Practice</a:t>
            </a:r>
          </a:p>
        </p:txBody>
      </p:sp>
      <p:sp>
        <p:nvSpPr>
          <p:cNvPr id="12" name="Oval 11">
            <a:extLst>
              <a:ext uri="{FF2B5EF4-FFF2-40B4-BE49-F238E27FC236}">
                <a16:creationId xmlns:a16="http://schemas.microsoft.com/office/drawing/2014/main" id="{EAC8F337-711F-AB97-D7D8-B66BE15D4D4B}"/>
              </a:ext>
            </a:extLst>
          </p:cNvPr>
          <p:cNvSpPr/>
          <p:nvPr/>
        </p:nvSpPr>
        <p:spPr bwMode="auto">
          <a:xfrm>
            <a:off x="588264" y="2511124"/>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17</a:t>
            </a:r>
          </a:p>
        </p:txBody>
      </p:sp>
      <p:sp>
        <p:nvSpPr>
          <p:cNvPr id="13" name="Oval 12">
            <a:extLst>
              <a:ext uri="{FF2B5EF4-FFF2-40B4-BE49-F238E27FC236}">
                <a16:creationId xmlns:a16="http://schemas.microsoft.com/office/drawing/2014/main" id="{9E059CAB-090C-3688-003B-D5C30A87829E}"/>
              </a:ext>
            </a:extLst>
          </p:cNvPr>
          <p:cNvSpPr/>
          <p:nvPr/>
        </p:nvSpPr>
        <p:spPr bwMode="auto">
          <a:xfrm>
            <a:off x="588264" y="2923056"/>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18</a:t>
            </a:r>
          </a:p>
        </p:txBody>
      </p:sp>
      <p:sp>
        <p:nvSpPr>
          <p:cNvPr id="14" name="Oval 13">
            <a:extLst>
              <a:ext uri="{FF2B5EF4-FFF2-40B4-BE49-F238E27FC236}">
                <a16:creationId xmlns:a16="http://schemas.microsoft.com/office/drawing/2014/main" id="{EE8A9E09-94EB-5F54-EDCD-57F9A2D5D6A2}"/>
              </a:ext>
            </a:extLst>
          </p:cNvPr>
          <p:cNvSpPr/>
          <p:nvPr/>
        </p:nvSpPr>
        <p:spPr bwMode="auto">
          <a:xfrm>
            <a:off x="588264" y="3334988"/>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19</a:t>
            </a:r>
          </a:p>
        </p:txBody>
      </p:sp>
      <p:sp>
        <p:nvSpPr>
          <p:cNvPr id="15" name="Oval 14">
            <a:extLst>
              <a:ext uri="{FF2B5EF4-FFF2-40B4-BE49-F238E27FC236}">
                <a16:creationId xmlns:a16="http://schemas.microsoft.com/office/drawing/2014/main" id="{E153BE88-EC14-7E82-2900-5980C03327C2}"/>
              </a:ext>
            </a:extLst>
          </p:cNvPr>
          <p:cNvSpPr/>
          <p:nvPr/>
        </p:nvSpPr>
        <p:spPr bwMode="auto">
          <a:xfrm>
            <a:off x="588264" y="3746920"/>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20</a:t>
            </a:r>
          </a:p>
        </p:txBody>
      </p:sp>
      <p:sp>
        <p:nvSpPr>
          <p:cNvPr id="16" name="Oval 15">
            <a:extLst>
              <a:ext uri="{FF2B5EF4-FFF2-40B4-BE49-F238E27FC236}">
                <a16:creationId xmlns:a16="http://schemas.microsoft.com/office/drawing/2014/main" id="{1FADEBCA-C5EE-7F05-A1D8-2805CCA95CE8}"/>
              </a:ext>
            </a:extLst>
          </p:cNvPr>
          <p:cNvSpPr/>
          <p:nvPr/>
        </p:nvSpPr>
        <p:spPr bwMode="auto">
          <a:xfrm>
            <a:off x="588264" y="4158852"/>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21</a:t>
            </a:r>
          </a:p>
        </p:txBody>
      </p:sp>
      <p:sp>
        <p:nvSpPr>
          <p:cNvPr id="17" name="Oval 16">
            <a:extLst>
              <a:ext uri="{FF2B5EF4-FFF2-40B4-BE49-F238E27FC236}">
                <a16:creationId xmlns:a16="http://schemas.microsoft.com/office/drawing/2014/main" id="{85E5A5B4-AFCF-D39D-AF11-F09DDB21C743}"/>
              </a:ext>
            </a:extLst>
          </p:cNvPr>
          <p:cNvSpPr/>
          <p:nvPr/>
        </p:nvSpPr>
        <p:spPr bwMode="auto">
          <a:xfrm>
            <a:off x="588264" y="4570784"/>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22</a:t>
            </a:r>
          </a:p>
        </p:txBody>
      </p:sp>
      <p:sp>
        <p:nvSpPr>
          <p:cNvPr id="18" name="Oval 17">
            <a:extLst>
              <a:ext uri="{FF2B5EF4-FFF2-40B4-BE49-F238E27FC236}">
                <a16:creationId xmlns:a16="http://schemas.microsoft.com/office/drawing/2014/main" id="{343FF0B9-A01A-535E-783D-E359BAD25048}"/>
              </a:ext>
            </a:extLst>
          </p:cNvPr>
          <p:cNvSpPr/>
          <p:nvPr/>
        </p:nvSpPr>
        <p:spPr bwMode="auto">
          <a:xfrm>
            <a:off x="588264" y="4982716"/>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23</a:t>
            </a:r>
          </a:p>
        </p:txBody>
      </p:sp>
      <p:sp>
        <p:nvSpPr>
          <p:cNvPr id="19" name="Oval 18">
            <a:extLst>
              <a:ext uri="{FF2B5EF4-FFF2-40B4-BE49-F238E27FC236}">
                <a16:creationId xmlns:a16="http://schemas.microsoft.com/office/drawing/2014/main" id="{177341BF-7B39-AA28-FFD0-B3FD08DCF4F9}"/>
              </a:ext>
            </a:extLst>
          </p:cNvPr>
          <p:cNvSpPr/>
          <p:nvPr/>
        </p:nvSpPr>
        <p:spPr bwMode="auto">
          <a:xfrm>
            <a:off x="588264" y="5394649"/>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24</a:t>
            </a:r>
          </a:p>
        </p:txBody>
      </p:sp>
      <p:graphicFrame>
        <p:nvGraphicFramePr>
          <p:cNvPr id="9" name="Diagram 8">
            <a:extLst>
              <a:ext uri="{FF2B5EF4-FFF2-40B4-BE49-F238E27FC236}">
                <a16:creationId xmlns:a16="http://schemas.microsoft.com/office/drawing/2014/main" id="{E49389B4-5718-EDCB-7746-FFC09F2D9D18}"/>
              </a:ext>
            </a:extLst>
          </p:cNvPr>
          <p:cNvGraphicFramePr/>
          <p:nvPr/>
        </p:nvGraphicFramePr>
        <p:xfrm>
          <a:off x="2999470" y="3272326"/>
          <a:ext cx="2659577" cy="17730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220295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6">
            <a:extLst>
              <a:ext uri="{FF2B5EF4-FFF2-40B4-BE49-F238E27FC236}">
                <a16:creationId xmlns:a16="http://schemas.microsoft.com/office/drawing/2014/main" id="{2558A7DA-9172-6021-4FC5-1FD5C3C273A1}"/>
              </a:ext>
            </a:extLst>
          </p:cNvPr>
          <p:cNvSpPr/>
          <p:nvPr/>
        </p:nvSpPr>
        <p:spPr bwMode="auto">
          <a:xfrm>
            <a:off x="486137" y="1215342"/>
            <a:ext cx="11219726" cy="4942389"/>
          </a:xfrm>
          <a:prstGeom prst="roundRect">
            <a:avLst>
              <a:gd name="adj" fmla="val 2640"/>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49"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0C94B876-BD25-CD9E-421E-622E52AD470E}"/>
              </a:ext>
            </a:extLst>
          </p:cNvPr>
          <p:cNvSpPr>
            <a:spLocks noGrp="1"/>
          </p:cNvSpPr>
          <p:nvPr>
            <p:ph type="title"/>
          </p:nvPr>
        </p:nvSpPr>
        <p:spPr>
          <a:xfrm>
            <a:off x="588263" y="457200"/>
            <a:ext cx="11018520" cy="553998"/>
          </a:xfrm>
        </p:spPr>
        <p:txBody>
          <a:bodyPr/>
          <a:lstStyle/>
          <a:p>
            <a:r>
              <a:rPr lang="en-US"/>
              <a:t>Identifying RAI risks</a:t>
            </a:r>
          </a:p>
        </p:txBody>
      </p:sp>
      <p:graphicFrame>
        <p:nvGraphicFramePr>
          <p:cNvPr id="3" name="Table 2">
            <a:extLst>
              <a:ext uri="{FF2B5EF4-FFF2-40B4-BE49-F238E27FC236}">
                <a16:creationId xmlns:a16="http://schemas.microsoft.com/office/drawing/2014/main" id="{197277DB-5739-777C-5F60-8B7D4518BD77}"/>
              </a:ext>
            </a:extLst>
          </p:cNvPr>
          <p:cNvGraphicFramePr>
            <a:graphicFrameLocks noGrp="1"/>
          </p:cNvGraphicFramePr>
          <p:nvPr/>
        </p:nvGraphicFramePr>
        <p:xfrm>
          <a:off x="612160" y="1393253"/>
          <a:ext cx="10967681" cy="4586566"/>
        </p:xfrm>
        <a:graphic>
          <a:graphicData uri="http://schemas.openxmlformats.org/drawingml/2006/table">
            <a:tbl>
              <a:tblPr firstRow="1" firstCol="1" bandRow="1"/>
              <a:tblGrid>
                <a:gridCol w="1978024">
                  <a:extLst>
                    <a:ext uri="{9D8B030D-6E8A-4147-A177-3AD203B41FA5}">
                      <a16:colId xmlns:a16="http://schemas.microsoft.com/office/drawing/2014/main" val="3744434209"/>
                    </a:ext>
                  </a:extLst>
                </a:gridCol>
                <a:gridCol w="1978024">
                  <a:extLst>
                    <a:ext uri="{9D8B030D-6E8A-4147-A177-3AD203B41FA5}">
                      <a16:colId xmlns:a16="http://schemas.microsoft.com/office/drawing/2014/main" val="2694010591"/>
                    </a:ext>
                  </a:extLst>
                </a:gridCol>
                <a:gridCol w="2337211">
                  <a:extLst>
                    <a:ext uri="{9D8B030D-6E8A-4147-A177-3AD203B41FA5}">
                      <a16:colId xmlns:a16="http://schemas.microsoft.com/office/drawing/2014/main" val="841626021"/>
                    </a:ext>
                  </a:extLst>
                </a:gridCol>
                <a:gridCol w="2337211">
                  <a:extLst>
                    <a:ext uri="{9D8B030D-6E8A-4147-A177-3AD203B41FA5}">
                      <a16:colId xmlns:a16="http://schemas.microsoft.com/office/drawing/2014/main" val="204512183"/>
                    </a:ext>
                  </a:extLst>
                </a:gridCol>
                <a:gridCol w="2337211">
                  <a:extLst>
                    <a:ext uri="{9D8B030D-6E8A-4147-A177-3AD203B41FA5}">
                      <a16:colId xmlns:a16="http://schemas.microsoft.com/office/drawing/2014/main" val="1317884418"/>
                    </a:ext>
                  </a:extLst>
                </a:gridCol>
              </a:tblGrid>
              <a:tr h="194556">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Segoe UI Light" panose="020B0502040204020203" pitchFamily="34" charset="0"/>
                        </a:rPr>
                        <a:t>Level 1</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2</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3</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4</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5</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2699635"/>
                  </a:ext>
                </a:extLst>
              </a:tr>
              <a:tr h="384179">
                <a:tc>
                  <a:txBody>
                    <a:bodyPr/>
                    <a:lstStyle/>
                    <a:p>
                      <a:pPr marL="0" marR="0" algn="l">
                        <a:spcBef>
                          <a:spcPts val="300"/>
                        </a:spcBef>
                        <a:spcAft>
                          <a:spcPts val="300"/>
                        </a:spcAft>
                      </a:pPr>
                      <a:r>
                        <a:rPr lang="en-US" sz="1600" kern="100">
                          <a:solidFill>
                            <a:schemeClr val="accent1"/>
                          </a:solidFill>
                          <a:effectLst/>
                          <a:latin typeface="+mj-lt"/>
                          <a:ea typeface="Segoe UI Semilight" panose="020B0402040204020203" pitchFamily="34" charset="0"/>
                          <a:cs typeface="Segoe UI Light" panose="020B0502040204020203" pitchFamily="34" charset="0"/>
                        </a:rPr>
                        <a:t>Latent</a:t>
                      </a:r>
                      <a:endParaRPr lang="en-US" sz="1600" kern="100">
                        <a:solidFill>
                          <a:schemeClr val="accent1"/>
                        </a:solidFill>
                        <a:effectLst/>
                        <a:latin typeface="+mj-lt"/>
                        <a:ea typeface="Segoe UI Semilight" panose="020B0402040204020203" pitchFamily="34" charset="0"/>
                        <a:cs typeface="Times New Roman" panose="02020603050405020304" pitchFamily="18" charset="0"/>
                      </a:endParaRPr>
                    </a:p>
                  </a:txBody>
                  <a:tcPr marL="72000" marR="36000" marT="0" marB="0">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Emerging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Developing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Realizing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Leading</a:t>
                      </a:r>
                    </a:p>
                  </a:txBody>
                  <a:tcPr marL="72000" marR="36000" marT="0" marB="0">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35486783"/>
                  </a:ext>
                </a:extLst>
              </a:tr>
              <a:tr h="4007831">
                <a:tc>
                  <a:txBody>
                    <a:bodyPr/>
                    <a:lstStyle/>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lack awareness about what constitutes RAI risks. RAI risks or harms are identified and raised only by external parties (e.g., auditors, media, new employees).</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72000" marR="36000" marT="0" marB="0">
                    <a:lnL>
                      <a:noFill/>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identify RAI risks in an ad-hoc manner, without conducting specific investigations (e.g., an employee stumbles upon it).</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72000" marR="360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conduct ad-hoc investigations to identify RAI risks (e.g., eyeballing data, speculating on risks, occasionally doing impact assessments).</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engage in some reasoning about risks, but without involving affected stakeholders to understand how the risks affect them.</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However, teams might be unable to prioritize which risks to address and to manage trade-offs among AI system risks, benefits, and business requirements. This might result in paralysis  – since a perfect system is unachievable, they forgo RAI altogether (all or nothing thinking).</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72000" marR="360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conduct systematic investigations to identify RAI risks using established practices such as an </a:t>
                      </a:r>
                      <a:r>
                        <a:rPr lang="en-US" sz="1100" u="sng"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hlinkClick r:id="rId3"/>
                        </a:rPr>
                        <a:t>impact assessment</a:t>
                      </a: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reasoning about risks is informed by stakeholder input.</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They have a clear awareness of risks, benefits and business requirements, but struggle to prioritize them and manage trade-offs.</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72000" marR="36000"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have a documented and structured plan to identify RAI risks (e.g., </a:t>
                      </a:r>
                      <a:r>
                        <a:rPr lang="en-US" sz="1100" u="sng"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hlinkClick r:id="rId3"/>
                        </a:rPr>
                        <a:t>impact assessment</a:t>
                      </a: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 and this plan is integrated into the AI development and deployment lifecycle.</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Reasoning about risks is based on deep engagement with stakeholders, leveraging sociotechnical experts such as UX researchers.</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engage in in-depth, data-driven cost-benefit analysis to make prioritization decisions and balance risks, benefits and business requirements.</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p>
                      <a:pPr marL="0" marR="0" algn="l">
                        <a:spcBef>
                          <a:spcPts val="0"/>
                        </a:spcBef>
                        <a:spcAft>
                          <a:spcPts val="900"/>
                        </a:spcAft>
                      </a:pP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Teams update and review the impact assessment at least annually, when new intended uses are added, and before advancing to a new release stage. (Goal A1.3 in the </a:t>
                      </a:r>
                      <a:r>
                        <a:rPr lang="en-US" sz="1100" u="sng"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hlinkClick r:id="rId4"/>
                        </a:rPr>
                        <a:t>Microsoft RAI Standard v2</a:t>
                      </a:r>
                      <a:r>
                        <a:rPr lang="en-US" sz="1100" kern="100">
                          <a:solidFill>
                            <a:srgbClr val="000000"/>
                          </a:solidFill>
                          <a:effectLst/>
                          <a:latin typeface="Segoe UI Semilight" panose="020B0402040204020203" pitchFamily="34" charset="0"/>
                          <a:ea typeface="Segoe UI Semilight" panose="020B0402040204020203" pitchFamily="34" charset="0"/>
                          <a:cs typeface="Segoe UI Semilight" panose="020B0402040204020203" pitchFamily="34" charset="0"/>
                        </a:rPr>
                        <a:t>)</a:t>
                      </a:r>
                      <a:endParaRPr lang="en-US" sz="1100" kern="10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72000" marR="36000" marT="0" marB="0">
                    <a:lnL w="6350" cap="flat" cmpd="sng" algn="ctr">
                      <a:solidFill>
                        <a:schemeClr val="bg1">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72157734"/>
                  </a:ext>
                </a:extLst>
              </a:tr>
            </a:tbl>
          </a:graphicData>
        </a:graphic>
      </p:graphicFrame>
    </p:spTree>
    <p:extLst>
      <p:ext uri="{BB962C8B-B14F-4D97-AF65-F5344CB8AC3E}">
        <p14:creationId xmlns:p14="http://schemas.microsoft.com/office/powerpoint/2010/main" val="252592398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903F1F1-04CE-A576-E0FB-AED15084A5B6}"/>
              </a:ext>
            </a:extLst>
          </p:cNvPr>
          <p:cNvSpPr>
            <a:spLocks noGrp="1"/>
          </p:cNvSpPr>
          <p:nvPr>
            <p:ph type="title"/>
          </p:nvPr>
        </p:nvSpPr>
        <p:spPr>
          <a:xfrm>
            <a:off x="588263" y="457200"/>
            <a:ext cx="11018520" cy="553998"/>
          </a:xfrm>
        </p:spPr>
        <p:txBody>
          <a:bodyPr/>
          <a:lstStyle/>
          <a:p>
            <a:r>
              <a:rPr lang="en-US"/>
              <a:t>How to use the RAI MM</a:t>
            </a:r>
          </a:p>
        </p:txBody>
      </p:sp>
      <p:sp>
        <p:nvSpPr>
          <p:cNvPr id="3" name="Text Placeholder 2">
            <a:extLst>
              <a:ext uri="{FF2B5EF4-FFF2-40B4-BE49-F238E27FC236}">
                <a16:creationId xmlns:a16="http://schemas.microsoft.com/office/drawing/2014/main" id="{58FF31DA-B0D6-E495-4E5D-9BD393658058}"/>
              </a:ext>
            </a:extLst>
          </p:cNvPr>
          <p:cNvSpPr>
            <a:spLocks noGrp="1"/>
          </p:cNvSpPr>
          <p:nvPr>
            <p:ph type="body" sz="quarter" idx="16"/>
          </p:nvPr>
        </p:nvSpPr>
        <p:spPr>
          <a:xfrm>
            <a:off x="584200" y="1436688"/>
            <a:ext cx="5219700" cy="430887"/>
          </a:xfrm>
        </p:spPr>
        <p:txBody>
          <a:bodyPr/>
          <a:lstStyle/>
          <a:p>
            <a:r>
              <a:rPr lang="en-US">
                <a:solidFill>
                  <a:schemeClr val="accent1"/>
                </a:solidFill>
              </a:rPr>
              <a:t>Orientation</a:t>
            </a:r>
          </a:p>
        </p:txBody>
      </p:sp>
      <p:sp>
        <p:nvSpPr>
          <p:cNvPr id="4" name="Text Placeholder 3">
            <a:extLst>
              <a:ext uri="{FF2B5EF4-FFF2-40B4-BE49-F238E27FC236}">
                <a16:creationId xmlns:a16="http://schemas.microsoft.com/office/drawing/2014/main" id="{6265722E-B96D-EA19-1518-925B83BD342E}"/>
              </a:ext>
            </a:extLst>
          </p:cNvPr>
          <p:cNvSpPr>
            <a:spLocks noGrp="1"/>
          </p:cNvSpPr>
          <p:nvPr>
            <p:ph type="body" sz="quarter" idx="14"/>
          </p:nvPr>
        </p:nvSpPr>
        <p:spPr>
          <a:xfrm>
            <a:off x="584201" y="2084388"/>
            <a:ext cx="3647558" cy="738664"/>
          </a:xfrm>
        </p:spPr>
        <p:txBody>
          <a:bodyPr/>
          <a:lstStyle/>
          <a:p>
            <a:pPr marL="0" indent="0">
              <a:spcBef>
                <a:spcPts val="2280"/>
              </a:spcBef>
              <a:buNone/>
            </a:pPr>
            <a:r>
              <a:rPr lang="en-US">
                <a:latin typeface="Segoe UI" panose="020B0502040204020203" pitchFamily="34" charset="0"/>
              </a:rPr>
              <a:t>See what it takes to grow in RAI maturity</a:t>
            </a:r>
          </a:p>
        </p:txBody>
      </p:sp>
      <p:sp>
        <p:nvSpPr>
          <p:cNvPr id="5" name="Text Placeholder 4">
            <a:extLst>
              <a:ext uri="{FF2B5EF4-FFF2-40B4-BE49-F238E27FC236}">
                <a16:creationId xmlns:a16="http://schemas.microsoft.com/office/drawing/2014/main" id="{67F81200-3ED0-13B1-E621-A3FD5DC710F6}"/>
              </a:ext>
            </a:extLst>
          </p:cNvPr>
          <p:cNvSpPr>
            <a:spLocks noGrp="1"/>
          </p:cNvSpPr>
          <p:nvPr>
            <p:ph type="body" sz="quarter" idx="17"/>
          </p:nvPr>
        </p:nvSpPr>
        <p:spPr>
          <a:xfrm>
            <a:off x="6397625" y="1436688"/>
            <a:ext cx="5219700" cy="430887"/>
          </a:xfrm>
        </p:spPr>
        <p:txBody>
          <a:bodyPr/>
          <a:lstStyle/>
          <a:p>
            <a:r>
              <a:rPr lang="en-US">
                <a:solidFill>
                  <a:schemeClr val="accent1"/>
                </a:solidFill>
              </a:rPr>
              <a:t>Strategic planning</a:t>
            </a:r>
          </a:p>
        </p:txBody>
      </p:sp>
      <p:sp>
        <p:nvSpPr>
          <p:cNvPr id="6" name="Text Placeholder 5">
            <a:extLst>
              <a:ext uri="{FF2B5EF4-FFF2-40B4-BE49-F238E27FC236}">
                <a16:creationId xmlns:a16="http://schemas.microsoft.com/office/drawing/2014/main" id="{D5B234EC-32B7-F234-E3D9-648CFB5A56E6}"/>
              </a:ext>
            </a:extLst>
          </p:cNvPr>
          <p:cNvSpPr>
            <a:spLocks noGrp="1"/>
          </p:cNvSpPr>
          <p:nvPr>
            <p:ph type="body" sz="quarter" idx="15"/>
          </p:nvPr>
        </p:nvSpPr>
        <p:spPr>
          <a:xfrm>
            <a:off x="6397625" y="2084388"/>
            <a:ext cx="4393549" cy="2436564"/>
          </a:xfrm>
        </p:spPr>
        <p:txBody>
          <a:bodyPr/>
          <a:lstStyle/>
          <a:p>
            <a:pPr marL="457200" indent="-457200">
              <a:spcBef>
                <a:spcPts val="2280"/>
              </a:spcBef>
              <a:buClr>
                <a:schemeClr val="accent1"/>
              </a:buClr>
              <a:buFont typeface="+mj-lt"/>
              <a:buAutoNum type="arabicPeriod"/>
            </a:pPr>
            <a:r>
              <a:rPr lang="en-US">
                <a:latin typeface="Segoe UI" panose="020B0502040204020203" pitchFamily="34" charset="0"/>
              </a:rPr>
              <a:t>Pick dimensions that matter to your org/team</a:t>
            </a:r>
          </a:p>
          <a:p>
            <a:pPr marL="457200" indent="-457200">
              <a:spcBef>
                <a:spcPts val="2280"/>
              </a:spcBef>
              <a:buClr>
                <a:schemeClr val="accent1"/>
              </a:buClr>
              <a:buFont typeface="+mj-lt"/>
              <a:buAutoNum type="arabicPeriod"/>
            </a:pPr>
            <a:r>
              <a:rPr lang="en-US">
                <a:latin typeface="Segoe UI" panose="020B0502040204020203" pitchFamily="34" charset="0"/>
              </a:rPr>
              <a:t>Discuss what levels you want to aim for</a:t>
            </a:r>
          </a:p>
          <a:p>
            <a:pPr marL="457200" indent="-457200">
              <a:spcBef>
                <a:spcPts val="2280"/>
              </a:spcBef>
              <a:buClr>
                <a:schemeClr val="accent1"/>
              </a:buClr>
              <a:buFont typeface="+mj-lt"/>
              <a:buAutoNum type="arabicPeriod"/>
            </a:pPr>
            <a:r>
              <a:rPr lang="en-US">
                <a:latin typeface="Segoe UI" panose="020B0502040204020203" pitchFamily="34" charset="0"/>
              </a:rPr>
              <a:t>Plan how to get there</a:t>
            </a:r>
          </a:p>
        </p:txBody>
      </p:sp>
      <p:sp>
        <p:nvSpPr>
          <p:cNvPr id="11" name="TextBox 10">
            <a:extLst>
              <a:ext uri="{FF2B5EF4-FFF2-40B4-BE49-F238E27FC236}">
                <a16:creationId xmlns:a16="http://schemas.microsoft.com/office/drawing/2014/main" id="{2EA6473B-CD02-9E73-A9CA-1808ECD46311}"/>
              </a:ext>
            </a:extLst>
          </p:cNvPr>
          <p:cNvSpPr txBox="1"/>
          <p:nvPr/>
        </p:nvSpPr>
        <p:spPr>
          <a:xfrm>
            <a:off x="4146550" y="6295826"/>
            <a:ext cx="3314700" cy="369332"/>
          </a:xfrm>
          <a:prstGeom prst="rect">
            <a:avLst/>
          </a:prstGeom>
          <a:noFill/>
        </p:spPr>
        <p:txBody>
          <a:bodyPr wrap="square" lIns="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43A5E">
                    <a:lumMod val="60000"/>
                    <a:lumOff val="40000"/>
                  </a:srgbClr>
                </a:solidFill>
                <a:effectLst/>
                <a:uLnTx/>
                <a:uFillTx/>
                <a:latin typeface="Segoe UI"/>
                <a:ea typeface="+mn-ea"/>
                <a:cs typeface="+mn-cs"/>
                <a:hlinkClick r:id="rId3">
                  <a:extLst>
                    <a:ext uri="{A12FA001-AC4F-418D-AE19-62706E023703}">
                      <ahyp:hlinkClr xmlns:ahyp="http://schemas.microsoft.com/office/drawing/2018/hyperlinkcolor" val="tx"/>
                    </a:ext>
                  </a:extLst>
                </a:hlinkClick>
              </a:rPr>
              <a:t>https://aka.ms/RAIMM</a:t>
            </a:r>
            <a:endParaRPr kumimoji="0" lang="en-US" sz="1800" b="0" i="0" u="none" strike="noStrike" kern="1200" cap="none" spc="0" normalizeH="0" baseline="0" noProof="0">
              <a:ln>
                <a:noFill/>
              </a:ln>
              <a:solidFill>
                <a:srgbClr val="243A5E">
                  <a:lumMod val="60000"/>
                  <a:lumOff val="40000"/>
                </a:srgbClr>
              </a:solidFill>
              <a:effectLst/>
              <a:uLnTx/>
              <a:uFillTx/>
              <a:latin typeface="Segoe UI"/>
              <a:ea typeface="+mn-ea"/>
              <a:cs typeface="+mn-cs"/>
            </a:endParaRPr>
          </a:p>
        </p:txBody>
      </p:sp>
      <p:cxnSp>
        <p:nvCxnSpPr>
          <p:cNvPr id="2" name="Straight Connector 1">
            <a:extLst>
              <a:ext uri="{FF2B5EF4-FFF2-40B4-BE49-F238E27FC236}">
                <a16:creationId xmlns:a16="http://schemas.microsoft.com/office/drawing/2014/main" id="{E74B974D-9441-0D6A-BA3A-B23869BC0C5D}"/>
              </a:ext>
            </a:extLst>
          </p:cNvPr>
          <p:cNvCxnSpPr>
            <a:cxnSpLocks/>
          </p:cNvCxnSpPr>
          <p:nvPr/>
        </p:nvCxnSpPr>
        <p:spPr>
          <a:xfrm>
            <a:off x="5811911" y="1436688"/>
            <a:ext cx="0" cy="456233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13101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02D4455-90B0-2FDE-AA2B-D3B19EECAE58}"/>
              </a:ext>
            </a:extLst>
          </p:cNvPr>
          <p:cNvSpPr>
            <a:spLocks noGrp="1"/>
          </p:cNvSpPr>
          <p:nvPr>
            <p:ph type="title"/>
          </p:nvPr>
        </p:nvSpPr>
        <p:spPr/>
        <p:txBody>
          <a:bodyPr/>
          <a:lstStyle/>
          <a:p>
            <a:r>
              <a:rPr lang="en-US">
                <a:solidFill>
                  <a:srgbClr val="FF0000"/>
                </a:solidFill>
              </a:rPr>
              <a:t>Facilitator notes</a:t>
            </a:r>
          </a:p>
        </p:txBody>
      </p:sp>
      <p:sp>
        <p:nvSpPr>
          <p:cNvPr id="11" name="Text Placeholder 10">
            <a:extLst>
              <a:ext uri="{FF2B5EF4-FFF2-40B4-BE49-F238E27FC236}">
                <a16:creationId xmlns:a16="http://schemas.microsoft.com/office/drawing/2014/main" id="{BFA87B08-AE7B-0289-7047-7C75C4C8CE4B}"/>
              </a:ext>
            </a:extLst>
          </p:cNvPr>
          <p:cNvSpPr>
            <a:spLocks noGrp="1"/>
          </p:cNvSpPr>
          <p:nvPr>
            <p:ph type="body" sz="quarter" idx="16"/>
          </p:nvPr>
        </p:nvSpPr>
        <p:spPr/>
        <p:txBody>
          <a:bodyPr/>
          <a:lstStyle/>
          <a:p>
            <a:r>
              <a:rPr lang="en-US"/>
              <a:t>Before the workshop</a:t>
            </a:r>
          </a:p>
        </p:txBody>
      </p:sp>
      <p:sp>
        <p:nvSpPr>
          <p:cNvPr id="9" name="Content Placeholder 8">
            <a:extLst>
              <a:ext uri="{FF2B5EF4-FFF2-40B4-BE49-F238E27FC236}">
                <a16:creationId xmlns:a16="http://schemas.microsoft.com/office/drawing/2014/main" id="{AC6ABFBC-3DC4-B864-AA64-1BF457279302}"/>
              </a:ext>
            </a:extLst>
          </p:cNvPr>
          <p:cNvSpPr>
            <a:spLocks noGrp="1"/>
          </p:cNvSpPr>
          <p:nvPr>
            <p:ph sz="quarter" idx="11"/>
          </p:nvPr>
        </p:nvSpPr>
        <p:spPr>
          <a:xfrm>
            <a:off x="588963" y="2081212"/>
            <a:ext cx="5214937" cy="3157788"/>
          </a:xfrm>
        </p:spPr>
        <p:txBody>
          <a:bodyPr/>
          <a:lstStyle/>
          <a:p>
            <a:pPr marL="457200" indent="-457200">
              <a:buFont typeface="+mj-lt"/>
              <a:buAutoNum type="arabicPeriod"/>
            </a:pPr>
            <a:r>
              <a:rPr lang="en-US" sz="1800" dirty="0"/>
              <a:t>Work together to decide who should participate. Ideally, decision-makers with diverse expertise (technical, UX, legal) from multiple business units.</a:t>
            </a:r>
          </a:p>
          <a:p>
            <a:pPr marL="457200" indent="-457200">
              <a:buFont typeface="+mj-lt"/>
              <a:buAutoNum type="arabicPeriod"/>
            </a:pPr>
            <a:r>
              <a:rPr lang="en-US" sz="1800" dirty="0"/>
              <a:t>Give the participants some time to go over the entire RAI Maturity Model available at </a:t>
            </a:r>
            <a:r>
              <a:rPr lang="en-US" sz="1800" dirty="0">
                <a:hlinkClick r:id="rId2"/>
              </a:rPr>
              <a:t>https://aka.ms/raimm</a:t>
            </a:r>
            <a:endParaRPr lang="en-US" sz="1800" dirty="0"/>
          </a:p>
          <a:p>
            <a:pPr marL="457200" indent="-457200">
              <a:buFont typeface="+mj-lt"/>
              <a:buAutoNum type="arabicPeriod"/>
            </a:pPr>
            <a:r>
              <a:rPr lang="en-US" sz="1800" dirty="0"/>
              <a:t>Encourage participants to be wary of too much early agreement. They will get more value if they discuss and debate and should feel free to do so.</a:t>
            </a:r>
          </a:p>
        </p:txBody>
      </p:sp>
      <p:sp>
        <p:nvSpPr>
          <p:cNvPr id="12" name="Text Placeholder 11">
            <a:extLst>
              <a:ext uri="{FF2B5EF4-FFF2-40B4-BE49-F238E27FC236}">
                <a16:creationId xmlns:a16="http://schemas.microsoft.com/office/drawing/2014/main" id="{EAE1A37F-EBC3-5FFB-BCCB-64EBB4989DEA}"/>
              </a:ext>
            </a:extLst>
          </p:cNvPr>
          <p:cNvSpPr>
            <a:spLocks noGrp="1"/>
          </p:cNvSpPr>
          <p:nvPr>
            <p:ph type="body" sz="quarter" idx="17"/>
          </p:nvPr>
        </p:nvSpPr>
        <p:spPr/>
        <p:txBody>
          <a:bodyPr/>
          <a:lstStyle/>
          <a:p>
            <a:r>
              <a:rPr lang="en-US"/>
              <a:t>During the workshop</a:t>
            </a:r>
          </a:p>
        </p:txBody>
      </p:sp>
      <p:sp>
        <p:nvSpPr>
          <p:cNvPr id="10" name="Content Placeholder 9">
            <a:extLst>
              <a:ext uri="{FF2B5EF4-FFF2-40B4-BE49-F238E27FC236}">
                <a16:creationId xmlns:a16="http://schemas.microsoft.com/office/drawing/2014/main" id="{5C882F66-BE27-B4A0-2D05-FFC2C31A9F52}"/>
              </a:ext>
            </a:extLst>
          </p:cNvPr>
          <p:cNvSpPr>
            <a:spLocks noGrp="1"/>
          </p:cNvSpPr>
          <p:nvPr>
            <p:ph sz="quarter" idx="13"/>
          </p:nvPr>
        </p:nvSpPr>
        <p:spPr>
          <a:xfrm>
            <a:off x="6394451" y="2081212"/>
            <a:ext cx="5214937" cy="4431983"/>
          </a:xfrm>
        </p:spPr>
        <p:txBody>
          <a:bodyPr/>
          <a:lstStyle/>
          <a:p>
            <a:pPr marL="0" indent="0">
              <a:buNone/>
            </a:pPr>
            <a:r>
              <a:rPr lang="en-US" sz="1800"/>
              <a:t>The workshop has 3 parts:</a:t>
            </a:r>
          </a:p>
          <a:p>
            <a:pPr marL="457200" indent="-457200">
              <a:buFont typeface="+mj-lt"/>
              <a:buAutoNum type="arabicPeriod"/>
            </a:pPr>
            <a:r>
              <a:rPr lang="en-US" sz="1800"/>
              <a:t>Participants go over the RAI MM and pick dimensions that matter most to them at this time.</a:t>
            </a:r>
          </a:p>
          <a:p>
            <a:pPr marL="457200" indent="-457200">
              <a:buFont typeface="+mj-lt"/>
              <a:buAutoNum type="arabicPeriod"/>
            </a:pPr>
            <a:r>
              <a:rPr lang="en-US" sz="1800"/>
              <a:t>For each of the selected dimensions, they discuss what maturity level they want to aim for.</a:t>
            </a:r>
          </a:p>
          <a:p>
            <a:pPr marL="457200" indent="-457200">
              <a:buFont typeface="+mj-lt"/>
              <a:buAutoNum type="arabicPeriod"/>
            </a:pPr>
            <a:r>
              <a:rPr lang="en-US" sz="1800"/>
              <a:t>Participants plan what it would take for them to reach the desired maturity levels on the selected dimensions (they can do this after the workshop)</a:t>
            </a:r>
          </a:p>
          <a:p>
            <a:pPr marL="0" indent="0">
              <a:buNone/>
            </a:pPr>
            <a:endParaRPr lang="en-US" sz="1800"/>
          </a:p>
          <a:p>
            <a:pPr marL="0" indent="0">
              <a:buNone/>
            </a:pPr>
            <a:r>
              <a:rPr lang="en-US" sz="1800"/>
              <a:t>Use this Excel workbook to document participant’s decisions during the workshop: </a:t>
            </a:r>
            <a:r>
              <a:rPr lang="en-US" sz="1800">
                <a:hlinkClick r:id="rId3"/>
              </a:rPr>
              <a:t>RAI MM spreadsheet for Workshops.xlsx</a:t>
            </a:r>
            <a:endParaRPr lang="en-US" sz="1800"/>
          </a:p>
        </p:txBody>
      </p:sp>
    </p:spTree>
    <p:extLst>
      <p:ext uri="{BB962C8B-B14F-4D97-AF65-F5344CB8AC3E}">
        <p14:creationId xmlns:p14="http://schemas.microsoft.com/office/powerpoint/2010/main" val="366306782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A9A8D-9C11-1662-D94F-B757A5E7E657}"/>
              </a:ext>
            </a:extLst>
          </p:cNvPr>
          <p:cNvSpPr>
            <a:spLocks noGrp="1"/>
          </p:cNvSpPr>
          <p:nvPr>
            <p:ph type="title"/>
          </p:nvPr>
        </p:nvSpPr>
        <p:spPr>
          <a:xfrm>
            <a:off x="584200" y="2807539"/>
            <a:ext cx="8306582" cy="1231106"/>
          </a:xfrm>
        </p:spPr>
        <p:txBody>
          <a:bodyPr/>
          <a:lstStyle/>
          <a:p>
            <a:r>
              <a:rPr lang="en-US"/>
              <a:t>Responsible AI Maturity Model</a:t>
            </a:r>
            <a:br>
              <a:rPr lang="en-US"/>
            </a:br>
            <a:r>
              <a:rPr lang="en-US"/>
              <a:t>Strategic planning workshop</a:t>
            </a:r>
          </a:p>
        </p:txBody>
      </p:sp>
      <p:sp>
        <p:nvSpPr>
          <p:cNvPr id="5" name="Text Placeholder 4">
            <a:extLst>
              <a:ext uri="{FF2B5EF4-FFF2-40B4-BE49-F238E27FC236}">
                <a16:creationId xmlns:a16="http://schemas.microsoft.com/office/drawing/2014/main" id="{37C193AB-22A8-901F-356D-8F275B1CFA1E}"/>
              </a:ext>
            </a:extLst>
          </p:cNvPr>
          <p:cNvSpPr>
            <a:spLocks noGrp="1"/>
          </p:cNvSpPr>
          <p:nvPr>
            <p:ph type="body" sz="quarter" idx="12"/>
          </p:nvPr>
        </p:nvSpPr>
        <p:spPr>
          <a:xfrm>
            <a:off x="584200" y="4866520"/>
            <a:ext cx="9169400" cy="307777"/>
          </a:xfrm>
        </p:spPr>
        <p:txBody>
          <a:bodyPr/>
          <a:lstStyle/>
          <a:p>
            <a:r>
              <a:rPr lang="en-US" dirty="0"/>
              <a:t>Facilitator name</a:t>
            </a:r>
          </a:p>
        </p:txBody>
      </p:sp>
      <p:sp>
        <p:nvSpPr>
          <p:cNvPr id="6" name="TextBox 5">
            <a:extLst>
              <a:ext uri="{FF2B5EF4-FFF2-40B4-BE49-F238E27FC236}">
                <a16:creationId xmlns:a16="http://schemas.microsoft.com/office/drawing/2014/main" id="{1525CB87-FBFE-13E0-0974-A5F180276248}"/>
              </a:ext>
            </a:extLst>
          </p:cNvPr>
          <p:cNvSpPr txBox="1"/>
          <p:nvPr/>
        </p:nvSpPr>
        <p:spPr>
          <a:xfrm>
            <a:off x="584200" y="4153766"/>
            <a:ext cx="3314700" cy="400110"/>
          </a:xfrm>
          <a:prstGeom prst="rect">
            <a:avLst/>
          </a:prstGeom>
          <a:noFill/>
        </p:spPr>
        <p:txBody>
          <a:bodyPr wrap="square" l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a:ea typeface="+mn-ea"/>
                <a:cs typeface="+mn-cs"/>
                <a:hlinkClick r:id="rId3">
                  <a:extLst>
                    <a:ext uri="{A12FA001-AC4F-418D-AE19-62706E023703}">
                      <ahyp:hlinkClr xmlns:ahyp="http://schemas.microsoft.com/office/drawing/2018/hyperlinkcolor" val="tx"/>
                    </a:ext>
                  </a:extLst>
                </a:hlinkClick>
              </a:rPr>
              <a:t>https://aka.ms/RAIMM</a:t>
            </a:r>
            <a:endParaRPr kumimoji="0" lang="en-US" sz="2000" b="0" i="0" u="none" strike="noStrike" kern="1200" cap="none" spc="0" normalizeH="0" baseline="0" noProof="0">
              <a:ln>
                <a:noFill/>
              </a:ln>
              <a:solidFill>
                <a:srgbClr val="FFFFFF"/>
              </a:solidFill>
              <a:effectLst/>
              <a:uLnTx/>
              <a:uFillTx/>
              <a:latin typeface="Segoe UI"/>
              <a:ea typeface="+mn-ea"/>
              <a:cs typeface="+mn-cs"/>
            </a:endParaRPr>
          </a:p>
        </p:txBody>
      </p:sp>
      <p:sp>
        <p:nvSpPr>
          <p:cNvPr id="8" name="TextBox 7">
            <a:extLst>
              <a:ext uri="{FF2B5EF4-FFF2-40B4-BE49-F238E27FC236}">
                <a16:creationId xmlns:a16="http://schemas.microsoft.com/office/drawing/2014/main" id="{2991AB2B-BA11-65FD-36F0-E21DCA3FC72B}"/>
              </a:ext>
            </a:extLst>
          </p:cNvPr>
          <p:cNvSpPr txBox="1"/>
          <p:nvPr/>
        </p:nvSpPr>
        <p:spPr>
          <a:xfrm>
            <a:off x="4737490" y="5892116"/>
            <a:ext cx="3991571"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Segoe UI Semilight" panose="020B0402040204020203" pitchFamily="34" charset="0"/>
                <a:ea typeface="+mn-ea"/>
                <a:cs typeface="Segoe UI Semilight" panose="020B0402040204020203" pitchFamily="34" charset="0"/>
              </a:rPr>
              <a:t>Developed by the </a:t>
            </a:r>
            <a:r>
              <a:rPr kumimoji="0" lang="en-US" sz="1400" b="0" i="0" u="none" strike="noStrike" kern="1200" cap="none" spc="0" normalizeH="0" baseline="0" noProof="0" dirty="0" err="1">
                <a:ln>
                  <a:noFill/>
                </a:ln>
                <a:solidFill>
                  <a:srgbClr val="FFFFFF"/>
                </a:solidFill>
                <a:effectLst/>
                <a:uLnTx/>
                <a:uFillTx/>
                <a:latin typeface="Segoe UI Semilight" panose="020B0402040204020203" pitchFamily="34" charset="0"/>
                <a:ea typeface="+mn-ea"/>
                <a:cs typeface="Segoe UI Semilight" panose="020B0402040204020203" pitchFamily="34" charset="0"/>
              </a:rPr>
              <a:t>Microsof</a:t>
            </a:r>
            <a:r>
              <a:rPr lang="en-US" sz="1400" dirty="0">
                <a:solidFill>
                  <a:srgbClr val="FFFFFF"/>
                </a:solidFill>
                <a:latin typeface="Segoe UI Semilight" panose="020B0402040204020203" pitchFamily="34" charset="0"/>
                <a:cs typeface="Segoe UI Semilight" panose="020B0402040204020203" pitchFamily="34" charset="0"/>
              </a:rPr>
              <a:t>t </a:t>
            </a:r>
            <a:r>
              <a:rPr kumimoji="0" lang="en-US" sz="1400" b="0" i="0" u="none" strike="noStrike" kern="1200" cap="none" spc="0" normalizeH="0" baseline="0" noProof="0" dirty="0">
                <a:ln>
                  <a:noFill/>
                </a:ln>
                <a:solidFill>
                  <a:srgbClr val="FFFFFF"/>
                </a:solidFill>
                <a:effectLst/>
                <a:uLnTx/>
                <a:uFillTx/>
                <a:latin typeface="Segoe UI Semilight" panose="020B0402040204020203" pitchFamily="34" charset="0"/>
                <a:ea typeface="+mn-ea"/>
                <a:cs typeface="Segoe UI Semilight" panose="020B0402040204020203" pitchFamily="34" charset="0"/>
              </a:rPr>
              <a:t>Aether UXRE team</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Segoe UI Semilight" panose="020B0402040204020203" pitchFamily="34" charset="0"/>
                <a:ea typeface="+mn-ea"/>
                <a:cs typeface="Segoe UI Semilight" panose="020B0402040204020203" pitchFamily="34" charset="0"/>
              </a:rPr>
              <a:t>Lead: Mihaela Vorvoreanu</a:t>
            </a:r>
          </a:p>
        </p:txBody>
      </p:sp>
    </p:spTree>
    <p:extLst>
      <p:ext uri="{BB962C8B-B14F-4D97-AF65-F5344CB8AC3E}">
        <p14:creationId xmlns:p14="http://schemas.microsoft.com/office/powerpoint/2010/main" val="371270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5952-3A00-2457-C389-B93F03413B53}"/>
              </a:ext>
            </a:extLst>
          </p:cNvPr>
          <p:cNvSpPr>
            <a:spLocks noGrp="1"/>
          </p:cNvSpPr>
          <p:nvPr>
            <p:ph type="title"/>
          </p:nvPr>
        </p:nvSpPr>
        <p:spPr>
          <a:xfrm>
            <a:off x="588264" y="3152001"/>
            <a:ext cx="4127692" cy="553998"/>
          </a:xfrm>
        </p:spPr>
        <p:txBody>
          <a:bodyPr/>
          <a:lstStyle/>
          <a:p>
            <a:r>
              <a:rPr lang="en-US"/>
              <a:t>Agenda</a:t>
            </a:r>
          </a:p>
        </p:txBody>
      </p:sp>
      <p:sp>
        <p:nvSpPr>
          <p:cNvPr id="3" name="Text Placeholder 2">
            <a:extLst>
              <a:ext uri="{FF2B5EF4-FFF2-40B4-BE49-F238E27FC236}">
                <a16:creationId xmlns:a16="http://schemas.microsoft.com/office/drawing/2014/main" id="{1627D538-144E-3BE3-7AFD-5852842860C2}"/>
              </a:ext>
            </a:extLst>
          </p:cNvPr>
          <p:cNvSpPr>
            <a:spLocks noGrp="1"/>
          </p:cNvSpPr>
          <p:nvPr>
            <p:ph type="body" sz="quarter" idx="12"/>
          </p:nvPr>
        </p:nvSpPr>
        <p:spPr/>
        <p:txBody>
          <a:bodyPr/>
          <a:lstStyle/>
          <a:p>
            <a:r>
              <a:rPr lang="en-US"/>
              <a:t>(10 mins)</a:t>
            </a:r>
          </a:p>
        </p:txBody>
      </p:sp>
      <p:sp>
        <p:nvSpPr>
          <p:cNvPr id="4" name="Text Placeholder 3">
            <a:extLst>
              <a:ext uri="{FF2B5EF4-FFF2-40B4-BE49-F238E27FC236}">
                <a16:creationId xmlns:a16="http://schemas.microsoft.com/office/drawing/2014/main" id="{540BA503-CC67-6816-35EA-B4E59C89A6BB}"/>
              </a:ext>
            </a:extLst>
          </p:cNvPr>
          <p:cNvSpPr>
            <a:spLocks noGrp="1"/>
          </p:cNvSpPr>
          <p:nvPr>
            <p:ph type="body" sz="quarter" idx="13"/>
          </p:nvPr>
        </p:nvSpPr>
        <p:spPr/>
        <p:txBody>
          <a:bodyPr/>
          <a:lstStyle/>
          <a:p>
            <a:r>
              <a:rPr lang="en-US"/>
              <a:t>Introduction</a:t>
            </a:r>
          </a:p>
        </p:txBody>
      </p:sp>
      <p:sp>
        <p:nvSpPr>
          <p:cNvPr id="5" name="Text Placeholder 4">
            <a:extLst>
              <a:ext uri="{FF2B5EF4-FFF2-40B4-BE49-F238E27FC236}">
                <a16:creationId xmlns:a16="http://schemas.microsoft.com/office/drawing/2014/main" id="{B412FBE8-1EDD-2A54-8CF7-E2D82732FBDD}"/>
              </a:ext>
            </a:extLst>
          </p:cNvPr>
          <p:cNvSpPr>
            <a:spLocks noGrp="1"/>
          </p:cNvSpPr>
          <p:nvPr>
            <p:ph type="body" sz="quarter" idx="14"/>
          </p:nvPr>
        </p:nvSpPr>
        <p:spPr/>
        <p:txBody>
          <a:bodyPr/>
          <a:lstStyle/>
          <a:p>
            <a:r>
              <a:rPr lang="en-US" dirty="0"/>
              <a:t>(10 mins)</a:t>
            </a:r>
          </a:p>
        </p:txBody>
      </p:sp>
      <p:sp>
        <p:nvSpPr>
          <p:cNvPr id="6" name="Text Placeholder 5">
            <a:extLst>
              <a:ext uri="{FF2B5EF4-FFF2-40B4-BE49-F238E27FC236}">
                <a16:creationId xmlns:a16="http://schemas.microsoft.com/office/drawing/2014/main" id="{A9B822DA-B163-B6A8-39EA-4E406EDCA623}"/>
              </a:ext>
            </a:extLst>
          </p:cNvPr>
          <p:cNvSpPr>
            <a:spLocks noGrp="1"/>
          </p:cNvSpPr>
          <p:nvPr>
            <p:ph type="body" sz="quarter" idx="15"/>
          </p:nvPr>
        </p:nvSpPr>
        <p:spPr>
          <a:xfrm>
            <a:off x="5535804" y="2435238"/>
            <a:ext cx="3775621" cy="369332"/>
          </a:xfrm>
        </p:spPr>
        <p:txBody>
          <a:bodyPr/>
          <a:lstStyle/>
          <a:p>
            <a:r>
              <a:rPr lang="en-US" dirty="0"/>
              <a:t>Selected dimensions</a:t>
            </a:r>
          </a:p>
        </p:txBody>
      </p:sp>
      <p:sp>
        <p:nvSpPr>
          <p:cNvPr id="7" name="Text Placeholder 6">
            <a:extLst>
              <a:ext uri="{FF2B5EF4-FFF2-40B4-BE49-F238E27FC236}">
                <a16:creationId xmlns:a16="http://schemas.microsoft.com/office/drawing/2014/main" id="{69AA9155-D8BB-C1A3-7D9B-0CADDD62006E}"/>
              </a:ext>
            </a:extLst>
          </p:cNvPr>
          <p:cNvSpPr>
            <a:spLocks noGrp="1"/>
          </p:cNvSpPr>
          <p:nvPr>
            <p:ph type="body" sz="quarter" idx="16"/>
          </p:nvPr>
        </p:nvSpPr>
        <p:spPr/>
        <p:txBody>
          <a:bodyPr/>
          <a:lstStyle/>
          <a:p>
            <a:r>
              <a:rPr lang="en-US" dirty="0"/>
              <a:t>(20 mins)</a:t>
            </a:r>
          </a:p>
        </p:txBody>
      </p:sp>
      <p:sp>
        <p:nvSpPr>
          <p:cNvPr id="8" name="Text Placeholder 7">
            <a:extLst>
              <a:ext uri="{FF2B5EF4-FFF2-40B4-BE49-F238E27FC236}">
                <a16:creationId xmlns:a16="http://schemas.microsoft.com/office/drawing/2014/main" id="{8968FB02-9C8A-A5BD-FDF4-3DF11DD833F5}"/>
              </a:ext>
            </a:extLst>
          </p:cNvPr>
          <p:cNvSpPr>
            <a:spLocks noGrp="1"/>
          </p:cNvSpPr>
          <p:nvPr>
            <p:ph type="body" sz="quarter" idx="17"/>
          </p:nvPr>
        </p:nvSpPr>
        <p:spPr>
          <a:xfrm>
            <a:off x="5535804" y="3672003"/>
            <a:ext cx="5212080" cy="369332"/>
          </a:xfrm>
        </p:spPr>
        <p:txBody>
          <a:bodyPr/>
          <a:lstStyle/>
          <a:p>
            <a:r>
              <a:rPr lang="en-US" dirty="0"/>
              <a:t>Decide desired maturity levels</a:t>
            </a:r>
          </a:p>
        </p:txBody>
      </p:sp>
      <p:sp>
        <p:nvSpPr>
          <p:cNvPr id="9" name="Text Placeholder 8">
            <a:extLst>
              <a:ext uri="{FF2B5EF4-FFF2-40B4-BE49-F238E27FC236}">
                <a16:creationId xmlns:a16="http://schemas.microsoft.com/office/drawing/2014/main" id="{60E420CF-BD28-740E-5991-181EC860804E}"/>
              </a:ext>
            </a:extLst>
          </p:cNvPr>
          <p:cNvSpPr>
            <a:spLocks noGrp="1"/>
          </p:cNvSpPr>
          <p:nvPr>
            <p:ph type="body" sz="quarter" idx="18"/>
          </p:nvPr>
        </p:nvSpPr>
        <p:spPr/>
        <p:txBody>
          <a:bodyPr/>
          <a:lstStyle/>
          <a:p>
            <a:r>
              <a:rPr lang="en-US" dirty="0"/>
              <a:t>(70 mins – 10 mins / dimension)</a:t>
            </a:r>
          </a:p>
        </p:txBody>
      </p:sp>
      <p:sp>
        <p:nvSpPr>
          <p:cNvPr id="10" name="Text Placeholder 9">
            <a:extLst>
              <a:ext uri="{FF2B5EF4-FFF2-40B4-BE49-F238E27FC236}">
                <a16:creationId xmlns:a16="http://schemas.microsoft.com/office/drawing/2014/main" id="{2324E320-D52C-CC72-3451-1270F902F9AF}"/>
              </a:ext>
            </a:extLst>
          </p:cNvPr>
          <p:cNvSpPr>
            <a:spLocks noGrp="1"/>
          </p:cNvSpPr>
          <p:nvPr>
            <p:ph type="body" sz="quarter" idx="19"/>
          </p:nvPr>
        </p:nvSpPr>
        <p:spPr>
          <a:xfrm>
            <a:off x="5535804" y="4902003"/>
            <a:ext cx="5212080" cy="369332"/>
          </a:xfrm>
        </p:spPr>
        <p:txBody>
          <a:bodyPr/>
          <a:lstStyle/>
          <a:p>
            <a:r>
              <a:rPr lang="en-US"/>
              <a:t>Plan how to get there</a:t>
            </a:r>
          </a:p>
        </p:txBody>
      </p:sp>
    </p:spTree>
    <p:extLst>
      <p:ext uri="{BB962C8B-B14F-4D97-AF65-F5344CB8AC3E}">
        <p14:creationId xmlns:p14="http://schemas.microsoft.com/office/powerpoint/2010/main" val="1393031520"/>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AD452-7971-6BDE-5654-E15F95A3DD1B}"/>
              </a:ext>
            </a:extLst>
          </p:cNvPr>
          <p:cNvSpPr>
            <a:spLocks noGrp="1"/>
          </p:cNvSpPr>
          <p:nvPr>
            <p:ph type="title"/>
          </p:nvPr>
        </p:nvSpPr>
        <p:spPr>
          <a:xfrm>
            <a:off x="588263" y="457200"/>
            <a:ext cx="11018520" cy="553998"/>
          </a:xfrm>
        </p:spPr>
        <p:txBody>
          <a:bodyPr wrap="square" anchor="t">
            <a:normAutofit/>
          </a:bodyPr>
          <a:lstStyle/>
          <a:p>
            <a:r>
              <a:rPr lang="en-US"/>
              <a:t>Workshop goals</a:t>
            </a:r>
          </a:p>
        </p:txBody>
      </p:sp>
      <p:graphicFrame>
        <p:nvGraphicFramePr>
          <p:cNvPr id="9" name="Content Placeholder 2">
            <a:extLst>
              <a:ext uri="{FF2B5EF4-FFF2-40B4-BE49-F238E27FC236}">
                <a16:creationId xmlns:a16="http://schemas.microsoft.com/office/drawing/2014/main" id="{18E1663D-D96C-EB0D-4CC6-01059E426E3D}"/>
              </a:ext>
            </a:extLst>
          </p:cNvPr>
          <p:cNvGraphicFramePr/>
          <p:nvPr/>
        </p:nvGraphicFramePr>
        <p:xfrm>
          <a:off x="584200" y="1435100"/>
          <a:ext cx="11018838" cy="4833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752505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A9A8D-9C11-1662-D94F-B757A5E7E657}"/>
              </a:ext>
            </a:extLst>
          </p:cNvPr>
          <p:cNvSpPr>
            <a:spLocks noGrp="1"/>
          </p:cNvSpPr>
          <p:nvPr>
            <p:ph type="title"/>
          </p:nvPr>
        </p:nvSpPr>
        <p:spPr>
          <a:xfrm>
            <a:off x="584200" y="2918223"/>
            <a:ext cx="8306582" cy="615553"/>
          </a:xfrm>
        </p:spPr>
        <p:txBody>
          <a:bodyPr/>
          <a:lstStyle/>
          <a:p>
            <a:r>
              <a:rPr lang="en-US"/>
              <a:t>Responsible AI Maturity Model</a:t>
            </a:r>
          </a:p>
        </p:txBody>
      </p:sp>
      <p:sp>
        <p:nvSpPr>
          <p:cNvPr id="5" name="Text Placeholder 4">
            <a:extLst>
              <a:ext uri="{FF2B5EF4-FFF2-40B4-BE49-F238E27FC236}">
                <a16:creationId xmlns:a16="http://schemas.microsoft.com/office/drawing/2014/main" id="{37C193AB-22A8-901F-356D-8F275B1CFA1E}"/>
              </a:ext>
            </a:extLst>
          </p:cNvPr>
          <p:cNvSpPr>
            <a:spLocks noGrp="1"/>
          </p:cNvSpPr>
          <p:nvPr>
            <p:ph type="body" sz="quarter" idx="12"/>
          </p:nvPr>
        </p:nvSpPr>
        <p:spPr>
          <a:xfrm>
            <a:off x="584200" y="4553876"/>
            <a:ext cx="9169400" cy="307777"/>
          </a:xfrm>
        </p:spPr>
        <p:txBody>
          <a:bodyPr/>
          <a:lstStyle/>
          <a:p>
            <a:r>
              <a:rPr lang="en-US"/>
              <a:t>Speaker name</a:t>
            </a:r>
          </a:p>
        </p:txBody>
      </p:sp>
      <p:sp>
        <p:nvSpPr>
          <p:cNvPr id="6" name="TextBox 5">
            <a:extLst>
              <a:ext uri="{FF2B5EF4-FFF2-40B4-BE49-F238E27FC236}">
                <a16:creationId xmlns:a16="http://schemas.microsoft.com/office/drawing/2014/main" id="{1525CB87-FBFE-13E0-0974-A5F180276248}"/>
              </a:ext>
            </a:extLst>
          </p:cNvPr>
          <p:cNvSpPr txBox="1"/>
          <p:nvPr/>
        </p:nvSpPr>
        <p:spPr>
          <a:xfrm>
            <a:off x="584200" y="3533776"/>
            <a:ext cx="3314700" cy="400110"/>
          </a:xfrm>
          <a:prstGeom prst="rect">
            <a:avLst/>
          </a:prstGeom>
          <a:noFill/>
        </p:spPr>
        <p:txBody>
          <a:bodyPr wrap="square" lIns="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a:ea typeface="+mn-ea"/>
                <a:cs typeface="+mn-cs"/>
                <a:hlinkClick r:id="rId2">
                  <a:extLst>
                    <a:ext uri="{A12FA001-AC4F-418D-AE19-62706E023703}">
                      <ahyp:hlinkClr xmlns:ahyp="http://schemas.microsoft.com/office/drawing/2018/hyperlinkcolor" val="tx"/>
                    </a:ext>
                  </a:extLst>
                </a:hlinkClick>
              </a:rPr>
              <a:t>https://aka.ms/RAIMM</a:t>
            </a:r>
            <a:endParaRPr kumimoji="0" lang="en-US" sz="2000" b="0" i="0" u="none" strike="noStrike" kern="1200" cap="none" spc="0" normalizeH="0" baseline="0" noProof="0">
              <a:ln>
                <a:noFill/>
              </a:ln>
              <a:solidFill>
                <a:srgbClr val="FFFFFF"/>
              </a:solidFill>
              <a:effectLst/>
              <a:uLnTx/>
              <a:uFillTx/>
              <a:latin typeface="Segoe UI"/>
              <a:ea typeface="+mn-ea"/>
              <a:cs typeface="+mn-cs"/>
            </a:endParaRPr>
          </a:p>
        </p:txBody>
      </p:sp>
      <p:sp>
        <p:nvSpPr>
          <p:cNvPr id="8" name="TextBox 7">
            <a:extLst>
              <a:ext uri="{FF2B5EF4-FFF2-40B4-BE49-F238E27FC236}">
                <a16:creationId xmlns:a16="http://schemas.microsoft.com/office/drawing/2014/main" id="{2991AB2B-BA11-65FD-36F0-E21DCA3FC72B}"/>
              </a:ext>
            </a:extLst>
          </p:cNvPr>
          <p:cNvSpPr txBox="1"/>
          <p:nvPr/>
        </p:nvSpPr>
        <p:spPr>
          <a:xfrm>
            <a:off x="4737491" y="5892116"/>
            <a:ext cx="3534576"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Semilight" panose="020B0402040204020203" pitchFamily="34" charset="0"/>
                <a:ea typeface="+mn-ea"/>
                <a:cs typeface="Segoe UI Semilight" panose="020B0402040204020203" pitchFamily="34" charset="0"/>
              </a:rPr>
              <a:t>Developed by the Aether UXRE team</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Semilight" panose="020B0402040204020203" pitchFamily="34" charset="0"/>
                <a:ea typeface="+mn-ea"/>
                <a:cs typeface="Segoe UI Semilight" panose="020B0402040204020203" pitchFamily="34" charset="0"/>
              </a:rPr>
              <a:t>Contact: </a:t>
            </a:r>
            <a:r>
              <a:rPr kumimoji="0" lang="en-US" sz="1400" b="0" i="0" u="none" strike="noStrike" kern="1200" cap="none" spc="0" normalizeH="0" baseline="0" noProof="0">
                <a:ln>
                  <a:noFill/>
                </a:ln>
                <a:solidFill>
                  <a:srgbClr val="FFFFFF"/>
                </a:solidFill>
                <a:effectLst/>
                <a:uLnTx/>
                <a:uFillTx/>
                <a:latin typeface="Segoe UI Semilight" panose="020B0402040204020203" pitchFamily="34" charset="0"/>
                <a:ea typeface="+mn-ea"/>
                <a:cs typeface="Segoe UI Semilight" panose="020B0402040204020203" pitchFamily="34" charset="0"/>
                <a:hlinkClick r:id="rId3"/>
              </a:rPr>
              <a:t>Mihaela.Vorvoreanu@microsoft.com</a:t>
            </a:r>
            <a:endParaRPr kumimoji="0" lang="en-US" sz="1400" b="0" i="0" u="none" strike="noStrike" kern="1200" cap="none" spc="0" normalizeH="0" baseline="0" noProof="0">
              <a:ln>
                <a:noFill/>
              </a:ln>
              <a:solidFill>
                <a:srgbClr val="FFFFFF"/>
              </a:solidFill>
              <a:effectLst/>
              <a:uLnTx/>
              <a:uFillTx/>
              <a:latin typeface="Segoe UI Semilight" panose="020B0402040204020203" pitchFamily="34" charset="0"/>
              <a:ea typeface="+mn-ea"/>
              <a:cs typeface="Segoe UI Semilight" panose="020B0402040204020203" pitchFamily="34" charset="0"/>
            </a:endParaRPr>
          </a:p>
        </p:txBody>
      </p:sp>
    </p:spTree>
    <p:extLst>
      <p:ext uri="{BB962C8B-B14F-4D97-AF65-F5344CB8AC3E}">
        <p14:creationId xmlns:p14="http://schemas.microsoft.com/office/powerpoint/2010/main" val="1356985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A5939-1F41-8C13-2FDB-AFF38E963151}"/>
              </a:ext>
            </a:extLst>
          </p:cNvPr>
          <p:cNvSpPr>
            <a:spLocks noGrp="1"/>
          </p:cNvSpPr>
          <p:nvPr>
            <p:ph type="title"/>
          </p:nvPr>
        </p:nvSpPr>
        <p:spPr/>
        <p:txBody>
          <a:bodyPr/>
          <a:lstStyle/>
          <a:p>
            <a:r>
              <a:rPr lang="en-US"/>
              <a:t>Workshop structure</a:t>
            </a:r>
          </a:p>
        </p:txBody>
      </p:sp>
      <p:sp>
        <p:nvSpPr>
          <p:cNvPr id="10" name="Text Placeholder 9">
            <a:extLst>
              <a:ext uri="{FF2B5EF4-FFF2-40B4-BE49-F238E27FC236}">
                <a16:creationId xmlns:a16="http://schemas.microsoft.com/office/drawing/2014/main" id="{C9ABF2E2-4D33-05A5-4A71-E0884DF7F062}"/>
              </a:ext>
            </a:extLst>
          </p:cNvPr>
          <p:cNvSpPr>
            <a:spLocks noGrp="1"/>
          </p:cNvSpPr>
          <p:nvPr>
            <p:ph type="body" sz="quarter" idx="16"/>
          </p:nvPr>
        </p:nvSpPr>
        <p:spPr>
          <a:xfrm>
            <a:off x="585217" y="1438275"/>
            <a:ext cx="3264408" cy="738664"/>
          </a:xfrm>
        </p:spPr>
        <p:txBody>
          <a:bodyPr/>
          <a:lstStyle/>
          <a:p>
            <a:r>
              <a:rPr lang="en-US" sz="4800">
                <a:solidFill>
                  <a:schemeClr val="accent1"/>
                </a:solidFill>
                <a:latin typeface="Segoe UI Black" panose="020B0A02040204020203" pitchFamily="34" charset="0"/>
                <a:ea typeface="Segoe UI Black" panose="020B0A02040204020203" pitchFamily="34" charset="0"/>
              </a:rPr>
              <a:t>1</a:t>
            </a:r>
          </a:p>
        </p:txBody>
      </p:sp>
      <p:sp>
        <p:nvSpPr>
          <p:cNvPr id="3" name="Content Placeholder 2">
            <a:extLst>
              <a:ext uri="{FF2B5EF4-FFF2-40B4-BE49-F238E27FC236}">
                <a16:creationId xmlns:a16="http://schemas.microsoft.com/office/drawing/2014/main" id="{8B101E6C-FF10-9D36-A78A-877520A14AE7}"/>
              </a:ext>
            </a:extLst>
          </p:cNvPr>
          <p:cNvSpPr>
            <a:spLocks noGrp="1"/>
          </p:cNvSpPr>
          <p:nvPr>
            <p:ph type="body" sz="quarter" idx="14"/>
          </p:nvPr>
        </p:nvSpPr>
        <p:spPr>
          <a:xfrm>
            <a:off x="585217" y="2390775"/>
            <a:ext cx="3264408" cy="1495794"/>
          </a:xfrm>
        </p:spPr>
        <p:txBody>
          <a:bodyPr/>
          <a:lstStyle/>
          <a:p>
            <a:pPr marL="0" indent="0">
              <a:buNone/>
            </a:pPr>
            <a:r>
              <a:rPr lang="en-US" sz="1800" dirty="0"/>
              <a:t>Present, from the RAI Maturity Model, the dimensions you want to work on today (10 min)</a:t>
            </a:r>
          </a:p>
          <a:p>
            <a:pPr marL="514350" indent="-514350">
              <a:buFont typeface="+mj-lt"/>
              <a:buAutoNum type="arabicPeriod"/>
            </a:pPr>
            <a:endParaRPr lang="en-US" sz="1800" dirty="0"/>
          </a:p>
          <a:p>
            <a:pPr marL="514350" indent="-514350">
              <a:buFont typeface="+mj-lt"/>
              <a:buAutoNum type="arabicPeriod"/>
            </a:pPr>
            <a:endParaRPr lang="en-US" sz="1800" dirty="0"/>
          </a:p>
        </p:txBody>
      </p:sp>
      <p:sp>
        <p:nvSpPr>
          <p:cNvPr id="11" name="Text Placeholder 10">
            <a:extLst>
              <a:ext uri="{FF2B5EF4-FFF2-40B4-BE49-F238E27FC236}">
                <a16:creationId xmlns:a16="http://schemas.microsoft.com/office/drawing/2014/main" id="{42F73D82-8132-CCC9-E0B9-E5F3BD0B829A}"/>
              </a:ext>
            </a:extLst>
          </p:cNvPr>
          <p:cNvSpPr>
            <a:spLocks noGrp="1"/>
          </p:cNvSpPr>
          <p:nvPr>
            <p:ph type="body" sz="quarter" idx="17"/>
          </p:nvPr>
        </p:nvSpPr>
        <p:spPr>
          <a:xfrm>
            <a:off x="4463796" y="1438275"/>
            <a:ext cx="3264408" cy="738664"/>
          </a:xfrm>
        </p:spPr>
        <p:txBody>
          <a:bodyPr/>
          <a:lstStyle/>
          <a:p>
            <a:r>
              <a:rPr lang="en-US" sz="4800">
                <a:solidFill>
                  <a:schemeClr val="accent1"/>
                </a:solidFill>
                <a:latin typeface="Segoe UI Black" panose="020B0A02040204020203" pitchFamily="34" charset="0"/>
                <a:ea typeface="Segoe UI Black" panose="020B0A02040204020203" pitchFamily="34" charset="0"/>
              </a:rPr>
              <a:t>2</a:t>
            </a:r>
          </a:p>
        </p:txBody>
      </p:sp>
      <p:sp>
        <p:nvSpPr>
          <p:cNvPr id="9" name="Text Placeholder 8">
            <a:extLst>
              <a:ext uri="{FF2B5EF4-FFF2-40B4-BE49-F238E27FC236}">
                <a16:creationId xmlns:a16="http://schemas.microsoft.com/office/drawing/2014/main" id="{BC2430F0-4530-47DC-B322-28D6536B57F9}"/>
              </a:ext>
            </a:extLst>
          </p:cNvPr>
          <p:cNvSpPr>
            <a:spLocks noGrp="1"/>
          </p:cNvSpPr>
          <p:nvPr>
            <p:ph type="body" sz="quarter" idx="15"/>
          </p:nvPr>
        </p:nvSpPr>
        <p:spPr>
          <a:xfrm>
            <a:off x="4463796" y="2384135"/>
            <a:ext cx="3264408" cy="1163395"/>
          </a:xfrm>
        </p:spPr>
        <p:txBody>
          <a:bodyPr/>
          <a:lstStyle/>
          <a:p>
            <a:pPr marL="0" indent="0">
              <a:buNone/>
            </a:pPr>
            <a:r>
              <a:rPr lang="en-US" sz="1800" dirty="0"/>
              <a:t>Decide, for each selected dimension, what maturity level you want to aim for (20 min)</a:t>
            </a:r>
          </a:p>
          <a:p>
            <a:endParaRPr lang="en-US" sz="1800" dirty="0"/>
          </a:p>
        </p:txBody>
      </p:sp>
      <p:sp>
        <p:nvSpPr>
          <p:cNvPr id="12" name="Text Placeholder 11">
            <a:extLst>
              <a:ext uri="{FF2B5EF4-FFF2-40B4-BE49-F238E27FC236}">
                <a16:creationId xmlns:a16="http://schemas.microsoft.com/office/drawing/2014/main" id="{3D61E16C-B75F-8E04-78F2-90DEB8D61D9C}"/>
              </a:ext>
            </a:extLst>
          </p:cNvPr>
          <p:cNvSpPr>
            <a:spLocks noGrp="1"/>
          </p:cNvSpPr>
          <p:nvPr>
            <p:ph type="body" sz="quarter" idx="18"/>
          </p:nvPr>
        </p:nvSpPr>
        <p:spPr>
          <a:xfrm>
            <a:off x="8342375" y="1438275"/>
            <a:ext cx="3264408" cy="738664"/>
          </a:xfrm>
        </p:spPr>
        <p:txBody>
          <a:bodyPr/>
          <a:lstStyle/>
          <a:p>
            <a:r>
              <a:rPr lang="en-US" sz="4800">
                <a:solidFill>
                  <a:schemeClr val="accent1"/>
                </a:solidFill>
                <a:latin typeface="Segoe UI Black" panose="020B0A02040204020203" pitchFamily="34" charset="0"/>
                <a:ea typeface="Segoe UI Black" panose="020B0A02040204020203" pitchFamily="34" charset="0"/>
              </a:rPr>
              <a:t>3</a:t>
            </a:r>
          </a:p>
        </p:txBody>
      </p:sp>
      <p:sp>
        <p:nvSpPr>
          <p:cNvPr id="13" name="Text Placeholder 12">
            <a:extLst>
              <a:ext uri="{FF2B5EF4-FFF2-40B4-BE49-F238E27FC236}">
                <a16:creationId xmlns:a16="http://schemas.microsoft.com/office/drawing/2014/main" id="{295C74E5-6CAD-FC54-3B02-3CC041966D6D}"/>
              </a:ext>
            </a:extLst>
          </p:cNvPr>
          <p:cNvSpPr>
            <a:spLocks noGrp="1"/>
          </p:cNvSpPr>
          <p:nvPr>
            <p:ph type="body" sz="quarter" idx="19"/>
          </p:nvPr>
        </p:nvSpPr>
        <p:spPr>
          <a:xfrm>
            <a:off x="8342375" y="2390775"/>
            <a:ext cx="3264408" cy="1440394"/>
          </a:xfrm>
        </p:spPr>
        <p:txBody>
          <a:bodyPr/>
          <a:lstStyle/>
          <a:p>
            <a:pPr marL="0" indent="0">
              <a:buNone/>
            </a:pPr>
            <a:r>
              <a:rPr lang="en-US" sz="1800" dirty="0"/>
              <a:t>Plan how to achieve the desired maturity levels on the selected dimensions (70 min, 10 min per dimension)</a:t>
            </a:r>
          </a:p>
          <a:p>
            <a:pPr marL="0" indent="0">
              <a:buNone/>
            </a:pPr>
            <a:endParaRPr lang="en-US" sz="1800" dirty="0"/>
          </a:p>
        </p:txBody>
      </p:sp>
    </p:spTree>
    <p:extLst>
      <p:ext uri="{BB962C8B-B14F-4D97-AF65-F5344CB8AC3E}">
        <p14:creationId xmlns:p14="http://schemas.microsoft.com/office/powerpoint/2010/main" val="92779701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C0EC14-3E36-1750-C3AB-5F2E819937F2}"/>
              </a:ext>
            </a:extLst>
          </p:cNvPr>
          <p:cNvSpPr txBox="1"/>
          <p:nvPr/>
        </p:nvSpPr>
        <p:spPr>
          <a:xfrm>
            <a:off x="5509548" y="1706880"/>
            <a:ext cx="5453539" cy="4001095"/>
          </a:xfrm>
          <a:prstGeom prst="rect">
            <a:avLst/>
          </a:prstGeom>
          <a:noFill/>
        </p:spPr>
        <p:txBody>
          <a:bodyPr wrap="square" lIns="0" tIns="0" rIns="0" bIns="0" rtlCol="0">
            <a:spAutoFit/>
          </a:bodyPr>
          <a:lstStyle/>
          <a:p>
            <a:pPr marL="457200" marR="0" lvl="0" indent="-457200" algn="l" defTabSz="914367" rtl="0" eaLnBrk="1" fontAlgn="auto" latinLnBrk="0" hangingPunct="1">
              <a:lnSpc>
                <a:spcPct val="100000"/>
              </a:lnSpc>
              <a:spcBef>
                <a:spcPts val="0"/>
              </a:spcBef>
              <a:spcAft>
                <a:spcPts val="0"/>
              </a:spcAft>
              <a:buClrTx/>
              <a:buSzTx/>
              <a:buFont typeface="+mj-lt"/>
              <a:buAutoNum type="alphaUcPeriod"/>
              <a:tabLst/>
              <a:defRPr/>
            </a:pPr>
            <a:r>
              <a:rPr kumimoji="0" lang="en-US" sz="2000" b="0" i="0" u="none" strike="noStrike" kern="1200" cap="none" spc="0" normalizeH="0" baseline="0" noProof="0" dirty="0">
                <a:ln>
                  <a:noFill/>
                </a:ln>
                <a:solidFill>
                  <a:srgbClr val="000000"/>
                </a:solidFill>
                <a:effectLst/>
                <a:uLnTx/>
                <a:uFillTx/>
                <a:latin typeface="Segoe UI"/>
                <a:ea typeface="+mn-ea"/>
                <a:cs typeface="+mn-cs"/>
              </a:rPr>
              <a:t>What </a:t>
            </a:r>
            <a:r>
              <a:rPr kumimoji="0" lang="en-US" sz="2000" b="0" i="0" u="none" strike="noStrike" kern="1200" cap="none" spc="0" normalizeH="0" baseline="0" noProof="0" dirty="0">
                <a:ln>
                  <a:noFill/>
                </a:ln>
                <a:solidFill>
                  <a:srgbClr val="0078D4"/>
                </a:solidFill>
                <a:effectLst/>
                <a:uLnTx/>
                <a:uFillTx/>
                <a:latin typeface="Segoe UI"/>
                <a:ea typeface="+mn-ea"/>
                <a:cs typeface="+mn-cs"/>
              </a:rPr>
              <a:t>category</a:t>
            </a:r>
            <a:r>
              <a:rPr kumimoji="0" lang="en-US" sz="2000" b="0" i="0" u="none" strike="noStrike" kern="1200" cap="none" spc="0" normalizeH="0" baseline="0" noProof="0" dirty="0">
                <a:ln>
                  <a:noFill/>
                </a:ln>
                <a:solidFill>
                  <a:srgbClr val="000000"/>
                </a:solidFill>
                <a:effectLst/>
                <a:uLnTx/>
                <a:uFillTx/>
                <a:latin typeface="Segoe UI"/>
                <a:ea typeface="+mn-ea"/>
                <a:cs typeface="+mn-cs"/>
              </a:rPr>
              <a:t> of dimensions is most relevant to you for the </a:t>
            </a:r>
            <a:r>
              <a:rPr lang="en-US" sz="2000" dirty="0">
                <a:solidFill>
                  <a:srgbClr val="000000"/>
                </a:solidFill>
                <a:latin typeface="Segoe UI"/>
              </a:rPr>
              <a:t>selected time frame</a:t>
            </a:r>
            <a:r>
              <a:rPr kumimoji="0" lang="en-US" sz="2000" b="0" i="0" u="none" strike="noStrike" kern="1200" cap="none" spc="0" normalizeH="0" baseline="0" noProof="0" dirty="0">
                <a:ln>
                  <a:noFill/>
                </a:ln>
                <a:solidFill>
                  <a:srgbClr val="000000"/>
                </a:solidFill>
                <a:effectLst/>
                <a:uLnTx/>
                <a:uFillTx/>
                <a:latin typeface="Segoe UI"/>
                <a:ea typeface="+mn-ea"/>
                <a:cs typeface="+mn-cs"/>
              </a:rPr>
              <a:t>?</a:t>
            </a:r>
          </a:p>
          <a:p>
            <a:pPr marL="914400" marR="0" lvl="1" indent="-4572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a:ea typeface="+mn-ea"/>
                <a:cs typeface="+mn-cs"/>
              </a:rPr>
              <a:t>Organizational Foundations</a:t>
            </a:r>
          </a:p>
          <a:p>
            <a:pPr marL="914400" marR="0" lvl="1" indent="-4572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a:ea typeface="+mn-ea"/>
                <a:cs typeface="+mn-cs"/>
              </a:rPr>
              <a:t>Team Approach</a:t>
            </a:r>
          </a:p>
          <a:p>
            <a:pPr marL="914400" marR="0" lvl="1" indent="-4572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a:ea typeface="+mn-ea"/>
                <a:cs typeface="+mn-cs"/>
              </a:rPr>
              <a:t>RAI Practice</a:t>
            </a:r>
            <a:br>
              <a:rPr kumimoji="0" lang="en-US" sz="2000" b="0" i="0" u="none" strike="noStrike" kern="1200" cap="none" spc="0" normalizeH="0" baseline="0" noProof="0" dirty="0">
                <a:ln>
                  <a:noFill/>
                </a:ln>
                <a:solidFill>
                  <a:srgbClr val="000000"/>
                </a:solidFill>
                <a:effectLst/>
                <a:uLnTx/>
                <a:uFillTx/>
                <a:latin typeface="Segoe UI"/>
                <a:ea typeface="+mn-ea"/>
                <a:cs typeface="+mn-cs"/>
              </a:rPr>
            </a:br>
            <a:br>
              <a:rPr kumimoji="0" lang="en-US" sz="2000" b="0" i="0" u="none" strike="noStrike" kern="1200" cap="none" spc="0" normalizeH="0" baseline="0" noProof="0" dirty="0">
                <a:ln>
                  <a:noFill/>
                </a:ln>
                <a:solidFill>
                  <a:srgbClr val="000000"/>
                </a:solidFill>
                <a:effectLst/>
                <a:uLnTx/>
                <a:uFillTx/>
                <a:latin typeface="Segoe UI"/>
                <a:ea typeface="+mn-ea"/>
                <a:cs typeface="+mn-cs"/>
              </a:rPr>
            </a:br>
            <a:br>
              <a:rPr kumimoji="0" lang="en-US" sz="2000" b="0" i="0" u="none" strike="noStrike" kern="1200" cap="none" spc="0" normalizeH="0" baseline="0" noProof="0" dirty="0">
                <a:ln>
                  <a:noFill/>
                </a:ln>
                <a:solidFill>
                  <a:srgbClr val="000000"/>
                </a:solidFill>
                <a:effectLst/>
                <a:uLnTx/>
                <a:uFillTx/>
                <a:latin typeface="Segoe UI"/>
                <a:ea typeface="+mn-ea"/>
                <a:cs typeface="+mn-cs"/>
              </a:rPr>
            </a:br>
            <a:endParaRPr kumimoji="0" lang="en-US" sz="2000" b="0" i="0" u="none" strike="noStrike" kern="1200" cap="none" spc="0" normalizeH="0" baseline="0" noProof="0" dirty="0">
              <a:ln>
                <a:noFill/>
              </a:ln>
              <a:solidFill>
                <a:srgbClr val="000000"/>
              </a:solidFill>
              <a:effectLst/>
              <a:uLnTx/>
              <a:uFillTx/>
              <a:latin typeface="Segoe UI"/>
              <a:ea typeface="+mn-ea"/>
              <a:cs typeface="+mn-cs"/>
            </a:endParaRPr>
          </a:p>
          <a:p>
            <a:pPr marL="914400" marR="0" lvl="1" indent="-4572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a:ea typeface="+mn-ea"/>
              <a:cs typeface="+mn-cs"/>
            </a:endParaRPr>
          </a:p>
          <a:p>
            <a:pPr marL="457200" marR="0" lvl="0" indent="-457200" algn="l" defTabSz="914367" rtl="0" eaLnBrk="1" fontAlgn="auto" latinLnBrk="0" hangingPunct="1">
              <a:lnSpc>
                <a:spcPct val="100000"/>
              </a:lnSpc>
              <a:spcBef>
                <a:spcPts val="0"/>
              </a:spcBef>
              <a:spcAft>
                <a:spcPts val="0"/>
              </a:spcAft>
              <a:buClrTx/>
              <a:buSzTx/>
              <a:buFont typeface="+mj-lt"/>
              <a:buAutoNum type="alphaUcPeriod"/>
              <a:tabLst/>
              <a:defRPr/>
            </a:pPr>
            <a:r>
              <a:rPr kumimoji="0" lang="en-US" sz="2000" b="0" i="0" u="none" strike="noStrike" kern="1200" cap="none" spc="0" normalizeH="0" baseline="0" noProof="0" dirty="0">
                <a:ln>
                  <a:noFill/>
                </a:ln>
                <a:solidFill>
                  <a:srgbClr val="000000"/>
                </a:solidFill>
                <a:effectLst/>
                <a:uLnTx/>
                <a:uFillTx/>
                <a:latin typeface="Segoe UI"/>
                <a:ea typeface="+mn-ea"/>
                <a:cs typeface="+mn-cs"/>
              </a:rPr>
              <a:t>What </a:t>
            </a:r>
            <a:r>
              <a:rPr kumimoji="0" lang="en-US" sz="2000" b="0" i="0" u="none" strike="noStrike" kern="1200" cap="none" spc="0" normalizeH="0" baseline="0" noProof="0" dirty="0">
                <a:ln>
                  <a:noFill/>
                </a:ln>
                <a:solidFill>
                  <a:srgbClr val="0078D4"/>
                </a:solidFill>
                <a:effectLst/>
                <a:uLnTx/>
                <a:uFillTx/>
                <a:latin typeface="Segoe UI"/>
                <a:ea typeface="+mn-ea"/>
                <a:cs typeface="+mn-cs"/>
              </a:rPr>
              <a:t>specific dimensions </a:t>
            </a:r>
            <a:r>
              <a:rPr kumimoji="0" lang="en-US" sz="2000" b="0" i="0" u="none" strike="noStrike" kern="1200" cap="none" spc="0" normalizeH="0" baseline="0" noProof="0" dirty="0">
                <a:ln>
                  <a:noFill/>
                </a:ln>
                <a:solidFill>
                  <a:srgbClr val="000000"/>
                </a:solidFill>
                <a:effectLst/>
                <a:uLnTx/>
                <a:uFillTx/>
                <a:latin typeface="Segoe UI"/>
                <a:ea typeface="+mn-ea"/>
                <a:cs typeface="+mn-cs"/>
              </a:rPr>
              <a:t>are most relevant to you for the selected time frame?</a:t>
            </a:r>
          </a:p>
          <a:p>
            <a:pPr marL="914400" marR="0" lvl="1" indent="-4572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a:ea typeface="+mn-ea"/>
              <a:cs typeface="+mn-cs"/>
            </a:endParaRPr>
          </a:p>
          <a:p>
            <a:pPr marL="914400" marR="0" lvl="1" indent="-4572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a:ea typeface="+mn-ea"/>
              <a:cs typeface="+mn-cs"/>
            </a:endParaRPr>
          </a:p>
        </p:txBody>
      </p:sp>
      <p:sp>
        <p:nvSpPr>
          <p:cNvPr id="10" name="Title 9">
            <a:extLst>
              <a:ext uri="{FF2B5EF4-FFF2-40B4-BE49-F238E27FC236}">
                <a16:creationId xmlns:a16="http://schemas.microsoft.com/office/drawing/2014/main" id="{0232A8EE-F041-4B2B-3DB5-4ACD24513D2A}"/>
              </a:ext>
            </a:extLst>
          </p:cNvPr>
          <p:cNvSpPr>
            <a:spLocks noGrp="1"/>
          </p:cNvSpPr>
          <p:nvPr>
            <p:ph type="title"/>
          </p:nvPr>
        </p:nvSpPr>
        <p:spPr>
          <a:xfrm>
            <a:off x="588263" y="2934971"/>
            <a:ext cx="3182027" cy="984885"/>
          </a:xfrm>
        </p:spPr>
        <p:txBody>
          <a:bodyPr/>
          <a:lstStyle/>
          <a:p>
            <a:r>
              <a:rPr lang="en-US" dirty="0">
                <a:solidFill>
                  <a:schemeClr val="accent1"/>
                </a:solidFill>
                <a:latin typeface="Segoe UI Black" panose="020B0A02040204020203" pitchFamily="34" charset="0"/>
                <a:ea typeface="Segoe UI Black" panose="020B0A02040204020203" pitchFamily="34" charset="0"/>
              </a:rPr>
              <a:t>1</a:t>
            </a:r>
            <a:br>
              <a:rPr lang="en-US" dirty="0"/>
            </a:br>
            <a:r>
              <a:rPr lang="en-US" sz="2800" dirty="0"/>
              <a:t>Selected dimensions</a:t>
            </a:r>
          </a:p>
        </p:txBody>
      </p:sp>
    </p:spTree>
    <p:extLst>
      <p:ext uri="{BB962C8B-B14F-4D97-AF65-F5344CB8AC3E}">
        <p14:creationId xmlns:p14="http://schemas.microsoft.com/office/powerpoint/2010/main" val="209232052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722CE-2099-DF95-BC81-1BDB26A795C2}"/>
              </a:ext>
            </a:extLst>
          </p:cNvPr>
          <p:cNvSpPr>
            <a:spLocks noGrp="1"/>
          </p:cNvSpPr>
          <p:nvPr>
            <p:ph type="title"/>
          </p:nvPr>
        </p:nvSpPr>
        <p:spPr/>
        <p:txBody>
          <a:bodyPr/>
          <a:lstStyle/>
          <a:p>
            <a:r>
              <a:rPr lang="en-US" dirty="0"/>
              <a:t>Mark here the selected dimensions</a:t>
            </a:r>
          </a:p>
        </p:txBody>
      </p:sp>
      <p:sp>
        <p:nvSpPr>
          <p:cNvPr id="3" name="Text Placeholder 3">
            <a:extLst>
              <a:ext uri="{FF2B5EF4-FFF2-40B4-BE49-F238E27FC236}">
                <a16:creationId xmlns:a16="http://schemas.microsoft.com/office/drawing/2014/main" id="{487768EF-0D03-0486-40EF-300E704AF0B0}"/>
              </a:ext>
            </a:extLst>
          </p:cNvPr>
          <p:cNvSpPr txBox="1">
            <a:spLocks/>
          </p:cNvSpPr>
          <p:nvPr/>
        </p:nvSpPr>
        <p:spPr>
          <a:xfrm>
            <a:off x="1135774" y="2114064"/>
            <a:ext cx="3316239" cy="1744067"/>
          </a:xfrm>
          <a:prstGeom prst="rect">
            <a:avLst/>
          </a:prstGeom>
        </p:spPr>
        <p:txBody>
          <a:bodyPr vert="horz" wrap="square" lIns="0" tIns="0" rIns="0" bIns="0" rtlCol="0" anchor="t">
            <a:spAutoFit/>
          </a:bodyPr>
          <a:lstStyle>
            <a:lvl1pPr marL="176213" marR="0" indent="-1762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2000" kern="1200" spc="0" baseline="0" dirty="0">
                <a:solidFill>
                  <a:schemeClr val="tx1"/>
                </a:solidFill>
                <a:latin typeface="+mn-lt"/>
                <a:ea typeface="+mn-ea"/>
                <a:cs typeface="Segoe UI" panose="020B0502040204020203" pitchFamily="34" charset="0"/>
              </a:defRPr>
            </a:lvl1pPr>
            <a:lvl2pPr marL="322263" marR="0" indent="-1508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800" kern="1200" spc="0" baseline="0" dirty="0">
                <a:solidFill>
                  <a:schemeClr val="tx1"/>
                </a:solidFill>
                <a:latin typeface="+mn-lt"/>
                <a:ea typeface="+mn-ea"/>
                <a:cs typeface="+mn-cs"/>
              </a:defRPr>
            </a:lvl2pPr>
            <a:lvl3pPr marL="466725" marR="0" indent="-1381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600" kern="1200" spc="0" baseline="0" dirty="0">
                <a:solidFill>
                  <a:schemeClr val="tx1"/>
                </a:solidFill>
                <a:latin typeface="+mn-lt"/>
                <a:ea typeface="+mn-ea"/>
                <a:cs typeface="+mn-cs"/>
              </a:defRPr>
            </a:lvl3pPr>
            <a:lvl4pPr marL="595313" marR="0" indent="-12858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4pPr>
            <a:lvl5pPr marL="731838" marR="0" indent="-12223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Leadership &amp; Culture: Prioritizing RAI</a:t>
            </a:r>
          </a:p>
          <a:p>
            <a:pPr marL="4763"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RAI Policy</a:t>
            </a:r>
          </a:p>
          <a:p>
            <a:pPr marL="4763"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a:rPr>
              <a:t>RAI Processes &amp; Infrastructure</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Knowledge Resources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Tooling</a:t>
            </a:r>
          </a:p>
        </p:txBody>
      </p:sp>
      <p:sp>
        <p:nvSpPr>
          <p:cNvPr id="4" name="Oval 3">
            <a:extLst>
              <a:ext uri="{FF2B5EF4-FFF2-40B4-BE49-F238E27FC236}">
                <a16:creationId xmlns:a16="http://schemas.microsoft.com/office/drawing/2014/main" id="{8709D39A-CEFD-EAB4-50DC-E0A888BBA75A}"/>
              </a:ext>
            </a:extLst>
          </p:cNvPr>
          <p:cNvSpPr/>
          <p:nvPr/>
        </p:nvSpPr>
        <p:spPr bwMode="auto">
          <a:xfrm>
            <a:off x="700881" y="2114064"/>
            <a:ext cx="274320" cy="274320"/>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1</a:t>
            </a:r>
          </a:p>
        </p:txBody>
      </p:sp>
      <p:sp>
        <p:nvSpPr>
          <p:cNvPr id="5" name="TextBox 4">
            <a:extLst>
              <a:ext uri="{FF2B5EF4-FFF2-40B4-BE49-F238E27FC236}">
                <a16:creationId xmlns:a16="http://schemas.microsoft.com/office/drawing/2014/main" id="{7041A1B0-4ACB-6D25-42DC-78E8D2993640}"/>
              </a:ext>
            </a:extLst>
          </p:cNvPr>
          <p:cNvSpPr txBox="1"/>
          <p:nvPr/>
        </p:nvSpPr>
        <p:spPr>
          <a:xfrm>
            <a:off x="588263" y="1543367"/>
            <a:ext cx="3863750" cy="369332"/>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FBEBD"/>
                </a:solidFill>
                <a:effectLst/>
                <a:uLnTx/>
                <a:uFillTx/>
                <a:latin typeface="Segoe UI Semibold" panose="020B0502040204020203" pitchFamily="34" charset="0"/>
                <a:ea typeface="+mn-ea"/>
                <a:cs typeface="Segoe UI Semibold" panose="020B0502040204020203" pitchFamily="34" charset="0"/>
              </a:rPr>
              <a:t>Organizational Foundations</a:t>
            </a:r>
          </a:p>
        </p:txBody>
      </p:sp>
      <p:sp>
        <p:nvSpPr>
          <p:cNvPr id="6" name="Oval 5">
            <a:extLst>
              <a:ext uri="{FF2B5EF4-FFF2-40B4-BE49-F238E27FC236}">
                <a16:creationId xmlns:a16="http://schemas.microsoft.com/office/drawing/2014/main" id="{A54170A1-0D54-9EA8-C206-699C2746A55D}"/>
              </a:ext>
            </a:extLst>
          </p:cNvPr>
          <p:cNvSpPr/>
          <p:nvPr/>
        </p:nvSpPr>
        <p:spPr bwMode="auto">
          <a:xfrm>
            <a:off x="700881" y="2492487"/>
            <a:ext cx="274320" cy="274320"/>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2</a:t>
            </a:r>
          </a:p>
        </p:txBody>
      </p:sp>
      <p:sp>
        <p:nvSpPr>
          <p:cNvPr id="7" name="Oval 6">
            <a:extLst>
              <a:ext uri="{FF2B5EF4-FFF2-40B4-BE49-F238E27FC236}">
                <a16:creationId xmlns:a16="http://schemas.microsoft.com/office/drawing/2014/main" id="{561B61B1-369B-D141-2D8D-6038E01F0A38}"/>
              </a:ext>
            </a:extLst>
          </p:cNvPr>
          <p:cNvSpPr/>
          <p:nvPr/>
        </p:nvSpPr>
        <p:spPr bwMode="auto">
          <a:xfrm>
            <a:off x="700881" y="2870910"/>
            <a:ext cx="274320" cy="274320"/>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3</a:t>
            </a:r>
          </a:p>
        </p:txBody>
      </p:sp>
      <p:sp>
        <p:nvSpPr>
          <p:cNvPr id="8" name="Oval 7">
            <a:extLst>
              <a:ext uri="{FF2B5EF4-FFF2-40B4-BE49-F238E27FC236}">
                <a16:creationId xmlns:a16="http://schemas.microsoft.com/office/drawing/2014/main" id="{61E18408-99BF-A700-7C23-99549EC16B0B}"/>
              </a:ext>
            </a:extLst>
          </p:cNvPr>
          <p:cNvSpPr/>
          <p:nvPr/>
        </p:nvSpPr>
        <p:spPr bwMode="auto">
          <a:xfrm>
            <a:off x="700881" y="3249332"/>
            <a:ext cx="274320" cy="274320"/>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4</a:t>
            </a:r>
          </a:p>
        </p:txBody>
      </p:sp>
      <p:sp>
        <p:nvSpPr>
          <p:cNvPr id="9" name="Oval 8">
            <a:extLst>
              <a:ext uri="{FF2B5EF4-FFF2-40B4-BE49-F238E27FC236}">
                <a16:creationId xmlns:a16="http://schemas.microsoft.com/office/drawing/2014/main" id="{96522ECF-DD07-DF88-4A5D-A8FCF7EC2037}"/>
              </a:ext>
            </a:extLst>
          </p:cNvPr>
          <p:cNvSpPr/>
          <p:nvPr/>
        </p:nvSpPr>
        <p:spPr bwMode="auto">
          <a:xfrm>
            <a:off x="700881" y="3627754"/>
            <a:ext cx="274320" cy="274320"/>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5</a:t>
            </a:r>
          </a:p>
        </p:txBody>
      </p:sp>
      <p:sp>
        <p:nvSpPr>
          <p:cNvPr id="10" name="Text Placeholder 3">
            <a:extLst>
              <a:ext uri="{FF2B5EF4-FFF2-40B4-BE49-F238E27FC236}">
                <a16:creationId xmlns:a16="http://schemas.microsoft.com/office/drawing/2014/main" id="{4DA13951-7743-ED18-45D4-12B8EE4622CE}"/>
              </a:ext>
            </a:extLst>
          </p:cNvPr>
          <p:cNvSpPr txBox="1">
            <a:spLocks/>
          </p:cNvSpPr>
          <p:nvPr/>
        </p:nvSpPr>
        <p:spPr>
          <a:xfrm>
            <a:off x="5697023" y="2114064"/>
            <a:ext cx="3548475" cy="4037003"/>
          </a:xfrm>
          <a:prstGeom prst="rect">
            <a:avLst/>
          </a:prstGeom>
        </p:spPr>
        <p:txBody>
          <a:bodyPr vert="horz" wrap="square" lIns="0" tIns="0" rIns="0" bIns="0" rtlCol="0" anchor="t">
            <a:spAutoFit/>
          </a:bodyPr>
          <a:lstStyle>
            <a:lvl1pPr marL="176213" marR="0" indent="-1762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2000" kern="1200" spc="0" baseline="0" dirty="0">
                <a:solidFill>
                  <a:schemeClr val="tx1"/>
                </a:solidFill>
                <a:latin typeface="+mn-lt"/>
                <a:ea typeface="+mn-ea"/>
                <a:cs typeface="Segoe UI" panose="020B0502040204020203" pitchFamily="34" charset="0"/>
              </a:defRPr>
            </a:lvl1pPr>
            <a:lvl2pPr marL="322263" marR="0" indent="-1508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800" kern="1200" spc="0" baseline="0" dirty="0">
                <a:solidFill>
                  <a:schemeClr val="tx1"/>
                </a:solidFill>
                <a:latin typeface="+mn-lt"/>
                <a:ea typeface="+mn-ea"/>
                <a:cs typeface="+mn-cs"/>
              </a:defRPr>
            </a:lvl2pPr>
            <a:lvl3pPr marL="466725" marR="0" indent="-1381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600" kern="1200" spc="0" baseline="0" dirty="0">
                <a:solidFill>
                  <a:schemeClr val="tx1"/>
                </a:solidFill>
                <a:latin typeface="+mn-lt"/>
                <a:ea typeface="+mn-ea"/>
                <a:cs typeface="+mn-cs"/>
              </a:defRPr>
            </a:lvl3pPr>
            <a:lvl4pPr marL="595313" marR="0" indent="-12858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4pPr>
            <a:lvl5pPr marL="731838" marR="0" indent="-12223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300"/>
              </a:spcAft>
              <a:buNone/>
            </a:pPr>
            <a:r>
              <a:rPr lang="en-US" sz="1400" dirty="0"/>
              <a:t>Teams valuing RAI</a:t>
            </a:r>
          </a:p>
          <a:p>
            <a:pPr marL="0" indent="0">
              <a:spcBef>
                <a:spcPts val="0"/>
              </a:spcBef>
              <a:spcAft>
                <a:spcPts val="1300"/>
              </a:spcAft>
              <a:buNone/>
            </a:pPr>
            <a:r>
              <a:rPr lang="en-US" sz="1400" dirty="0"/>
              <a:t>Timing of RAI</a:t>
            </a:r>
          </a:p>
          <a:p>
            <a:pPr marL="0" indent="0">
              <a:spcBef>
                <a:spcPts val="0"/>
              </a:spcBef>
              <a:spcAft>
                <a:spcPts val="1300"/>
              </a:spcAft>
              <a:buNone/>
            </a:pPr>
            <a:r>
              <a:rPr lang="en-US" sz="1400" dirty="0"/>
              <a:t>Motivation for AI Products</a:t>
            </a:r>
          </a:p>
          <a:p>
            <a:pPr marL="0" indent="0">
              <a:spcBef>
                <a:spcPts val="0"/>
              </a:spcBef>
              <a:spcAft>
                <a:spcPts val="600"/>
              </a:spcAft>
              <a:buNone/>
            </a:pPr>
            <a:r>
              <a:rPr lang="en-US" sz="1400" dirty="0">
                <a:solidFill>
                  <a:schemeClr val="bg1"/>
                </a:solidFill>
              </a:rPr>
              <a:t>Cross-discipline collaboration</a:t>
            </a:r>
          </a:p>
          <a:p>
            <a:pPr marL="0" indent="0">
              <a:spcBef>
                <a:spcPts val="0"/>
              </a:spcBef>
              <a:spcAft>
                <a:spcPts val="1300"/>
              </a:spcAft>
              <a:buNone/>
            </a:pPr>
            <a:r>
              <a:rPr lang="en-US" sz="1400" dirty="0"/>
              <a:t>Sociotechnical approach</a:t>
            </a:r>
          </a:p>
          <a:p>
            <a:pPr marL="0" indent="0">
              <a:spcBef>
                <a:spcPts val="0"/>
              </a:spcBef>
              <a:spcAft>
                <a:spcPts val="1300"/>
              </a:spcAft>
              <a:buNone/>
            </a:pPr>
            <a:r>
              <a:rPr lang="en-US" sz="1400" dirty="0"/>
              <a:t>Common language</a:t>
            </a:r>
          </a:p>
          <a:p>
            <a:pPr marL="0" indent="0">
              <a:spcBef>
                <a:spcPts val="0"/>
              </a:spcBef>
              <a:spcAft>
                <a:spcPts val="1300"/>
              </a:spcAft>
              <a:buNone/>
            </a:pPr>
            <a:r>
              <a:rPr lang="en-US" sz="1400" dirty="0"/>
              <a:t>Collaboration within teams</a:t>
            </a:r>
          </a:p>
          <a:p>
            <a:pPr marL="0" indent="0">
              <a:spcBef>
                <a:spcPts val="0"/>
              </a:spcBef>
              <a:spcAft>
                <a:spcPts val="1300"/>
              </a:spcAft>
              <a:buNone/>
            </a:pPr>
            <a:r>
              <a:rPr lang="en-US" sz="1400" dirty="0"/>
              <a:t>Non UX disciplines’ perception of UX</a:t>
            </a:r>
          </a:p>
          <a:p>
            <a:pPr marL="0" indent="0">
              <a:spcBef>
                <a:spcPts val="0"/>
              </a:spcBef>
              <a:spcAft>
                <a:spcPts val="1300"/>
              </a:spcAft>
              <a:buNone/>
            </a:pPr>
            <a:r>
              <a:rPr lang="en-US" sz="1400" dirty="0"/>
              <a:t>UX practitioners’ AI readiness</a:t>
            </a:r>
          </a:p>
          <a:p>
            <a:pPr marL="0" indent="0">
              <a:spcBef>
                <a:spcPts val="0"/>
              </a:spcBef>
              <a:spcAft>
                <a:spcPts val="1300"/>
              </a:spcAft>
              <a:buNone/>
            </a:pPr>
            <a:r>
              <a:rPr lang="en-US" sz="1400" dirty="0"/>
              <a:t>RAI specialists working with product Teams</a:t>
            </a:r>
          </a:p>
          <a:p>
            <a:pPr marL="0" indent="0">
              <a:spcBef>
                <a:spcPts val="0"/>
              </a:spcBef>
              <a:spcAft>
                <a:spcPts val="1300"/>
              </a:spcAft>
              <a:buNone/>
            </a:pPr>
            <a:r>
              <a:rPr lang="en-US" sz="1400" dirty="0"/>
              <a:t>Teams working with RAI specialists</a:t>
            </a:r>
          </a:p>
        </p:txBody>
      </p:sp>
      <p:sp>
        <p:nvSpPr>
          <p:cNvPr id="11" name="Oval 10">
            <a:extLst>
              <a:ext uri="{FF2B5EF4-FFF2-40B4-BE49-F238E27FC236}">
                <a16:creationId xmlns:a16="http://schemas.microsoft.com/office/drawing/2014/main" id="{87DEE6F7-EB70-0446-DD60-D8DE7C2EE521}"/>
              </a:ext>
            </a:extLst>
          </p:cNvPr>
          <p:cNvSpPr/>
          <p:nvPr/>
        </p:nvSpPr>
        <p:spPr bwMode="auto">
          <a:xfrm>
            <a:off x="5263073" y="2053088"/>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6</a:t>
            </a:r>
          </a:p>
        </p:txBody>
      </p:sp>
      <p:sp>
        <p:nvSpPr>
          <p:cNvPr id="12" name="TextBox 11">
            <a:extLst>
              <a:ext uri="{FF2B5EF4-FFF2-40B4-BE49-F238E27FC236}">
                <a16:creationId xmlns:a16="http://schemas.microsoft.com/office/drawing/2014/main" id="{AB76A8CD-D184-2730-E161-7C30B14364EF}"/>
              </a:ext>
            </a:extLst>
          </p:cNvPr>
          <p:cNvSpPr txBox="1"/>
          <p:nvPr/>
        </p:nvSpPr>
        <p:spPr>
          <a:xfrm>
            <a:off x="5263072" y="1526833"/>
            <a:ext cx="2175980" cy="369332"/>
          </a:xfrm>
          <a:prstGeom prst="rect">
            <a:avLst/>
          </a:prstGeom>
          <a:noFill/>
        </p:spPr>
        <p:txBody>
          <a:bodyPr wrap="none" lIns="0" tIns="0" rIns="0" bIns="0" rtlCol="0">
            <a:spAutoFit/>
          </a:bodyPr>
          <a:lstStyle/>
          <a:p>
            <a:r>
              <a:rPr lang="en-US" sz="2400" b="1">
                <a:solidFill>
                  <a:srgbClr val="A0D26D"/>
                </a:solidFill>
                <a:latin typeface="Segoe UI Semibold" panose="020B0502040204020203" pitchFamily="34" charset="0"/>
                <a:cs typeface="Segoe UI Semibold" panose="020B0502040204020203" pitchFamily="34" charset="0"/>
              </a:rPr>
              <a:t>Team Approach</a:t>
            </a:r>
          </a:p>
        </p:txBody>
      </p:sp>
      <p:sp>
        <p:nvSpPr>
          <p:cNvPr id="13" name="Oval 12">
            <a:extLst>
              <a:ext uri="{FF2B5EF4-FFF2-40B4-BE49-F238E27FC236}">
                <a16:creationId xmlns:a16="http://schemas.microsoft.com/office/drawing/2014/main" id="{796F66EF-0272-D7CD-F4E0-103B8C54CDAB}"/>
              </a:ext>
            </a:extLst>
          </p:cNvPr>
          <p:cNvSpPr/>
          <p:nvPr/>
        </p:nvSpPr>
        <p:spPr bwMode="auto">
          <a:xfrm>
            <a:off x="5263073" y="2430605"/>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7</a:t>
            </a:r>
          </a:p>
        </p:txBody>
      </p:sp>
      <p:sp>
        <p:nvSpPr>
          <p:cNvPr id="14" name="Oval 13">
            <a:extLst>
              <a:ext uri="{FF2B5EF4-FFF2-40B4-BE49-F238E27FC236}">
                <a16:creationId xmlns:a16="http://schemas.microsoft.com/office/drawing/2014/main" id="{8F26BF02-D172-03CB-B5DD-52713F9A9FA2}"/>
              </a:ext>
            </a:extLst>
          </p:cNvPr>
          <p:cNvSpPr/>
          <p:nvPr/>
        </p:nvSpPr>
        <p:spPr bwMode="auto">
          <a:xfrm>
            <a:off x="5263073" y="2808122"/>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8</a:t>
            </a:r>
          </a:p>
        </p:txBody>
      </p:sp>
      <p:sp>
        <p:nvSpPr>
          <p:cNvPr id="15" name="Oval 14">
            <a:extLst>
              <a:ext uri="{FF2B5EF4-FFF2-40B4-BE49-F238E27FC236}">
                <a16:creationId xmlns:a16="http://schemas.microsoft.com/office/drawing/2014/main" id="{9A38EDE4-2A3A-1B84-6AC2-7000F055357E}"/>
              </a:ext>
            </a:extLst>
          </p:cNvPr>
          <p:cNvSpPr/>
          <p:nvPr/>
        </p:nvSpPr>
        <p:spPr bwMode="auto">
          <a:xfrm>
            <a:off x="5263073" y="3500959"/>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9</a:t>
            </a:r>
          </a:p>
        </p:txBody>
      </p:sp>
      <p:sp>
        <p:nvSpPr>
          <p:cNvPr id="16" name="Oval 15">
            <a:extLst>
              <a:ext uri="{FF2B5EF4-FFF2-40B4-BE49-F238E27FC236}">
                <a16:creationId xmlns:a16="http://schemas.microsoft.com/office/drawing/2014/main" id="{0A0BC256-84B7-F337-B5B2-5F3978381829}"/>
              </a:ext>
            </a:extLst>
          </p:cNvPr>
          <p:cNvSpPr/>
          <p:nvPr/>
        </p:nvSpPr>
        <p:spPr bwMode="auto">
          <a:xfrm>
            <a:off x="5263073" y="3878476"/>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10</a:t>
            </a:r>
          </a:p>
        </p:txBody>
      </p:sp>
      <p:sp>
        <p:nvSpPr>
          <p:cNvPr id="17" name="Oval 16">
            <a:extLst>
              <a:ext uri="{FF2B5EF4-FFF2-40B4-BE49-F238E27FC236}">
                <a16:creationId xmlns:a16="http://schemas.microsoft.com/office/drawing/2014/main" id="{76F61ADF-6776-2E16-ECCE-B9CA2BFB8D9A}"/>
              </a:ext>
            </a:extLst>
          </p:cNvPr>
          <p:cNvSpPr/>
          <p:nvPr/>
        </p:nvSpPr>
        <p:spPr bwMode="auto">
          <a:xfrm>
            <a:off x="5263073" y="4255993"/>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11</a:t>
            </a:r>
          </a:p>
        </p:txBody>
      </p:sp>
      <p:sp>
        <p:nvSpPr>
          <p:cNvPr id="18" name="Oval 17">
            <a:extLst>
              <a:ext uri="{FF2B5EF4-FFF2-40B4-BE49-F238E27FC236}">
                <a16:creationId xmlns:a16="http://schemas.microsoft.com/office/drawing/2014/main" id="{7F3350FD-21F6-C07C-93FF-CCEB30E70E14}"/>
              </a:ext>
            </a:extLst>
          </p:cNvPr>
          <p:cNvSpPr/>
          <p:nvPr/>
        </p:nvSpPr>
        <p:spPr bwMode="auto">
          <a:xfrm>
            <a:off x="5263073" y="4633510"/>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12</a:t>
            </a:r>
          </a:p>
        </p:txBody>
      </p:sp>
      <p:sp>
        <p:nvSpPr>
          <p:cNvPr id="19" name="Oval 18">
            <a:extLst>
              <a:ext uri="{FF2B5EF4-FFF2-40B4-BE49-F238E27FC236}">
                <a16:creationId xmlns:a16="http://schemas.microsoft.com/office/drawing/2014/main" id="{242C0113-F867-CA08-8AA0-D62F3E5917CF}"/>
              </a:ext>
            </a:extLst>
          </p:cNvPr>
          <p:cNvSpPr/>
          <p:nvPr/>
        </p:nvSpPr>
        <p:spPr bwMode="auto">
          <a:xfrm>
            <a:off x="5263073" y="5011027"/>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13</a:t>
            </a:r>
          </a:p>
        </p:txBody>
      </p:sp>
      <p:sp>
        <p:nvSpPr>
          <p:cNvPr id="20" name="Oval 19">
            <a:extLst>
              <a:ext uri="{FF2B5EF4-FFF2-40B4-BE49-F238E27FC236}">
                <a16:creationId xmlns:a16="http://schemas.microsoft.com/office/drawing/2014/main" id="{02CC0B9D-D693-2D34-B4D9-B0AA328B53AA}"/>
              </a:ext>
            </a:extLst>
          </p:cNvPr>
          <p:cNvSpPr/>
          <p:nvPr/>
        </p:nvSpPr>
        <p:spPr bwMode="auto">
          <a:xfrm>
            <a:off x="5263073" y="5388544"/>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14</a:t>
            </a:r>
          </a:p>
        </p:txBody>
      </p:sp>
      <p:sp>
        <p:nvSpPr>
          <p:cNvPr id="21" name="Oval 20">
            <a:extLst>
              <a:ext uri="{FF2B5EF4-FFF2-40B4-BE49-F238E27FC236}">
                <a16:creationId xmlns:a16="http://schemas.microsoft.com/office/drawing/2014/main" id="{7DF81DBF-7CD7-68E3-BD6D-611E4430F5A7}"/>
              </a:ext>
            </a:extLst>
          </p:cNvPr>
          <p:cNvSpPr/>
          <p:nvPr/>
        </p:nvSpPr>
        <p:spPr bwMode="auto">
          <a:xfrm>
            <a:off x="5263073" y="5766058"/>
            <a:ext cx="273377" cy="273377"/>
          </a:xfrm>
          <a:prstGeom prst="ellipse">
            <a:avLst/>
          </a:prstGeom>
          <a:solidFill>
            <a:srgbClr val="A0D26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100" b="1">
                <a:solidFill>
                  <a:srgbClr val="FFFFFF"/>
                </a:solidFill>
                <a:latin typeface="Segoe UI Semibold" panose="020B0502040204020203" pitchFamily="34" charset="0"/>
                <a:ea typeface="Segoe UI" pitchFamily="34" charset="0"/>
                <a:cs typeface="Segoe UI Semibold" panose="020B0502040204020203" pitchFamily="34" charset="0"/>
              </a:rPr>
              <a:t>15</a:t>
            </a:r>
          </a:p>
        </p:txBody>
      </p:sp>
      <p:sp>
        <p:nvSpPr>
          <p:cNvPr id="22" name="TextBox 21">
            <a:extLst>
              <a:ext uri="{FF2B5EF4-FFF2-40B4-BE49-F238E27FC236}">
                <a16:creationId xmlns:a16="http://schemas.microsoft.com/office/drawing/2014/main" id="{3E6C794C-8814-CAB1-5CCC-9EF88202313A}"/>
              </a:ext>
            </a:extLst>
          </p:cNvPr>
          <p:cNvSpPr txBox="1"/>
          <p:nvPr/>
        </p:nvSpPr>
        <p:spPr>
          <a:xfrm>
            <a:off x="5263072" y="3141112"/>
            <a:ext cx="4824249" cy="307777"/>
          </a:xfrm>
          <a:prstGeom prst="rect">
            <a:avLst/>
          </a:prstGeom>
          <a:noFill/>
        </p:spPr>
        <p:txBody>
          <a:bodyPr wrap="square" lIns="0">
            <a:spAutoFit/>
          </a:bodyPr>
          <a:lstStyle/>
          <a:p>
            <a:pPr marL="0" indent="0">
              <a:spcBef>
                <a:spcPts val="0"/>
              </a:spcBef>
              <a:spcAft>
                <a:spcPts val="600"/>
              </a:spcAft>
              <a:buNone/>
            </a:pPr>
            <a:r>
              <a:rPr lang="en-US" sz="1400" b="1">
                <a:solidFill>
                  <a:srgbClr val="A0D26D"/>
                </a:solidFill>
              </a:rPr>
              <a:t>Cross-discipline collaboration</a:t>
            </a:r>
          </a:p>
        </p:txBody>
      </p:sp>
      <p:sp>
        <p:nvSpPr>
          <p:cNvPr id="23" name="Text Placeholder 3">
            <a:extLst>
              <a:ext uri="{FF2B5EF4-FFF2-40B4-BE49-F238E27FC236}">
                <a16:creationId xmlns:a16="http://schemas.microsoft.com/office/drawing/2014/main" id="{E7EE129F-A805-F46E-269F-D3F62899D384}"/>
              </a:ext>
            </a:extLst>
          </p:cNvPr>
          <p:cNvSpPr txBox="1">
            <a:spLocks/>
          </p:cNvSpPr>
          <p:nvPr/>
        </p:nvSpPr>
        <p:spPr>
          <a:xfrm>
            <a:off x="9840021" y="2114064"/>
            <a:ext cx="4593852" cy="3272691"/>
          </a:xfrm>
          <a:prstGeom prst="rect">
            <a:avLst/>
          </a:prstGeom>
        </p:spPr>
        <p:txBody>
          <a:bodyPr vert="horz" wrap="square" lIns="0" tIns="0" rIns="0" bIns="0" rtlCol="0" anchor="t">
            <a:spAutoFit/>
          </a:bodyPr>
          <a:lstStyle>
            <a:lvl1pPr marL="176213" marR="0" indent="-1762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2000" kern="1200" spc="0" baseline="0" dirty="0">
                <a:solidFill>
                  <a:schemeClr val="tx1"/>
                </a:solidFill>
                <a:latin typeface="+mn-lt"/>
                <a:ea typeface="+mn-ea"/>
                <a:cs typeface="Segoe UI" panose="020B0502040204020203" pitchFamily="34" charset="0"/>
              </a:defRPr>
            </a:lvl1pPr>
            <a:lvl2pPr marL="322263" marR="0" indent="-1508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800" kern="1200" spc="0" baseline="0" dirty="0">
                <a:solidFill>
                  <a:schemeClr val="tx1"/>
                </a:solidFill>
                <a:latin typeface="+mn-lt"/>
                <a:ea typeface="+mn-ea"/>
                <a:cs typeface="+mn-cs"/>
              </a:defRPr>
            </a:lvl2pPr>
            <a:lvl3pPr marL="466725" marR="0" indent="-1381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600" kern="1200" spc="0" baseline="0" dirty="0">
                <a:solidFill>
                  <a:schemeClr val="tx1"/>
                </a:solidFill>
                <a:latin typeface="+mn-lt"/>
                <a:ea typeface="+mn-ea"/>
                <a:cs typeface="+mn-cs"/>
              </a:defRPr>
            </a:lvl3pPr>
            <a:lvl4pPr marL="595313" marR="0" indent="-12858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4pPr>
            <a:lvl5pPr marL="731838" marR="0" indent="-12223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Accountability</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Internal Transparency</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External Transparency</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i="0" u="none" strike="noStrike" kern="1200" cap="none" spc="0" normalizeH="0" baseline="0" noProof="0" dirty="0">
                <a:ln>
                  <a:noFill/>
                </a:ln>
                <a:solidFill>
                  <a:srgbClr val="000000"/>
                </a:solidFill>
                <a:effectLst/>
                <a:uLnTx/>
                <a:uFillTx/>
                <a:latin typeface="Segoe UI" panose="020B0502040204020203" pitchFamily="34" charset="0"/>
              </a:rPr>
              <a:t>Identifying RAI Risks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i="0" u="none" strike="noStrike" kern="1200" cap="none" spc="0" normalizeH="0" baseline="0" noProof="0" dirty="0">
                <a:ln>
                  <a:noFill/>
                </a:ln>
                <a:solidFill>
                  <a:srgbClr val="000000"/>
                </a:solidFill>
                <a:effectLst/>
                <a:uLnTx/>
                <a:uFillTx/>
                <a:latin typeface="Segoe UI" panose="020B0502040204020203" pitchFamily="34" charset="0"/>
              </a:rPr>
              <a:t>Measuring RAI Risks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i="0" u="none" strike="noStrike" kern="1200" cap="none" spc="0" normalizeH="0" baseline="0" noProof="0" dirty="0">
                <a:ln>
                  <a:noFill/>
                </a:ln>
                <a:solidFill>
                  <a:srgbClr val="000000"/>
                </a:solidFill>
                <a:effectLst/>
                <a:uLnTx/>
                <a:uFillTx/>
                <a:latin typeface="Segoe UI" panose="020B0502040204020203" pitchFamily="34" charset="0"/>
              </a:rPr>
              <a:t>Mitigating RAI Risks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i="0" u="none" strike="noStrike" kern="1200" cap="none" spc="0" normalizeH="0" baseline="0" noProof="0" dirty="0">
                <a:ln>
                  <a:noFill/>
                </a:ln>
                <a:solidFill>
                  <a:srgbClr val="000000"/>
                </a:solidFill>
                <a:effectLst/>
                <a:uLnTx/>
                <a:uFillTx/>
                <a:latin typeface="Segoe UI" panose="020B0502040204020203" pitchFamily="34" charset="0"/>
              </a:rPr>
              <a:t>Monitoring RAI Risks</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AI Privacy</a:t>
            </a:r>
          </a:p>
          <a:p>
            <a:pPr marL="0" marR="0" lvl="0" indent="0" algn="l" defTabSz="932742" rtl="0" eaLnBrk="1" fontAlgn="auto" latinLnBrk="0" hangingPunct="1">
              <a:lnSpc>
                <a:spcPct val="100000"/>
              </a:lnSpc>
              <a:spcBef>
                <a:spcPts val="0"/>
              </a:spcBef>
              <a:spcAft>
                <a:spcPts val="1300"/>
              </a:spcAft>
              <a:buClrTx/>
              <a:buSzPct val="90000"/>
              <a:buFont typeface="Wingdings" panose="05000000000000000000" pitchFamily="2" charset="2"/>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Segoe UI" panose="020B0502040204020203" pitchFamily="34" charset="0"/>
              </a:rPr>
              <a:t>AI Security</a:t>
            </a:r>
          </a:p>
        </p:txBody>
      </p:sp>
      <p:sp>
        <p:nvSpPr>
          <p:cNvPr id="24" name="Oval 23">
            <a:extLst>
              <a:ext uri="{FF2B5EF4-FFF2-40B4-BE49-F238E27FC236}">
                <a16:creationId xmlns:a16="http://schemas.microsoft.com/office/drawing/2014/main" id="{BA43626D-296D-20C0-A257-6465D240104C}"/>
              </a:ext>
            </a:extLst>
          </p:cNvPr>
          <p:cNvSpPr/>
          <p:nvPr/>
        </p:nvSpPr>
        <p:spPr bwMode="auto">
          <a:xfrm>
            <a:off x="9406071" y="2068456"/>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16</a:t>
            </a:r>
          </a:p>
        </p:txBody>
      </p:sp>
      <p:sp>
        <p:nvSpPr>
          <p:cNvPr id="25" name="TextBox 24">
            <a:extLst>
              <a:ext uri="{FF2B5EF4-FFF2-40B4-BE49-F238E27FC236}">
                <a16:creationId xmlns:a16="http://schemas.microsoft.com/office/drawing/2014/main" id="{539167B0-8C1E-083A-255B-E26571376F53}"/>
              </a:ext>
            </a:extLst>
          </p:cNvPr>
          <p:cNvSpPr txBox="1"/>
          <p:nvPr/>
        </p:nvSpPr>
        <p:spPr>
          <a:xfrm>
            <a:off x="9374615" y="1549497"/>
            <a:ext cx="1670329" cy="369332"/>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2D628"/>
                </a:solidFill>
                <a:effectLst/>
                <a:uLnTx/>
                <a:uFillTx/>
                <a:latin typeface="Segoe UI Semibold" panose="020B0502040204020203" pitchFamily="34" charset="0"/>
                <a:ea typeface="+mn-ea"/>
                <a:cs typeface="Segoe UI Semibold" panose="020B0502040204020203" pitchFamily="34" charset="0"/>
              </a:rPr>
              <a:t>RAI Practice</a:t>
            </a:r>
          </a:p>
        </p:txBody>
      </p:sp>
      <p:sp>
        <p:nvSpPr>
          <p:cNvPr id="26" name="Oval 25">
            <a:extLst>
              <a:ext uri="{FF2B5EF4-FFF2-40B4-BE49-F238E27FC236}">
                <a16:creationId xmlns:a16="http://schemas.microsoft.com/office/drawing/2014/main" id="{8FAC7C3F-5DD2-E889-FEDD-07515780E03B}"/>
              </a:ext>
            </a:extLst>
          </p:cNvPr>
          <p:cNvSpPr/>
          <p:nvPr/>
        </p:nvSpPr>
        <p:spPr bwMode="auto">
          <a:xfrm>
            <a:off x="9406071" y="2839386"/>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18</a:t>
            </a:r>
          </a:p>
        </p:txBody>
      </p:sp>
      <p:sp>
        <p:nvSpPr>
          <p:cNvPr id="27" name="Oval 26">
            <a:extLst>
              <a:ext uri="{FF2B5EF4-FFF2-40B4-BE49-F238E27FC236}">
                <a16:creationId xmlns:a16="http://schemas.microsoft.com/office/drawing/2014/main" id="{FDAB41BC-47B1-6FCD-12B0-889E3746CB21}"/>
              </a:ext>
            </a:extLst>
          </p:cNvPr>
          <p:cNvSpPr/>
          <p:nvPr/>
        </p:nvSpPr>
        <p:spPr bwMode="auto">
          <a:xfrm>
            <a:off x="9406071" y="3610316"/>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20</a:t>
            </a:r>
          </a:p>
        </p:txBody>
      </p:sp>
      <p:sp>
        <p:nvSpPr>
          <p:cNvPr id="28" name="Oval 27">
            <a:extLst>
              <a:ext uri="{FF2B5EF4-FFF2-40B4-BE49-F238E27FC236}">
                <a16:creationId xmlns:a16="http://schemas.microsoft.com/office/drawing/2014/main" id="{86FFE885-9BC6-44F6-A427-3041FD55C185}"/>
              </a:ext>
            </a:extLst>
          </p:cNvPr>
          <p:cNvSpPr/>
          <p:nvPr/>
        </p:nvSpPr>
        <p:spPr bwMode="auto">
          <a:xfrm>
            <a:off x="9406071" y="3995781"/>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21</a:t>
            </a:r>
          </a:p>
        </p:txBody>
      </p:sp>
      <p:sp>
        <p:nvSpPr>
          <p:cNvPr id="29" name="Oval 28">
            <a:extLst>
              <a:ext uri="{FF2B5EF4-FFF2-40B4-BE49-F238E27FC236}">
                <a16:creationId xmlns:a16="http://schemas.microsoft.com/office/drawing/2014/main" id="{2F53D3EF-E4EE-9457-8DBE-25679F6BECA7}"/>
              </a:ext>
            </a:extLst>
          </p:cNvPr>
          <p:cNvSpPr/>
          <p:nvPr/>
        </p:nvSpPr>
        <p:spPr bwMode="auto">
          <a:xfrm>
            <a:off x="9406071" y="4766711"/>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23</a:t>
            </a:r>
          </a:p>
        </p:txBody>
      </p:sp>
      <p:sp>
        <p:nvSpPr>
          <p:cNvPr id="30" name="Oval 29">
            <a:extLst>
              <a:ext uri="{FF2B5EF4-FFF2-40B4-BE49-F238E27FC236}">
                <a16:creationId xmlns:a16="http://schemas.microsoft.com/office/drawing/2014/main" id="{6E4B326A-F8A3-EEB5-C397-1557D3756846}"/>
              </a:ext>
            </a:extLst>
          </p:cNvPr>
          <p:cNvSpPr/>
          <p:nvPr/>
        </p:nvSpPr>
        <p:spPr bwMode="auto">
          <a:xfrm>
            <a:off x="9406071" y="5152173"/>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24</a:t>
            </a:r>
          </a:p>
        </p:txBody>
      </p:sp>
      <p:sp>
        <p:nvSpPr>
          <p:cNvPr id="32" name="Oval 31">
            <a:extLst>
              <a:ext uri="{FF2B5EF4-FFF2-40B4-BE49-F238E27FC236}">
                <a16:creationId xmlns:a16="http://schemas.microsoft.com/office/drawing/2014/main" id="{B8FE9CD5-0D0C-6AFB-4B62-79066F7E9ADE}"/>
              </a:ext>
            </a:extLst>
          </p:cNvPr>
          <p:cNvSpPr/>
          <p:nvPr/>
        </p:nvSpPr>
        <p:spPr bwMode="auto">
          <a:xfrm>
            <a:off x="9406071" y="2453921"/>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17</a:t>
            </a:r>
          </a:p>
        </p:txBody>
      </p:sp>
      <p:sp>
        <p:nvSpPr>
          <p:cNvPr id="33" name="Oval 32">
            <a:extLst>
              <a:ext uri="{FF2B5EF4-FFF2-40B4-BE49-F238E27FC236}">
                <a16:creationId xmlns:a16="http://schemas.microsoft.com/office/drawing/2014/main" id="{F21AE99B-5F05-741E-FC67-33150CE5F7B2}"/>
              </a:ext>
            </a:extLst>
          </p:cNvPr>
          <p:cNvSpPr/>
          <p:nvPr/>
        </p:nvSpPr>
        <p:spPr bwMode="auto">
          <a:xfrm>
            <a:off x="9406071" y="3224851"/>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19</a:t>
            </a:r>
          </a:p>
        </p:txBody>
      </p:sp>
      <p:sp>
        <p:nvSpPr>
          <p:cNvPr id="34" name="Oval 33">
            <a:extLst>
              <a:ext uri="{FF2B5EF4-FFF2-40B4-BE49-F238E27FC236}">
                <a16:creationId xmlns:a16="http://schemas.microsoft.com/office/drawing/2014/main" id="{84A91218-0ABD-459A-5FF6-924D39C18573}"/>
              </a:ext>
            </a:extLst>
          </p:cNvPr>
          <p:cNvSpPr/>
          <p:nvPr/>
        </p:nvSpPr>
        <p:spPr bwMode="auto">
          <a:xfrm>
            <a:off x="9406071" y="4381246"/>
            <a:ext cx="273377" cy="273377"/>
          </a:xfrm>
          <a:prstGeom prst="ellipse">
            <a:avLst/>
          </a:prstGeom>
          <a:solidFill>
            <a:srgbClr val="F2D62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Segoe UI Semibold" panose="020B0502040204020203" pitchFamily="34" charset="0"/>
                <a:ea typeface="Segoe UI" pitchFamily="34" charset="0"/>
                <a:cs typeface="Segoe UI Semibold" panose="020B0502040204020203" pitchFamily="34" charset="0"/>
              </a:rPr>
              <a:t>22</a:t>
            </a:r>
          </a:p>
        </p:txBody>
      </p:sp>
    </p:spTree>
    <p:extLst>
      <p:ext uri="{BB962C8B-B14F-4D97-AF65-F5344CB8AC3E}">
        <p14:creationId xmlns:p14="http://schemas.microsoft.com/office/powerpoint/2010/main" val="88532190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232A8EE-F041-4B2B-3DB5-4ACD24513D2A}"/>
              </a:ext>
            </a:extLst>
          </p:cNvPr>
          <p:cNvSpPr>
            <a:spLocks noGrp="1"/>
          </p:cNvSpPr>
          <p:nvPr>
            <p:ph type="title"/>
          </p:nvPr>
        </p:nvSpPr>
        <p:spPr>
          <a:xfrm>
            <a:off x="588263" y="2719528"/>
            <a:ext cx="3182027" cy="1415772"/>
          </a:xfrm>
        </p:spPr>
        <p:txBody>
          <a:bodyPr/>
          <a:lstStyle/>
          <a:p>
            <a:r>
              <a:rPr lang="en-US">
                <a:solidFill>
                  <a:schemeClr val="accent1"/>
                </a:solidFill>
                <a:latin typeface="Segoe UI Black" panose="020B0A02040204020203" pitchFamily="34" charset="0"/>
                <a:ea typeface="Segoe UI Black" panose="020B0A02040204020203" pitchFamily="34" charset="0"/>
              </a:rPr>
              <a:t>2</a:t>
            </a:r>
            <a:br>
              <a:rPr lang="en-US"/>
            </a:br>
            <a:r>
              <a:rPr lang="en-US" sz="2800"/>
              <a:t>Desired maturity levels</a:t>
            </a:r>
          </a:p>
        </p:txBody>
      </p:sp>
      <p:sp>
        <p:nvSpPr>
          <p:cNvPr id="2" name="TextBox 1">
            <a:extLst>
              <a:ext uri="{FF2B5EF4-FFF2-40B4-BE49-F238E27FC236}">
                <a16:creationId xmlns:a16="http://schemas.microsoft.com/office/drawing/2014/main" id="{5B5B71CA-0F57-E1E9-54CA-321BA095672E}"/>
              </a:ext>
            </a:extLst>
          </p:cNvPr>
          <p:cNvSpPr txBox="1"/>
          <p:nvPr/>
        </p:nvSpPr>
        <p:spPr>
          <a:xfrm>
            <a:off x="5635093" y="979542"/>
            <a:ext cx="4993931" cy="1538883"/>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Selected dimensions:</a:t>
            </a:r>
          </a:p>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x</a:t>
            </a:r>
          </a:p>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y</a:t>
            </a:r>
          </a:p>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z</a:t>
            </a:r>
          </a:p>
        </p:txBody>
      </p:sp>
      <p:sp>
        <p:nvSpPr>
          <p:cNvPr id="3" name="TextBox 2">
            <a:extLst>
              <a:ext uri="{FF2B5EF4-FFF2-40B4-BE49-F238E27FC236}">
                <a16:creationId xmlns:a16="http://schemas.microsoft.com/office/drawing/2014/main" id="{598E270F-B89F-EFA8-6FAB-D429EC30D6F4}"/>
              </a:ext>
            </a:extLst>
          </p:cNvPr>
          <p:cNvSpPr txBox="1"/>
          <p:nvPr/>
        </p:nvSpPr>
        <p:spPr>
          <a:xfrm>
            <a:off x="5635092" y="5207873"/>
            <a:ext cx="4993931" cy="923330"/>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For each selected dimension above, discuss </a:t>
            </a:r>
            <a:r>
              <a:rPr kumimoji="0" lang="en-US" sz="2000" b="0" i="0" u="none" strike="noStrike" kern="1200" cap="none" spc="0" normalizeH="0" baseline="0" noProof="0">
                <a:ln>
                  <a:noFill/>
                </a:ln>
                <a:solidFill>
                  <a:srgbClr val="0078D4"/>
                </a:solidFill>
                <a:effectLst/>
                <a:uLnTx/>
                <a:uFillTx/>
                <a:latin typeface="Segoe UI"/>
                <a:ea typeface="+mn-ea"/>
                <a:cs typeface="+mn-cs"/>
              </a:rPr>
              <a:t>what maturity level you want to aim for </a:t>
            </a:r>
            <a:r>
              <a:rPr kumimoji="0" lang="en-US" sz="2000" b="0" i="0" u="none" strike="noStrike" kern="1200" cap="none" spc="0" normalizeH="0" baseline="0" noProof="0">
                <a:ln>
                  <a:noFill/>
                </a:ln>
                <a:solidFill>
                  <a:srgbClr val="000000"/>
                </a:solidFill>
                <a:effectLst/>
                <a:uLnTx/>
                <a:uFillTx/>
                <a:latin typeface="Segoe UI"/>
                <a:ea typeface="+mn-ea"/>
                <a:cs typeface="+mn-cs"/>
              </a:rPr>
              <a:t>in the coming year.</a:t>
            </a:r>
          </a:p>
        </p:txBody>
      </p:sp>
    </p:spTree>
    <p:extLst>
      <p:ext uri="{BB962C8B-B14F-4D97-AF65-F5344CB8AC3E}">
        <p14:creationId xmlns:p14="http://schemas.microsoft.com/office/powerpoint/2010/main" val="95074823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232A8EE-F041-4B2B-3DB5-4ACD24513D2A}"/>
              </a:ext>
            </a:extLst>
          </p:cNvPr>
          <p:cNvSpPr>
            <a:spLocks noGrp="1"/>
          </p:cNvSpPr>
          <p:nvPr>
            <p:ph type="title"/>
          </p:nvPr>
        </p:nvSpPr>
        <p:spPr>
          <a:xfrm>
            <a:off x="588263" y="2934971"/>
            <a:ext cx="3182027" cy="984885"/>
          </a:xfrm>
        </p:spPr>
        <p:txBody>
          <a:bodyPr/>
          <a:lstStyle/>
          <a:p>
            <a:r>
              <a:rPr lang="en-US">
                <a:solidFill>
                  <a:schemeClr val="accent1"/>
                </a:solidFill>
                <a:latin typeface="Segoe UI Black" panose="020B0A02040204020203" pitchFamily="34" charset="0"/>
                <a:ea typeface="Segoe UI Black" panose="020B0A02040204020203" pitchFamily="34" charset="0"/>
              </a:rPr>
              <a:t>3</a:t>
            </a:r>
            <a:br>
              <a:rPr lang="en-US"/>
            </a:br>
            <a:r>
              <a:rPr lang="en-US" sz="2800"/>
              <a:t>Plan</a:t>
            </a:r>
          </a:p>
        </p:txBody>
      </p:sp>
      <p:sp>
        <p:nvSpPr>
          <p:cNvPr id="4" name="TextBox 3">
            <a:extLst>
              <a:ext uri="{FF2B5EF4-FFF2-40B4-BE49-F238E27FC236}">
                <a16:creationId xmlns:a16="http://schemas.microsoft.com/office/drawing/2014/main" id="{4363FB47-06CF-E75F-F463-3E1AD56FDD09}"/>
              </a:ext>
            </a:extLst>
          </p:cNvPr>
          <p:cNvSpPr txBox="1"/>
          <p:nvPr/>
        </p:nvSpPr>
        <p:spPr>
          <a:xfrm>
            <a:off x="5545882" y="711913"/>
            <a:ext cx="4993931" cy="1538883"/>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Selected dimensions &amp; maturity levels</a:t>
            </a:r>
          </a:p>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x – level 1</a:t>
            </a:r>
          </a:p>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y – level 2</a:t>
            </a:r>
          </a:p>
          <a:p>
            <a:pPr marL="342900" marR="0" lvl="0" indent="-342900" algn="l" defTabSz="9143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z – level 3</a:t>
            </a:r>
          </a:p>
        </p:txBody>
      </p:sp>
      <p:sp>
        <p:nvSpPr>
          <p:cNvPr id="5" name="TextBox 4">
            <a:extLst>
              <a:ext uri="{FF2B5EF4-FFF2-40B4-BE49-F238E27FC236}">
                <a16:creationId xmlns:a16="http://schemas.microsoft.com/office/drawing/2014/main" id="{39736391-C4C1-B89C-956C-70E33B1C6DF0}"/>
              </a:ext>
            </a:extLst>
          </p:cNvPr>
          <p:cNvSpPr txBox="1"/>
          <p:nvPr/>
        </p:nvSpPr>
        <p:spPr>
          <a:xfrm>
            <a:off x="5635092" y="5419746"/>
            <a:ext cx="4993931" cy="1231106"/>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What actions and investments do you need to take to achieve the desired maturity levels on the selected dimensions in the following year?</a:t>
            </a:r>
          </a:p>
        </p:txBody>
      </p:sp>
    </p:spTree>
    <p:extLst>
      <p:ext uri="{BB962C8B-B14F-4D97-AF65-F5344CB8AC3E}">
        <p14:creationId xmlns:p14="http://schemas.microsoft.com/office/powerpoint/2010/main" val="108216846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934317D-8B78-E4D4-D909-624218E3477B}"/>
              </a:ext>
            </a:extLst>
          </p:cNvPr>
          <p:cNvSpPr>
            <a:spLocks noGrp="1"/>
          </p:cNvSpPr>
          <p:nvPr>
            <p:ph type="title"/>
          </p:nvPr>
        </p:nvSpPr>
        <p:spPr>
          <a:xfrm>
            <a:off x="588263" y="457200"/>
            <a:ext cx="11018520" cy="2215991"/>
          </a:xfrm>
        </p:spPr>
        <p:txBody>
          <a:bodyPr/>
          <a:lstStyle/>
          <a:p>
            <a:r>
              <a:rPr lang="en-US" dirty="0"/>
              <a:t>Action items and Investments: </a:t>
            </a:r>
            <a:br>
              <a:rPr lang="en-US" dirty="0"/>
            </a:br>
            <a:r>
              <a:rPr lang="en-US" dirty="0">
                <a:solidFill>
                  <a:schemeClr val="accent1"/>
                </a:solidFill>
              </a:rPr>
              <a:t>Selected dimension (copy this slide for each selected dimension)</a:t>
            </a:r>
            <a:br>
              <a:rPr lang="en-US" dirty="0"/>
            </a:br>
            <a:endParaRPr lang="en-US" dirty="0"/>
          </a:p>
        </p:txBody>
      </p:sp>
      <p:sp>
        <p:nvSpPr>
          <p:cNvPr id="7" name="Text Placeholder 6">
            <a:extLst>
              <a:ext uri="{FF2B5EF4-FFF2-40B4-BE49-F238E27FC236}">
                <a16:creationId xmlns:a16="http://schemas.microsoft.com/office/drawing/2014/main" id="{4BBB486E-FBFE-7EB3-0ECC-A6EFF41AC168}"/>
              </a:ext>
            </a:extLst>
          </p:cNvPr>
          <p:cNvSpPr>
            <a:spLocks noGrp="1"/>
          </p:cNvSpPr>
          <p:nvPr>
            <p:ph type="body" sz="quarter" idx="10"/>
          </p:nvPr>
        </p:nvSpPr>
        <p:spPr>
          <a:xfrm>
            <a:off x="585217" y="2119193"/>
            <a:ext cx="5212080" cy="1649682"/>
          </a:xfrm>
        </p:spPr>
        <p:txBody>
          <a:bodyPr/>
          <a:lstStyle/>
          <a:p>
            <a:endParaRPr lang="en-US" dirty="0"/>
          </a:p>
        </p:txBody>
      </p:sp>
      <p:sp>
        <p:nvSpPr>
          <p:cNvPr id="8" name="Text Placeholder 7">
            <a:extLst>
              <a:ext uri="{FF2B5EF4-FFF2-40B4-BE49-F238E27FC236}">
                <a16:creationId xmlns:a16="http://schemas.microsoft.com/office/drawing/2014/main" id="{EBB1380B-48B2-8FC7-3586-60941C3F8795}"/>
              </a:ext>
            </a:extLst>
          </p:cNvPr>
          <p:cNvSpPr>
            <a:spLocks noGrp="1"/>
          </p:cNvSpPr>
          <p:nvPr>
            <p:ph type="body" sz="quarter" idx="12"/>
          </p:nvPr>
        </p:nvSpPr>
        <p:spPr>
          <a:xfrm>
            <a:off x="6391657" y="2119193"/>
            <a:ext cx="5212080" cy="1649682"/>
          </a:xfrm>
        </p:spPr>
        <p:txBody>
          <a:bodyPr/>
          <a:lstStyle/>
          <a:p>
            <a:endParaRPr lang="en-US"/>
          </a:p>
        </p:txBody>
      </p:sp>
    </p:spTree>
    <p:extLst>
      <p:ext uri="{BB962C8B-B14F-4D97-AF65-F5344CB8AC3E}">
        <p14:creationId xmlns:p14="http://schemas.microsoft.com/office/powerpoint/2010/main" val="328128912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934317D-8B78-E4D4-D909-624218E3477B}"/>
              </a:ext>
            </a:extLst>
          </p:cNvPr>
          <p:cNvSpPr>
            <a:spLocks noGrp="1"/>
          </p:cNvSpPr>
          <p:nvPr>
            <p:ph type="title"/>
          </p:nvPr>
        </p:nvSpPr>
        <p:spPr/>
        <p:txBody>
          <a:bodyPr/>
          <a:lstStyle/>
          <a:p>
            <a:r>
              <a:rPr lang="en-US" dirty="0"/>
              <a:t>Summary: Action items and Next steps</a:t>
            </a:r>
          </a:p>
        </p:txBody>
      </p:sp>
      <p:sp>
        <p:nvSpPr>
          <p:cNvPr id="7" name="Text Placeholder 6">
            <a:extLst>
              <a:ext uri="{FF2B5EF4-FFF2-40B4-BE49-F238E27FC236}">
                <a16:creationId xmlns:a16="http://schemas.microsoft.com/office/drawing/2014/main" id="{4BBB486E-FBFE-7EB3-0ECC-A6EFF41AC168}"/>
              </a:ext>
            </a:extLst>
          </p:cNvPr>
          <p:cNvSpPr>
            <a:spLocks noGrp="1"/>
          </p:cNvSpPr>
          <p:nvPr>
            <p:ph type="body" sz="quarter" idx="10"/>
          </p:nvPr>
        </p:nvSpPr>
        <p:spPr/>
        <p:txBody>
          <a:bodyPr/>
          <a:lstStyle/>
          <a:p>
            <a:endParaRPr lang="en-US"/>
          </a:p>
        </p:txBody>
      </p:sp>
      <p:sp>
        <p:nvSpPr>
          <p:cNvPr id="8" name="Text Placeholder 7">
            <a:extLst>
              <a:ext uri="{FF2B5EF4-FFF2-40B4-BE49-F238E27FC236}">
                <a16:creationId xmlns:a16="http://schemas.microsoft.com/office/drawing/2014/main" id="{EBB1380B-48B2-8FC7-3586-60941C3F8795}"/>
              </a:ext>
            </a:extLst>
          </p:cNvPr>
          <p:cNvSpPr>
            <a:spLocks noGrp="1"/>
          </p:cNvSpPr>
          <p:nvPr>
            <p:ph type="body" sz="quarter" idx="12"/>
          </p:nvPr>
        </p:nvSpPr>
        <p:spPr/>
        <p:txBody>
          <a:bodyPr/>
          <a:lstStyle/>
          <a:p>
            <a:endParaRPr lang="en-US"/>
          </a:p>
        </p:txBody>
      </p:sp>
      <p:sp>
        <p:nvSpPr>
          <p:cNvPr id="12" name="TextBox 11">
            <a:extLst>
              <a:ext uri="{FF2B5EF4-FFF2-40B4-BE49-F238E27FC236}">
                <a16:creationId xmlns:a16="http://schemas.microsoft.com/office/drawing/2014/main" id="{9721B98A-A920-4E00-A754-FC57744A3B1A}"/>
              </a:ext>
            </a:extLst>
          </p:cNvPr>
          <p:cNvSpPr txBox="1"/>
          <p:nvPr/>
        </p:nvSpPr>
        <p:spPr>
          <a:xfrm>
            <a:off x="584200" y="6334780"/>
            <a:ext cx="12192000" cy="523220"/>
          </a:xfrm>
          <a:prstGeom prst="rect">
            <a:avLst/>
          </a:prstGeom>
          <a:noFill/>
        </p:spPr>
        <p:txBody>
          <a:bodyPr wrap="square">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Segoe UI"/>
                <a:ea typeface="+mn-ea"/>
                <a:cs typeface="+mn-cs"/>
              </a:rPr>
              <a:t>Workshop feedback</a:t>
            </a:r>
            <a:r>
              <a:rPr kumimoji="0" lang="en-US" sz="2800" b="0" i="0" u="none" strike="noStrike" kern="1200" cap="none" spc="0" normalizeH="0" baseline="0" noProof="0">
                <a:ln>
                  <a:noFill/>
                </a:ln>
                <a:solidFill>
                  <a:srgbClr val="000000"/>
                </a:solidFill>
                <a:effectLst/>
                <a:uLnTx/>
                <a:uFillTx/>
                <a:latin typeface="Segoe UI"/>
                <a:ea typeface="+mn-ea"/>
                <a:cs typeface="+mn-cs"/>
              </a:rPr>
              <a:t>: </a:t>
            </a:r>
            <a:r>
              <a:rPr kumimoji="0" lang="en-US" sz="2800" b="0" i="0" u="none" strike="noStrike" kern="1200" cap="none" spc="0" normalizeH="0" baseline="0" noProof="0">
                <a:ln>
                  <a:noFill/>
                </a:ln>
                <a:solidFill>
                  <a:srgbClr val="000000"/>
                </a:solidFill>
                <a:effectLst/>
                <a:uLnTx/>
                <a:uFillTx/>
                <a:latin typeface="Segoe UI"/>
                <a:ea typeface="+mn-ea"/>
                <a:cs typeface="+mn-cs"/>
                <a:hlinkClick r:id="rId3"/>
              </a:rPr>
              <a:t>https://forms.office.com/r/4ThLMPkEjU</a:t>
            </a:r>
            <a:r>
              <a:rPr kumimoji="0" lang="en-US" sz="2800" b="0" i="0" u="none" strike="noStrike" kern="1200" cap="none" spc="0" normalizeH="0" baseline="0" noProof="0">
                <a:ln>
                  <a:noFill/>
                </a:ln>
                <a:solidFill>
                  <a:srgbClr val="000000"/>
                </a:solidFill>
                <a:effectLst/>
                <a:uLnTx/>
                <a:uFillTx/>
                <a:latin typeface="Segoe UI"/>
                <a:ea typeface="+mn-ea"/>
                <a:cs typeface="+mn-cs"/>
              </a:rPr>
              <a:t> </a:t>
            </a:r>
            <a:endParaRPr kumimoji="0" lang="en-US" sz="2800" b="0" i="0" u="none" strike="noStrike" kern="1200" cap="none" spc="0" normalizeH="0" baseline="0" noProof="0" dirty="0">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90020511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B0B01-4F10-3C43-6AD3-2E980F1CC0EF}"/>
              </a:ext>
            </a:extLst>
          </p:cNvPr>
          <p:cNvSpPr>
            <a:spLocks noGrp="1"/>
          </p:cNvSpPr>
          <p:nvPr>
            <p:ph type="title"/>
          </p:nvPr>
        </p:nvSpPr>
        <p:spPr>
          <a:xfrm>
            <a:off x="588264" y="3152001"/>
            <a:ext cx="4127692" cy="553998"/>
          </a:xfrm>
        </p:spPr>
        <p:txBody>
          <a:bodyPr/>
          <a:lstStyle/>
          <a:p>
            <a:r>
              <a:rPr lang="en-US"/>
              <a:t>Agenda</a:t>
            </a:r>
          </a:p>
        </p:txBody>
      </p:sp>
      <p:sp>
        <p:nvSpPr>
          <p:cNvPr id="3" name="Text Placeholder 2">
            <a:extLst>
              <a:ext uri="{FF2B5EF4-FFF2-40B4-BE49-F238E27FC236}">
                <a16:creationId xmlns:a16="http://schemas.microsoft.com/office/drawing/2014/main" id="{CEC4394E-D5C1-8C49-88BE-3E32C73CE944}"/>
              </a:ext>
            </a:extLst>
          </p:cNvPr>
          <p:cNvSpPr>
            <a:spLocks noGrp="1"/>
          </p:cNvSpPr>
          <p:nvPr>
            <p:ph type="body" sz="quarter" idx="21"/>
          </p:nvPr>
        </p:nvSpPr>
        <p:spPr>
          <a:xfrm>
            <a:off x="6095999" y="1943195"/>
            <a:ext cx="4249003" cy="2609945"/>
          </a:xfrm>
        </p:spPr>
        <p:txBody>
          <a:bodyPr/>
          <a:lstStyle/>
          <a:p>
            <a:pPr>
              <a:spcAft>
                <a:spcPts val="2400"/>
              </a:spcAft>
            </a:pPr>
            <a:r>
              <a:rPr lang="en-US" sz="2400"/>
              <a:t>RAI maturity model: what and why?</a:t>
            </a:r>
          </a:p>
          <a:p>
            <a:pPr>
              <a:spcAft>
                <a:spcPts val="2400"/>
              </a:spcAft>
            </a:pPr>
            <a:r>
              <a:rPr lang="en-US" sz="2400"/>
              <a:t>RAI maturity dimensions</a:t>
            </a:r>
          </a:p>
          <a:p>
            <a:pPr>
              <a:spcAft>
                <a:spcPts val="2400"/>
              </a:spcAft>
            </a:pPr>
            <a:r>
              <a:rPr lang="en-US" sz="2400"/>
              <a:t>How to use the RAI maturity model</a:t>
            </a:r>
          </a:p>
        </p:txBody>
      </p:sp>
    </p:spTree>
    <p:extLst>
      <p:ext uri="{BB962C8B-B14F-4D97-AF65-F5344CB8AC3E}">
        <p14:creationId xmlns:p14="http://schemas.microsoft.com/office/powerpoint/2010/main" val="177751520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9E9BF-F83C-7E38-4231-3C427727E957}"/>
              </a:ext>
            </a:extLst>
          </p:cNvPr>
          <p:cNvSpPr>
            <a:spLocks noGrp="1"/>
          </p:cNvSpPr>
          <p:nvPr>
            <p:ph type="title"/>
          </p:nvPr>
        </p:nvSpPr>
        <p:spPr>
          <a:xfrm>
            <a:off x="588264" y="2598004"/>
            <a:ext cx="4898136" cy="1661993"/>
          </a:xfrm>
        </p:spPr>
        <p:txBody>
          <a:bodyPr/>
          <a:lstStyle/>
          <a:p>
            <a:r>
              <a:rPr lang="en-US" dirty="0"/>
              <a:t>When to use the</a:t>
            </a:r>
            <a:br>
              <a:rPr lang="en-US" dirty="0"/>
            </a:br>
            <a:r>
              <a:rPr lang="en-US" dirty="0"/>
              <a:t>RAI maturity model?</a:t>
            </a:r>
          </a:p>
        </p:txBody>
      </p:sp>
      <p:sp>
        <p:nvSpPr>
          <p:cNvPr id="3" name="TextBox 2">
            <a:extLst>
              <a:ext uri="{FF2B5EF4-FFF2-40B4-BE49-F238E27FC236}">
                <a16:creationId xmlns:a16="http://schemas.microsoft.com/office/drawing/2014/main" id="{E8E905B6-9456-7A39-CB25-4AAF4EDF63ED}"/>
              </a:ext>
            </a:extLst>
          </p:cNvPr>
          <p:cNvSpPr txBox="1"/>
          <p:nvPr/>
        </p:nvSpPr>
        <p:spPr>
          <a:xfrm>
            <a:off x="6806436" y="1966395"/>
            <a:ext cx="5101388" cy="615553"/>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Segoe UI"/>
              </a:rPr>
              <a:t>P</a:t>
            </a:r>
            <a:r>
              <a:rPr kumimoji="0" lang="en-US" sz="2000" b="0" i="0" u="none" strike="noStrike" kern="1200" cap="none" spc="0" normalizeH="0" baseline="0" noProof="0" dirty="0" err="1">
                <a:ln>
                  <a:noFill/>
                </a:ln>
                <a:solidFill>
                  <a:srgbClr val="000000"/>
                </a:solidFill>
                <a:effectLst/>
                <a:uLnTx/>
                <a:uFillTx/>
                <a:latin typeface="Segoe UI"/>
                <a:ea typeface="+mn-ea"/>
                <a:cs typeface="+mn-cs"/>
              </a:rPr>
              <a:t>lan</a:t>
            </a:r>
            <a:r>
              <a:rPr kumimoji="0" lang="en-US" sz="2000" b="0" i="0" u="none" strike="noStrike" kern="1200" cap="none" spc="0" normalizeH="0" baseline="0" noProof="0" dirty="0">
                <a:ln>
                  <a:noFill/>
                </a:ln>
                <a:solidFill>
                  <a:srgbClr val="000000"/>
                </a:solidFill>
                <a:effectLst/>
                <a:uLnTx/>
                <a:uFillTx/>
                <a:latin typeface="Segoe UI"/>
                <a:ea typeface="+mn-ea"/>
                <a:cs typeface="+mn-cs"/>
              </a:rPr>
              <a:t> your organization’s RAI strategy, establish RAI policy &amp; processes</a:t>
            </a:r>
          </a:p>
        </p:txBody>
      </p:sp>
      <p:sp>
        <p:nvSpPr>
          <p:cNvPr id="4" name="TextBox 3">
            <a:extLst>
              <a:ext uri="{FF2B5EF4-FFF2-40B4-BE49-F238E27FC236}">
                <a16:creationId xmlns:a16="http://schemas.microsoft.com/office/drawing/2014/main" id="{A60924F5-0531-01EA-4CAD-97F833499ADD}"/>
              </a:ext>
            </a:extLst>
          </p:cNvPr>
          <p:cNvSpPr txBox="1"/>
          <p:nvPr/>
        </p:nvSpPr>
        <p:spPr>
          <a:xfrm>
            <a:off x="6806436" y="3521333"/>
            <a:ext cx="5101388" cy="615553"/>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Segoe UI"/>
              </a:rPr>
              <a:t>S</a:t>
            </a:r>
            <a:r>
              <a:rPr kumimoji="0" lang="en-US" sz="2000" b="0" i="0" u="none" strike="noStrike" kern="1200" cap="none" spc="0" normalizeH="0" baseline="0" noProof="0" dirty="0">
                <a:ln>
                  <a:noFill/>
                </a:ln>
                <a:solidFill>
                  <a:srgbClr val="000000"/>
                </a:solidFill>
                <a:effectLst/>
                <a:uLnTx/>
                <a:uFillTx/>
                <a:latin typeface="Segoe UI"/>
                <a:ea typeface="+mn-ea"/>
                <a:cs typeface="+mn-cs"/>
              </a:rPr>
              <a:t>et up AI product teams for practicing RAI successfully</a:t>
            </a:r>
          </a:p>
        </p:txBody>
      </p:sp>
      <p:sp>
        <p:nvSpPr>
          <p:cNvPr id="6" name="TextBox 5">
            <a:extLst>
              <a:ext uri="{FF2B5EF4-FFF2-40B4-BE49-F238E27FC236}">
                <a16:creationId xmlns:a16="http://schemas.microsoft.com/office/drawing/2014/main" id="{6F8191AE-E09D-A315-1F38-1B055F96A5BB}"/>
              </a:ext>
            </a:extLst>
          </p:cNvPr>
          <p:cNvSpPr txBox="1"/>
          <p:nvPr/>
        </p:nvSpPr>
        <p:spPr>
          <a:xfrm>
            <a:off x="6263068" y="1219703"/>
            <a:ext cx="2760388" cy="461665"/>
          </a:xfrm>
          <a:prstGeom prst="rect">
            <a:avLst/>
          </a:prstGeom>
          <a:noFill/>
        </p:spPr>
        <p:txBody>
          <a:bodyPr wrap="square" lIns="0">
            <a:spAutoFit/>
          </a:bodyPr>
          <a:lstStyle/>
          <a:p>
            <a:r>
              <a:rPr kumimoji="0" lang="en-US" sz="2400" b="0" i="0" u="none" strike="noStrike" kern="1200" cap="none" spc="0" normalizeH="0" baseline="0" noProof="0" dirty="0">
                <a:ln>
                  <a:noFill/>
                </a:ln>
                <a:solidFill>
                  <a:srgbClr val="000000"/>
                </a:solidFill>
                <a:effectLst/>
                <a:uLnTx/>
                <a:uFillTx/>
                <a:latin typeface="Segoe UI"/>
                <a:ea typeface="+mn-ea"/>
                <a:cs typeface="+mn-cs"/>
              </a:rPr>
              <a:t>When you want to: </a:t>
            </a:r>
            <a:endParaRPr lang="en-US" sz="2400" dirty="0"/>
          </a:p>
        </p:txBody>
      </p:sp>
      <p:sp>
        <p:nvSpPr>
          <p:cNvPr id="7" name="TextBox 6">
            <a:extLst>
              <a:ext uri="{FF2B5EF4-FFF2-40B4-BE49-F238E27FC236}">
                <a16:creationId xmlns:a16="http://schemas.microsoft.com/office/drawing/2014/main" id="{FA51B8C6-3E13-1653-6D97-9DB4BCED0D7B}"/>
              </a:ext>
            </a:extLst>
          </p:cNvPr>
          <p:cNvSpPr txBox="1"/>
          <p:nvPr/>
        </p:nvSpPr>
        <p:spPr>
          <a:xfrm>
            <a:off x="6806435" y="4706939"/>
            <a:ext cx="5101388" cy="30777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Segoe UI"/>
              </a:rPr>
              <a:t>Check on your organization’s RAI progress</a:t>
            </a:r>
            <a:endParaRPr kumimoji="0" lang="en-US" sz="2000" b="0" i="0" u="none" strike="noStrike" kern="1200" cap="none" spc="0" normalizeH="0" baseline="0" noProof="0" dirty="0">
              <a:ln>
                <a:noFill/>
              </a:ln>
              <a:solidFill>
                <a:srgbClr val="000000"/>
              </a:solidFill>
              <a:effectLst/>
              <a:uLnTx/>
              <a:uFillTx/>
              <a:latin typeface="Segoe UI"/>
              <a:ea typeface="+mn-ea"/>
              <a:cs typeface="+mn-cs"/>
            </a:endParaRPr>
          </a:p>
        </p:txBody>
      </p:sp>
      <p:grpSp>
        <p:nvGrpSpPr>
          <p:cNvPr id="35" name="Group 34">
            <a:extLst>
              <a:ext uri="{FF2B5EF4-FFF2-40B4-BE49-F238E27FC236}">
                <a16:creationId xmlns:a16="http://schemas.microsoft.com/office/drawing/2014/main" id="{021C78BB-651E-618D-DAF8-26385DC47328}"/>
              </a:ext>
            </a:extLst>
          </p:cNvPr>
          <p:cNvGrpSpPr/>
          <p:nvPr/>
        </p:nvGrpSpPr>
        <p:grpSpPr>
          <a:xfrm>
            <a:off x="6263068" y="1966395"/>
            <a:ext cx="315753" cy="323850"/>
            <a:chOff x="886671" y="504971"/>
            <a:chExt cx="315753" cy="323850"/>
          </a:xfrm>
        </p:grpSpPr>
        <p:sp>
          <p:nvSpPr>
            <p:cNvPr id="31" name="Freeform: Shape 30">
              <a:extLst>
                <a:ext uri="{FF2B5EF4-FFF2-40B4-BE49-F238E27FC236}">
                  <a16:creationId xmlns:a16="http://schemas.microsoft.com/office/drawing/2014/main" id="{8D562068-F82A-64D5-6A89-E86D420C4337}"/>
                </a:ext>
              </a:extLst>
            </p:cNvPr>
            <p:cNvSpPr/>
            <p:nvPr/>
          </p:nvSpPr>
          <p:spPr>
            <a:xfrm>
              <a:off x="886671" y="504971"/>
              <a:ext cx="315753" cy="323850"/>
            </a:xfrm>
            <a:custGeom>
              <a:avLst/>
              <a:gdLst>
                <a:gd name="connsiteX0" fmla="*/ 287179 w 315753"/>
                <a:gd name="connsiteY0" fmla="*/ 295275 h 323850"/>
                <a:gd name="connsiteX1" fmla="*/ 49054 w 315753"/>
                <a:gd name="connsiteY1" fmla="*/ 295275 h 323850"/>
                <a:gd name="connsiteX2" fmla="*/ 49054 w 315753"/>
                <a:gd name="connsiteY2" fmla="*/ 28575 h 323850"/>
                <a:gd name="connsiteX3" fmla="*/ 287179 w 315753"/>
                <a:gd name="connsiteY3" fmla="*/ 28575 h 323850"/>
                <a:gd name="connsiteX4" fmla="*/ 287179 w 315753"/>
                <a:gd name="connsiteY4" fmla="*/ 295275 h 323850"/>
                <a:gd name="connsiteX5" fmla="*/ 20479 w 315753"/>
                <a:gd name="connsiteY5" fmla="*/ 0 h 323850"/>
                <a:gd name="connsiteX6" fmla="*/ 20479 w 315753"/>
                <a:gd name="connsiteY6" fmla="*/ 28575 h 323850"/>
                <a:gd name="connsiteX7" fmla="*/ 14288 w 315753"/>
                <a:gd name="connsiteY7" fmla="*/ 28575 h 323850"/>
                <a:gd name="connsiteX8" fmla="*/ 1429 w 315753"/>
                <a:gd name="connsiteY8" fmla="*/ 42863 h 323850"/>
                <a:gd name="connsiteX9" fmla="*/ 14288 w 315753"/>
                <a:gd name="connsiteY9" fmla="*/ 57150 h 323850"/>
                <a:gd name="connsiteX10" fmla="*/ 20479 w 315753"/>
                <a:gd name="connsiteY10" fmla="*/ 57150 h 323850"/>
                <a:gd name="connsiteX11" fmla="*/ 20479 w 315753"/>
                <a:gd name="connsiteY11" fmla="*/ 76200 h 323850"/>
                <a:gd name="connsiteX12" fmla="*/ 14288 w 315753"/>
                <a:gd name="connsiteY12" fmla="*/ 76200 h 323850"/>
                <a:gd name="connsiteX13" fmla="*/ 0 w 315753"/>
                <a:gd name="connsiteY13" fmla="*/ 90488 h 323850"/>
                <a:gd name="connsiteX14" fmla="*/ 14288 w 315753"/>
                <a:gd name="connsiteY14" fmla="*/ 104775 h 323850"/>
                <a:gd name="connsiteX15" fmla="*/ 20479 w 315753"/>
                <a:gd name="connsiteY15" fmla="*/ 104775 h 323850"/>
                <a:gd name="connsiteX16" fmla="*/ 20479 w 315753"/>
                <a:gd name="connsiteY16" fmla="*/ 123825 h 323850"/>
                <a:gd name="connsiteX17" fmla="*/ 14288 w 315753"/>
                <a:gd name="connsiteY17" fmla="*/ 123825 h 323850"/>
                <a:gd name="connsiteX18" fmla="*/ 0 w 315753"/>
                <a:gd name="connsiteY18" fmla="*/ 138113 h 323850"/>
                <a:gd name="connsiteX19" fmla="*/ 14288 w 315753"/>
                <a:gd name="connsiteY19" fmla="*/ 152400 h 323850"/>
                <a:gd name="connsiteX20" fmla="*/ 20479 w 315753"/>
                <a:gd name="connsiteY20" fmla="*/ 152400 h 323850"/>
                <a:gd name="connsiteX21" fmla="*/ 20479 w 315753"/>
                <a:gd name="connsiteY21" fmla="*/ 171450 h 323850"/>
                <a:gd name="connsiteX22" fmla="*/ 14288 w 315753"/>
                <a:gd name="connsiteY22" fmla="*/ 171450 h 323850"/>
                <a:gd name="connsiteX23" fmla="*/ 0 w 315753"/>
                <a:gd name="connsiteY23" fmla="*/ 185738 h 323850"/>
                <a:gd name="connsiteX24" fmla="*/ 14288 w 315753"/>
                <a:gd name="connsiteY24" fmla="*/ 200025 h 323850"/>
                <a:gd name="connsiteX25" fmla="*/ 20479 w 315753"/>
                <a:gd name="connsiteY25" fmla="*/ 200025 h 323850"/>
                <a:gd name="connsiteX26" fmla="*/ 20479 w 315753"/>
                <a:gd name="connsiteY26" fmla="*/ 219075 h 323850"/>
                <a:gd name="connsiteX27" fmla="*/ 14288 w 315753"/>
                <a:gd name="connsiteY27" fmla="*/ 219075 h 323850"/>
                <a:gd name="connsiteX28" fmla="*/ 0 w 315753"/>
                <a:gd name="connsiteY28" fmla="*/ 233363 h 323850"/>
                <a:gd name="connsiteX29" fmla="*/ 14288 w 315753"/>
                <a:gd name="connsiteY29" fmla="*/ 247650 h 323850"/>
                <a:gd name="connsiteX30" fmla="*/ 20479 w 315753"/>
                <a:gd name="connsiteY30" fmla="*/ 247650 h 323850"/>
                <a:gd name="connsiteX31" fmla="*/ 20479 w 315753"/>
                <a:gd name="connsiteY31" fmla="*/ 266700 h 323850"/>
                <a:gd name="connsiteX32" fmla="*/ 14288 w 315753"/>
                <a:gd name="connsiteY32" fmla="*/ 266700 h 323850"/>
                <a:gd name="connsiteX33" fmla="*/ 0 w 315753"/>
                <a:gd name="connsiteY33" fmla="*/ 280988 h 323850"/>
                <a:gd name="connsiteX34" fmla="*/ 14288 w 315753"/>
                <a:gd name="connsiteY34" fmla="*/ 295275 h 323850"/>
                <a:gd name="connsiteX35" fmla="*/ 20479 w 315753"/>
                <a:gd name="connsiteY35" fmla="*/ 295275 h 323850"/>
                <a:gd name="connsiteX36" fmla="*/ 20479 w 315753"/>
                <a:gd name="connsiteY36" fmla="*/ 323850 h 323850"/>
                <a:gd name="connsiteX37" fmla="*/ 315754 w 315753"/>
                <a:gd name="connsiteY37" fmla="*/ 323850 h 323850"/>
                <a:gd name="connsiteX38" fmla="*/ 315754 w 315753"/>
                <a:gd name="connsiteY38" fmla="*/ 0 h 323850"/>
                <a:gd name="connsiteX39" fmla="*/ 20479 w 315753"/>
                <a:gd name="connsiteY39" fmla="*/ 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15753" h="323850">
                  <a:moveTo>
                    <a:pt x="287179" y="295275"/>
                  </a:moveTo>
                  <a:lnTo>
                    <a:pt x="49054" y="295275"/>
                  </a:lnTo>
                  <a:lnTo>
                    <a:pt x="49054" y="28575"/>
                  </a:lnTo>
                  <a:lnTo>
                    <a:pt x="287179" y="28575"/>
                  </a:lnTo>
                  <a:lnTo>
                    <a:pt x="287179" y="295275"/>
                  </a:lnTo>
                  <a:close/>
                  <a:moveTo>
                    <a:pt x="20479" y="0"/>
                  </a:moveTo>
                  <a:lnTo>
                    <a:pt x="20479" y="28575"/>
                  </a:lnTo>
                  <a:lnTo>
                    <a:pt x="14288" y="28575"/>
                  </a:lnTo>
                  <a:cubicBezTo>
                    <a:pt x="6668" y="29051"/>
                    <a:pt x="1429" y="35243"/>
                    <a:pt x="1429" y="42863"/>
                  </a:cubicBezTo>
                  <a:cubicBezTo>
                    <a:pt x="952" y="50483"/>
                    <a:pt x="6668" y="56674"/>
                    <a:pt x="14288" y="57150"/>
                  </a:cubicBezTo>
                  <a:lnTo>
                    <a:pt x="20479" y="57150"/>
                  </a:lnTo>
                  <a:lnTo>
                    <a:pt x="20479" y="76200"/>
                  </a:lnTo>
                  <a:lnTo>
                    <a:pt x="14288" y="76200"/>
                  </a:lnTo>
                  <a:cubicBezTo>
                    <a:pt x="6191" y="76200"/>
                    <a:pt x="0" y="82391"/>
                    <a:pt x="0" y="90488"/>
                  </a:cubicBezTo>
                  <a:cubicBezTo>
                    <a:pt x="0" y="98584"/>
                    <a:pt x="6191" y="104775"/>
                    <a:pt x="14288" y="104775"/>
                  </a:cubicBezTo>
                  <a:lnTo>
                    <a:pt x="20479" y="104775"/>
                  </a:lnTo>
                  <a:lnTo>
                    <a:pt x="20479" y="123825"/>
                  </a:lnTo>
                  <a:lnTo>
                    <a:pt x="14288" y="123825"/>
                  </a:lnTo>
                  <a:cubicBezTo>
                    <a:pt x="6191" y="123825"/>
                    <a:pt x="0" y="130016"/>
                    <a:pt x="0" y="138113"/>
                  </a:cubicBezTo>
                  <a:cubicBezTo>
                    <a:pt x="0" y="146209"/>
                    <a:pt x="6191" y="152400"/>
                    <a:pt x="14288" y="152400"/>
                  </a:cubicBezTo>
                  <a:lnTo>
                    <a:pt x="20479" y="152400"/>
                  </a:lnTo>
                  <a:lnTo>
                    <a:pt x="20479" y="171450"/>
                  </a:lnTo>
                  <a:lnTo>
                    <a:pt x="14288" y="171450"/>
                  </a:lnTo>
                  <a:cubicBezTo>
                    <a:pt x="6191" y="171450"/>
                    <a:pt x="0" y="177641"/>
                    <a:pt x="0" y="185738"/>
                  </a:cubicBezTo>
                  <a:cubicBezTo>
                    <a:pt x="0" y="193834"/>
                    <a:pt x="6191" y="200025"/>
                    <a:pt x="14288" y="200025"/>
                  </a:cubicBezTo>
                  <a:lnTo>
                    <a:pt x="20479" y="200025"/>
                  </a:lnTo>
                  <a:lnTo>
                    <a:pt x="20479" y="219075"/>
                  </a:lnTo>
                  <a:lnTo>
                    <a:pt x="14288" y="219075"/>
                  </a:lnTo>
                  <a:cubicBezTo>
                    <a:pt x="6191" y="219075"/>
                    <a:pt x="0" y="225266"/>
                    <a:pt x="0" y="233363"/>
                  </a:cubicBezTo>
                  <a:cubicBezTo>
                    <a:pt x="0" y="241459"/>
                    <a:pt x="6191" y="247650"/>
                    <a:pt x="14288" y="247650"/>
                  </a:cubicBezTo>
                  <a:lnTo>
                    <a:pt x="20479" y="247650"/>
                  </a:lnTo>
                  <a:lnTo>
                    <a:pt x="20479" y="266700"/>
                  </a:lnTo>
                  <a:lnTo>
                    <a:pt x="14288" y="266700"/>
                  </a:lnTo>
                  <a:cubicBezTo>
                    <a:pt x="6191" y="266700"/>
                    <a:pt x="0" y="272891"/>
                    <a:pt x="0" y="280988"/>
                  </a:cubicBezTo>
                  <a:cubicBezTo>
                    <a:pt x="0" y="289084"/>
                    <a:pt x="6191" y="295275"/>
                    <a:pt x="14288" y="295275"/>
                  </a:cubicBezTo>
                  <a:lnTo>
                    <a:pt x="20479" y="295275"/>
                  </a:lnTo>
                  <a:lnTo>
                    <a:pt x="20479" y="323850"/>
                  </a:lnTo>
                  <a:lnTo>
                    <a:pt x="315754" y="323850"/>
                  </a:lnTo>
                  <a:lnTo>
                    <a:pt x="315754" y="0"/>
                  </a:lnTo>
                  <a:lnTo>
                    <a:pt x="20479" y="0"/>
                  </a:ln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sp>
          <p:nvSpPr>
            <p:cNvPr id="32" name="Freeform: Shape 31">
              <a:extLst>
                <a:ext uri="{FF2B5EF4-FFF2-40B4-BE49-F238E27FC236}">
                  <a16:creationId xmlns:a16="http://schemas.microsoft.com/office/drawing/2014/main" id="{A1AF4D52-057D-5432-0E5A-1ED4099EBA84}"/>
                </a:ext>
              </a:extLst>
            </p:cNvPr>
            <p:cNvSpPr/>
            <p:nvPr/>
          </p:nvSpPr>
          <p:spPr>
            <a:xfrm>
              <a:off x="964474" y="562121"/>
              <a:ext cx="180800" cy="209550"/>
            </a:xfrm>
            <a:custGeom>
              <a:avLst/>
              <a:gdLst>
                <a:gd name="connsiteX0" fmla="*/ 37926 w 180800"/>
                <a:gd name="connsiteY0" fmla="*/ 152400 h 209550"/>
                <a:gd name="connsiteX1" fmla="*/ 56976 w 180800"/>
                <a:gd name="connsiteY1" fmla="*/ 171450 h 209550"/>
                <a:gd name="connsiteX2" fmla="*/ 37926 w 180800"/>
                <a:gd name="connsiteY2" fmla="*/ 190500 h 209550"/>
                <a:gd name="connsiteX3" fmla="*/ 18876 w 180800"/>
                <a:gd name="connsiteY3" fmla="*/ 171450 h 209550"/>
                <a:gd name="connsiteX4" fmla="*/ 37926 w 180800"/>
                <a:gd name="connsiteY4" fmla="*/ 152400 h 209550"/>
                <a:gd name="connsiteX5" fmla="*/ 37926 w 180800"/>
                <a:gd name="connsiteY5" fmla="*/ 209550 h 209550"/>
                <a:gd name="connsiteX6" fmla="*/ 75550 w 180800"/>
                <a:gd name="connsiteY6" fmla="*/ 176213 h 209550"/>
                <a:gd name="connsiteX7" fmla="*/ 47451 w 180800"/>
                <a:gd name="connsiteY7" fmla="*/ 134779 h 209550"/>
                <a:gd name="connsiteX8" fmla="*/ 47451 w 180800"/>
                <a:gd name="connsiteY8" fmla="*/ 123825 h 209550"/>
                <a:gd name="connsiteX9" fmla="*/ 56976 w 180800"/>
                <a:gd name="connsiteY9" fmla="*/ 114300 h 209550"/>
                <a:gd name="connsiteX10" fmla="*/ 123651 w 180800"/>
                <a:gd name="connsiteY10" fmla="*/ 114300 h 209550"/>
                <a:gd name="connsiteX11" fmla="*/ 152226 w 180800"/>
                <a:gd name="connsiteY11" fmla="*/ 85725 h 209550"/>
                <a:gd name="connsiteX12" fmla="*/ 152226 w 180800"/>
                <a:gd name="connsiteY12" fmla="*/ 32385 h 209550"/>
                <a:gd name="connsiteX13" fmla="*/ 164608 w 180800"/>
                <a:gd name="connsiteY13" fmla="*/ 44768 h 209550"/>
                <a:gd name="connsiteX14" fmla="*/ 177943 w 180800"/>
                <a:gd name="connsiteY14" fmla="*/ 44768 h 209550"/>
                <a:gd name="connsiteX15" fmla="*/ 177943 w 180800"/>
                <a:gd name="connsiteY15" fmla="*/ 31432 h 209550"/>
                <a:gd name="connsiteX16" fmla="*/ 149368 w 180800"/>
                <a:gd name="connsiteY16" fmla="*/ 2858 h 209550"/>
                <a:gd name="connsiteX17" fmla="*/ 142701 w 180800"/>
                <a:gd name="connsiteY17" fmla="*/ 0 h 209550"/>
                <a:gd name="connsiteX18" fmla="*/ 136033 w 180800"/>
                <a:gd name="connsiteY18" fmla="*/ 2858 h 209550"/>
                <a:gd name="connsiteX19" fmla="*/ 107458 w 180800"/>
                <a:gd name="connsiteY19" fmla="*/ 31432 h 209550"/>
                <a:gd name="connsiteX20" fmla="*/ 107458 w 180800"/>
                <a:gd name="connsiteY20" fmla="*/ 44768 h 209550"/>
                <a:gd name="connsiteX21" fmla="*/ 120793 w 180800"/>
                <a:gd name="connsiteY21" fmla="*/ 44768 h 209550"/>
                <a:gd name="connsiteX22" fmla="*/ 133176 w 180800"/>
                <a:gd name="connsiteY22" fmla="*/ 32385 h 209550"/>
                <a:gd name="connsiteX23" fmla="*/ 133176 w 180800"/>
                <a:gd name="connsiteY23" fmla="*/ 85725 h 209550"/>
                <a:gd name="connsiteX24" fmla="*/ 123651 w 180800"/>
                <a:gd name="connsiteY24" fmla="*/ 95250 h 209550"/>
                <a:gd name="connsiteX25" fmla="*/ 56976 w 180800"/>
                <a:gd name="connsiteY25" fmla="*/ 95250 h 209550"/>
                <a:gd name="connsiteX26" fmla="*/ 28401 w 180800"/>
                <a:gd name="connsiteY26" fmla="*/ 123825 h 209550"/>
                <a:gd name="connsiteX27" fmla="*/ 28401 w 180800"/>
                <a:gd name="connsiteY27" fmla="*/ 134779 h 209550"/>
                <a:gd name="connsiteX28" fmla="*/ 302 w 180800"/>
                <a:gd name="connsiteY28" fmla="*/ 176213 h 209550"/>
                <a:gd name="connsiteX29" fmla="*/ 37926 w 180800"/>
                <a:gd name="connsiteY29" fmla="*/ 209550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0800" h="209550">
                  <a:moveTo>
                    <a:pt x="37926" y="152400"/>
                  </a:moveTo>
                  <a:cubicBezTo>
                    <a:pt x="48403" y="152400"/>
                    <a:pt x="56976" y="160973"/>
                    <a:pt x="56976" y="171450"/>
                  </a:cubicBezTo>
                  <a:cubicBezTo>
                    <a:pt x="56976" y="181927"/>
                    <a:pt x="48403" y="190500"/>
                    <a:pt x="37926" y="190500"/>
                  </a:cubicBezTo>
                  <a:cubicBezTo>
                    <a:pt x="27448" y="190500"/>
                    <a:pt x="18876" y="181927"/>
                    <a:pt x="18876" y="171450"/>
                  </a:cubicBezTo>
                  <a:cubicBezTo>
                    <a:pt x="18876" y="160973"/>
                    <a:pt x="27448" y="152400"/>
                    <a:pt x="37926" y="152400"/>
                  </a:cubicBezTo>
                  <a:close/>
                  <a:moveTo>
                    <a:pt x="37926" y="209550"/>
                  </a:moveTo>
                  <a:cubicBezTo>
                    <a:pt x="56976" y="209550"/>
                    <a:pt x="73168" y="195263"/>
                    <a:pt x="75550" y="176213"/>
                  </a:cubicBezTo>
                  <a:cubicBezTo>
                    <a:pt x="77931" y="157163"/>
                    <a:pt x="66025" y="139541"/>
                    <a:pt x="47451" y="134779"/>
                  </a:cubicBezTo>
                  <a:lnTo>
                    <a:pt x="47451" y="123825"/>
                  </a:lnTo>
                  <a:cubicBezTo>
                    <a:pt x="47451" y="118586"/>
                    <a:pt x="51737" y="114300"/>
                    <a:pt x="56976" y="114300"/>
                  </a:cubicBezTo>
                  <a:lnTo>
                    <a:pt x="123651" y="114300"/>
                  </a:lnTo>
                  <a:cubicBezTo>
                    <a:pt x="139367" y="114300"/>
                    <a:pt x="152226" y="101441"/>
                    <a:pt x="152226" y="85725"/>
                  </a:cubicBezTo>
                  <a:lnTo>
                    <a:pt x="152226" y="32385"/>
                  </a:lnTo>
                  <a:lnTo>
                    <a:pt x="164608" y="44768"/>
                  </a:lnTo>
                  <a:cubicBezTo>
                    <a:pt x="168418" y="48578"/>
                    <a:pt x="174133" y="48578"/>
                    <a:pt x="177943" y="44768"/>
                  </a:cubicBezTo>
                  <a:cubicBezTo>
                    <a:pt x="181753" y="40957"/>
                    <a:pt x="181753" y="35243"/>
                    <a:pt x="177943" y="31432"/>
                  </a:cubicBezTo>
                  <a:lnTo>
                    <a:pt x="149368" y="2858"/>
                  </a:lnTo>
                  <a:cubicBezTo>
                    <a:pt x="147463" y="953"/>
                    <a:pt x="145082" y="0"/>
                    <a:pt x="142701" y="0"/>
                  </a:cubicBezTo>
                  <a:cubicBezTo>
                    <a:pt x="140320" y="0"/>
                    <a:pt x="137938" y="953"/>
                    <a:pt x="136033" y="2858"/>
                  </a:cubicBezTo>
                  <a:lnTo>
                    <a:pt x="107458" y="31432"/>
                  </a:lnTo>
                  <a:cubicBezTo>
                    <a:pt x="103648" y="35243"/>
                    <a:pt x="103648" y="40957"/>
                    <a:pt x="107458" y="44768"/>
                  </a:cubicBezTo>
                  <a:cubicBezTo>
                    <a:pt x="111268" y="48578"/>
                    <a:pt x="116983" y="48578"/>
                    <a:pt x="120793" y="44768"/>
                  </a:cubicBezTo>
                  <a:lnTo>
                    <a:pt x="133176" y="32385"/>
                  </a:lnTo>
                  <a:lnTo>
                    <a:pt x="133176" y="85725"/>
                  </a:lnTo>
                  <a:cubicBezTo>
                    <a:pt x="133176" y="90964"/>
                    <a:pt x="128890" y="95250"/>
                    <a:pt x="123651" y="95250"/>
                  </a:cubicBezTo>
                  <a:lnTo>
                    <a:pt x="56976" y="95250"/>
                  </a:lnTo>
                  <a:cubicBezTo>
                    <a:pt x="41260" y="95250"/>
                    <a:pt x="28401" y="108109"/>
                    <a:pt x="28401" y="123825"/>
                  </a:cubicBezTo>
                  <a:lnTo>
                    <a:pt x="28401" y="134779"/>
                  </a:lnTo>
                  <a:cubicBezTo>
                    <a:pt x="9827" y="139541"/>
                    <a:pt x="-2079" y="157639"/>
                    <a:pt x="302" y="176213"/>
                  </a:cubicBezTo>
                  <a:cubicBezTo>
                    <a:pt x="2683" y="195263"/>
                    <a:pt x="18876" y="209550"/>
                    <a:pt x="37926" y="209550"/>
                  </a:cubicBez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sp>
          <p:nvSpPr>
            <p:cNvPr id="33" name="Freeform: Shape 32">
              <a:extLst>
                <a:ext uri="{FF2B5EF4-FFF2-40B4-BE49-F238E27FC236}">
                  <a16:creationId xmlns:a16="http://schemas.microsoft.com/office/drawing/2014/main" id="{7D26842E-15CB-06B3-4B55-8651078E89AE}"/>
                </a:ext>
              </a:extLst>
            </p:cNvPr>
            <p:cNvSpPr/>
            <p:nvPr/>
          </p:nvSpPr>
          <p:spPr>
            <a:xfrm>
              <a:off x="1069074" y="695470"/>
              <a:ext cx="76199" cy="76199"/>
            </a:xfrm>
            <a:custGeom>
              <a:avLst/>
              <a:gdLst>
                <a:gd name="connsiteX0" fmla="*/ 73343 w 76199"/>
                <a:gd name="connsiteY0" fmla="*/ 2857 h 76199"/>
                <a:gd name="connsiteX1" fmla="*/ 66675 w 76199"/>
                <a:gd name="connsiteY1" fmla="*/ 0 h 76199"/>
                <a:gd name="connsiteX2" fmla="*/ 60007 w 76199"/>
                <a:gd name="connsiteY2" fmla="*/ 2857 h 76199"/>
                <a:gd name="connsiteX3" fmla="*/ 38100 w 76199"/>
                <a:gd name="connsiteY3" fmla="*/ 24765 h 76199"/>
                <a:gd name="connsiteX4" fmla="*/ 16193 w 76199"/>
                <a:gd name="connsiteY4" fmla="*/ 2857 h 76199"/>
                <a:gd name="connsiteX5" fmla="*/ 2857 w 76199"/>
                <a:gd name="connsiteY5" fmla="*/ 2857 h 76199"/>
                <a:gd name="connsiteX6" fmla="*/ 2857 w 76199"/>
                <a:gd name="connsiteY6" fmla="*/ 16193 h 76199"/>
                <a:gd name="connsiteX7" fmla="*/ 24765 w 76199"/>
                <a:gd name="connsiteY7" fmla="*/ 38100 h 76199"/>
                <a:gd name="connsiteX8" fmla="*/ 2857 w 76199"/>
                <a:gd name="connsiteY8" fmla="*/ 60007 h 76199"/>
                <a:gd name="connsiteX9" fmla="*/ 2857 w 76199"/>
                <a:gd name="connsiteY9" fmla="*/ 73343 h 76199"/>
                <a:gd name="connsiteX10" fmla="*/ 16193 w 76199"/>
                <a:gd name="connsiteY10" fmla="*/ 73343 h 76199"/>
                <a:gd name="connsiteX11" fmla="*/ 38100 w 76199"/>
                <a:gd name="connsiteY11" fmla="*/ 51435 h 76199"/>
                <a:gd name="connsiteX12" fmla="*/ 60007 w 76199"/>
                <a:gd name="connsiteY12" fmla="*/ 73343 h 76199"/>
                <a:gd name="connsiteX13" fmla="*/ 73343 w 76199"/>
                <a:gd name="connsiteY13" fmla="*/ 73343 h 76199"/>
                <a:gd name="connsiteX14" fmla="*/ 73343 w 76199"/>
                <a:gd name="connsiteY14" fmla="*/ 60007 h 76199"/>
                <a:gd name="connsiteX15" fmla="*/ 51435 w 76199"/>
                <a:gd name="connsiteY15" fmla="*/ 38100 h 76199"/>
                <a:gd name="connsiteX16" fmla="*/ 73343 w 76199"/>
                <a:gd name="connsiteY16" fmla="*/ 16193 h 76199"/>
                <a:gd name="connsiteX17" fmla="*/ 73343 w 76199"/>
                <a:gd name="connsiteY17" fmla="*/ 2857 h 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199" h="76199">
                  <a:moveTo>
                    <a:pt x="73343" y="2857"/>
                  </a:moveTo>
                  <a:cubicBezTo>
                    <a:pt x="71438" y="953"/>
                    <a:pt x="69056" y="0"/>
                    <a:pt x="66675" y="0"/>
                  </a:cubicBezTo>
                  <a:cubicBezTo>
                    <a:pt x="64294" y="0"/>
                    <a:pt x="61913" y="953"/>
                    <a:pt x="60007" y="2857"/>
                  </a:cubicBezTo>
                  <a:lnTo>
                    <a:pt x="38100" y="24765"/>
                  </a:lnTo>
                  <a:lnTo>
                    <a:pt x="16193" y="2857"/>
                  </a:lnTo>
                  <a:cubicBezTo>
                    <a:pt x="12382" y="-952"/>
                    <a:pt x="6668" y="-952"/>
                    <a:pt x="2857" y="2857"/>
                  </a:cubicBezTo>
                  <a:cubicBezTo>
                    <a:pt x="-952" y="6668"/>
                    <a:pt x="-952" y="12382"/>
                    <a:pt x="2857" y="16193"/>
                  </a:cubicBezTo>
                  <a:lnTo>
                    <a:pt x="24765" y="38100"/>
                  </a:lnTo>
                  <a:lnTo>
                    <a:pt x="2857" y="60007"/>
                  </a:lnTo>
                  <a:cubicBezTo>
                    <a:pt x="-952" y="63818"/>
                    <a:pt x="-952" y="69533"/>
                    <a:pt x="2857" y="73343"/>
                  </a:cubicBezTo>
                  <a:cubicBezTo>
                    <a:pt x="6668" y="77152"/>
                    <a:pt x="12382" y="77152"/>
                    <a:pt x="16193" y="73343"/>
                  </a:cubicBezTo>
                  <a:lnTo>
                    <a:pt x="38100" y="51435"/>
                  </a:lnTo>
                  <a:lnTo>
                    <a:pt x="60007" y="73343"/>
                  </a:lnTo>
                  <a:cubicBezTo>
                    <a:pt x="63818" y="77152"/>
                    <a:pt x="69533" y="77152"/>
                    <a:pt x="73343" y="73343"/>
                  </a:cubicBezTo>
                  <a:cubicBezTo>
                    <a:pt x="77152" y="69533"/>
                    <a:pt x="77152" y="63818"/>
                    <a:pt x="73343" y="60007"/>
                  </a:cubicBezTo>
                  <a:lnTo>
                    <a:pt x="51435" y="38100"/>
                  </a:lnTo>
                  <a:lnTo>
                    <a:pt x="73343" y="16193"/>
                  </a:lnTo>
                  <a:cubicBezTo>
                    <a:pt x="77152" y="12382"/>
                    <a:pt x="77152" y="6668"/>
                    <a:pt x="73343" y="2857"/>
                  </a:cubicBez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sp>
          <p:nvSpPr>
            <p:cNvPr id="34" name="Freeform: Shape 33">
              <a:extLst>
                <a:ext uri="{FF2B5EF4-FFF2-40B4-BE49-F238E27FC236}">
                  <a16:creationId xmlns:a16="http://schemas.microsoft.com/office/drawing/2014/main" id="{49E2932B-30B6-F4E4-21F8-62F95A864D46}"/>
                </a:ext>
              </a:extLst>
            </p:cNvPr>
            <p:cNvSpPr/>
            <p:nvPr/>
          </p:nvSpPr>
          <p:spPr>
            <a:xfrm>
              <a:off x="964299" y="562120"/>
              <a:ext cx="76200" cy="76200"/>
            </a:xfrm>
            <a:custGeom>
              <a:avLst/>
              <a:gdLst>
                <a:gd name="connsiteX0" fmla="*/ 2857 w 76200"/>
                <a:gd name="connsiteY0" fmla="*/ 73343 h 76200"/>
                <a:gd name="connsiteX1" fmla="*/ 9525 w 76200"/>
                <a:gd name="connsiteY1" fmla="*/ 76200 h 76200"/>
                <a:gd name="connsiteX2" fmla="*/ 16193 w 76200"/>
                <a:gd name="connsiteY2" fmla="*/ 73343 h 76200"/>
                <a:gd name="connsiteX3" fmla="*/ 38100 w 76200"/>
                <a:gd name="connsiteY3" fmla="*/ 51435 h 76200"/>
                <a:gd name="connsiteX4" fmla="*/ 60007 w 76200"/>
                <a:gd name="connsiteY4" fmla="*/ 73343 h 76200"/>
                <a:gd name="connsiteX5" fmla="*/ 73343 w 76200"/>
                <a:gd name="connsiteY5" fmla="*/ 73343 h 76200"/>
                <a:gd name="connsiteX6" fmla="*/ 73343 w 76200"/>
                <a:gd name="connsiteY6" fmla="*/ 60007 h 76200"/>
                <a:gd name="connsiteX7" fmla="*/ 51435 w 76200"/>
                <a:gd name="connsiteY7" fmla="*/ 38100 h 76200"/>
                <a:gd name="connsiteX8" fmla="*/ 73343 w 76200"/>
                <a:gd name="connsiteY8" fmla="*/ 16193 h 76200"/>
                <a:gd name="connsiteX9" fmla="*/ 73343 w 76200"/>
                <a:gd name="connsiteY9" fmla="*/ 2858 h 76200"/>
                <a:gd name="connsiteX10" fmla="*/ 60007 w 76200"/>
                <a:gd name="connsiteY10" fmla="*/ 2858 h 76200"/>
                <a:gd name="connsiteX11" fmla="*/ 38100 w 76200"/>
                <a:gd name="connsiteY11" fmla="*/ 24765 h 76200"/>
                <a:gd name="connsiteX12" fmla="*/ 16193 w 76200"/>
                <a:gd name="connsiteY12" fmla="*/ 2858 h 76200"/>
                <a:gd name="connsiteX13" fmla="*/ 2857 w 76200"/>
                <a:gd name="connsiteY13" fmla="*/ 2858 h 76200"/>
                <a:gd name="connsiteX14" fmla="*/ 2857 w 76200"/>
                <a:gd name="connsiteY14" fmla="*/ 16193 h 76200"/>
                <a:gd name="connsiteX15" fmla="*/ 24765 w 76200"/>
                <a:gd name="connsiteY15" fmla="*/ 38100 h 76200"/>
                <a:gd name="connsiteX16" fmla="*/ 2857 w 76200"/>
                <a:gd name="connsiteY16" fmla="*/ 60007 h 76200"/>
                <a:gd name="connsiteX17" fmla="*/ 2857 w 76200"/>
                <a:gd name="connsiteY17" fmla="*/ 73343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200" h="76200">
                  <a:moveTo>
                    <a:pt x="2857" y="73343"/>
                  </a:moveTo>
                  <a:cubicBezTo>
                    <a:pt x="4763" y="75248"/>
                    <a:pt x="7144" y="76200"/>
                    <a:pt x="9525" y="76200"/>
                  </a:cubicBezTo>
                  <a:cubicBezTo>
                    <a:pt x="11906" y="76200"/>
                    <a:pt x="14288" y="75248"/>
                    <a:pt x="16193" y="73343"/>
                  </a:cubicBezTo>
                  <a:lnTo>
                    <a:pt x="38100" y="51435"/>
                  </a:lnTo>
                  <a:lnTo>
                    <a:pt x="60007" y="73343"/>
                  </a:lnTo>
                  <a:cubicBezTo>
                    <a:pt x="63818" y="77153"/>
                    <a:pt x="69533" y="77153"/>
                    <a:pt x="73343" y="73343"/>
                  </a:cubicBezTo>
                  <a:cubicBezTo>
                    <a:pt x="77153" y="69532"/>
                    <a:pt x="77153" y="63818"/>
                    <a:pt x="73343" y="60007"/>
                  </a:cubicBezTo>
                  <a:lnTo>
                    <a:pt x="51435" y="38100"/>
                  </a:lnTo>
                  <a:lnTo>
                    <a:pt x="73343" y="16193"/>
                  </a:lnTo>
                  <a:cubicBezTo>
                    <a:pt x="77153" y="12383"/>
                    <a:pt x="77153" y="6668"/>
                    <a:pt x="73343" y="2858"/>
                  </a:cubicBezTo>
                  <a:cubicBezTo>
                    <a:pt x="69533" y="-953"/>
                    <a:pt x="63818" y="-953"/>
                    <a:pt x="60007" y="2858"/>
                  </a:cubicBezTo>
                  <a:lnTo>
                    <a:pt x="38100" y="24765"/>
                  </a:lnTo>
                  <a:lnTo>
                    <a:pt x="16193" y="2858"/>
                  </a:lnTo>
                  <a:cubicBezTo>
                    <a:pt x="12382" y="-953"/>
                    <a:pt x="6668" y="-953"/>
                    <a:pt x="2857" y="2858"/>
                  </a:cubicBezTo>
                  <a:cubicBezTo>
                    <a:pt x="-952" y="6668"/>
                    <a:pt x="-952" y="12383"/>
                    <a:pt x="2857" y="16193"/>
                  </a:cubicBezTo>
                  <a:lnTo>
                    <a:pt x="24765" y="38100"/>
                  </a:lnTo>
                  <a:lnTo>
                    <a:pt x="2857" y="60007"/>
                  </a:lnTo>
                  <a:cubicBezTo>
                    <a:pt x="-952" y="63818"/>
                    <a:pt x="-952" y="69532"/>
                    <a:pt x="2857" y="73343"/>
                  </a:cubicBez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grpSp>
      <p:grpSp>
        <p:nvGrpSpPr>
          <p:cNvPr id="36" name="Group 35">
            <a:extLst>
              <a:ext uri="{FF2B5EF4-FFF2-40B4-BE49-F238E27FC236}">
                <a16:creationId xmlns:a16="http://schemas.microsoft.com/office/drawing/2014/main" id="{AC34EBDE-BAAA-AD1B-21C5-0334117310CC}"/>
              </a:ext>
            </a:extLst>
          </p:cNvPr>
          <p:cNvGrpSpPr/>
          <p:nvPr/>
        </p:nvGrpSpPr>
        <p:grpSpPr>
          <a:xfrm>
            <a:off x="6263068" y="3527227"/>
            <a:ext cx="399979" cy="332660"/>
            <a:chOff x="2542053" y="1123432"/>
            <a:chExt cx="399979" cy="332660"/>
          </a:xfrm>
        </p:grpSpPr>
        <p:sp>
          <p:nvSpPr>
            <p:cNvPr id="25" name="Freeform: Shape 24">
              <a:extLst>
                <a:ext uri="{FF2B5EF4-FFF2-40B4-BE49-F238E27FC236}">
                  <a16:creationId xmlns:a16="http://schemas.microsoft.com/office/drawing/2014/main" id="{018579F6-4F47-4C0B-E9A0-FC2797E75505}"/>
                </a:ext>
              </a:extLst>
            </p:cNvPr>
            <p:cNvSpPr/>
            <p:nvPr/>
          </p:nvSpPr>
          <p:spPr>
            <a:xfrm>
              <a:off x="2546269" y="1203204"/>
              <a:ext cx="395763" cy="252888"/>
            </a:xfrm>
            <a:custGeom>
              <a:avLst/>
              <a:gdLst>
                <a:gd name="connsiteX0" fmla="*/ 319564 w 395763"/>
                <a:gd name="connsiteY0" fmla="*/ 96203 h 252888"/>
                <a:gd name="connsiteX1" fmla="*/ 367665 w 395763"/>
                <a:gd name="connsiteY1" fmla="*/ 48101 h 252888"/>
                <a:gd name="connsiteX2" fmla="*/ 395764 w 395763"/>
                <a:gd name="connsiteY2" fmla="*/ 76200 h 252888"/>
                <a:gd name="connsiteX3" fmla="*/ 395764 w 395763"/>
                <a:gd name="connsiteY3" fmla="*/ 0 h 252888"/>
                <a:gd name="connsiteX4" fmla="*/ 319564 w 395763"/>
                <a:gd name="connsiteY4" fmla="*/ 0 h 252888"/>
                <a:gd name="connsiteX5" fmla="*/ 347663 w 395763"/>
                <a:gd name="connsiteY5" fmla="*/ 28099 h 252888"/>
                <a:gd name="connsiteX6" fmla="*/ 300514 w 395763"/>
                <a:gd name="connsiteY6" fmla="*/ 75248 h 252888"/>
                <a:gd name="connsiteX7" fmla="*/ 219551 w 395763"/>
                <a:gd name="connsiteY7" fmla="*/ 156210 h 252888"/>
                <a:gd name="connsiteX8" fmla="*/ 148114 w 395763"/>
                <a:gd name="connsiteY8" fmla="*/ 84773 h 252888"/>
                <a:gd name="connsiteX9" fmla="*/ 0 w 395763"/>
                <a:gd name="connsiteY9" fmla="*/ 232886 h 252888"/>
                <a:gd name="connsiteX10" fmla="*/ 20003 w 395763"/>
                <a:gd name="connsiteY10" fmla="*/ 252889 h 252888"/>
                <a:gd name="connsiteX11" fmla="*/ 148114 w 395763"/>
                <a:gd name="connsiteY11" fmla="*/ 124778 h 252888"/>
                <a:gd name="connsiteX12" fmla="*/ 219551 w 395763"/>
                <a:gd name="connsiteY12" fmla="*/ 196215 h 252888"/>
                <a:gd name="connsiteX13" fmla="*/ 319564 w 395763"/>
                <a:gd name="connsiteY13" fmla="*/ 96203 h 25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5763" h="252888">
                  <a:moveTo>
                    <a:pt x="319564" y="96203"/>
                  </a:moveTo>
                  <a:lnTo>
                    <a:pt x="367665" y="48101"/>
                  </a:lnTo>
                  <a:lnTo>
                    <a:pt x="395764" y="76200"/>
                  </a:lnTo>
                  <a:lnTo>
                    <a:pt x="395764" y="0"/>
                  </a:lnTo>
                  <a:lnTo>
                    <a:pt x="319564" y="0"/>
                  </a:lnTo>
                  <a:lnTo>
                    <a:pt x="347663" y="28099"/>
                  </a:lnTo>
                  <a:lnTo>
                    <a:pt x="300514" y="75248"/>
                  </a:lnTo>
                  <a:lnTo>
                    <a:pt x="219551" y="156210"/>
                  </a:lnTo>
                  <a:lnTo>
                    <a:pt x="148114" y="84773"/>
                  </a:lnTo>
                  <a:lnTo>
                    <a:pt x="0" y="232886"/>
                  </a:lnTo>
                  <a:lnTo>
                    <a:pt x="20003" y="252889"/>
                  </a:lnTo>
                  <a:lnTo>
                    <a:pt x="148114" y="124778"/>
                  </a:lnTo>
                  <a:lnTo>
                    <a:pt x="219551" y="196215"/>
                  </a:lnTo>
                  <a:lnTo>
                    <a:pt x="319564" y="96203"/>
                  </a:ln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sp>
          <p:nvSpPr>
            <p:cNvPr id="26" name="Freeform: Shape 25">
              <a:extLst>
                <a:ext uri="{FF2B5EF4-FFF2-40B4-BE49-F238E27FC236}">
                  <a16:creationId xmlns:a16="http://schemas.microsoft.com/office/drawing/2014/main" id="{3D51DE55-08C4-24A8-6923-E884A5ECB976}"/>
                </a:ext>
              </a:extLst>
            </p:cNvPr>
            <p:cNvSpPr/>
            <p:nvPr/>
          </p:nvSpPr>
          <p:spPr>
            <a:xfrm>
              <a:off x="2575320" y="1123432"/>
              <a:ext cx="47625" cy="47625"/>
            </a:xfrm>
            <a:custGeom>
              <a:avLst/>
              <a:gdLst>
                <a:gd name="connsiteX0" fmla="*/ 47625 w 47625"/>
                <a:gd name="connsiteY0" fmla="*/ 23813 h 47625"/>
                <a:gd name="connsiteX1" fmla="*/ 23813 w 47625"/>
                <a:gd name="connsiteY1" fmla="*/ 47625 h 47625"/>
                <a:gd name="connsiteX2" fmla="*/ 0 w 47625"/>
                <a:gd name="connsiteY2" fmla="*/ 23813 h 47625"/>
                <a:gd name="connsiteX3" fmla="*/ 23813 w 47625"/>
                <a:gd name="connsiteY3" fmla="*/ 0 h 47625"/>
                <a:gd name="connsiteX4" fmla="*/ 47625 w 47625"/>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3"/>
                  </a:moveTo>
                  <a:cubicBezTo>
                    <a:pt x="47625" y="36964"/>
                    <a:pt x="36964" y="47625"/>
                    <a:pt x="23813" y="47625"/>
                  </a:cubicBezTo>
                  <a:cubicBezTo>
                    <a:pt x="10661" y="47625"/>
                    <a:pt x="0" y="36964"/>
                    <a:pt x="0" y="23813"/>
                  </a:cubicBezTo>
                  <a:cubicBezTo>
                    <a:pt x="0" y="10661"/>
                    <a:pt x="10661" y="0"/>
                    <a:pt x="23813" y="0"/>
                  </a:cubicBezTo>
                  <a:cubicBezTo>
                    <a:pt x="36964" y="0"/>
                    <a:pt x="47625" y="10661"/>
                    <a:pt x="47625" y="23813"/>
                  </a:cubicBez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sp>
          <p:nvSpPr>
            <p:cNvPr id="27" name="Freeform: Shape 26">
              <a:extLst>
                <a:ext uri="{FF2B5EF4-FFF2-40B4-BE49-F238E27FC236}">
                  <a16:creationId xmlns:a16="http://schemas.microsoft.com/office/drawing/2014/main" id="{7412B5EE-BEF8-45BB-3797-83049CFC7AB9}"/>
                </a:ext>
              </a:extLst>
            </p:cNvPr>
            <p:cNvSpPr/>
            <p:nvPr/>
          </p:nvSpPr>
          <p:spPr>
            <a:xfrm>
              <a:off x="2542053" y="1175821"/>
              <a:ext cx="302157" cy="204262"/>
            </a:xfrm>
            <a:custGeom>
              <a:avLst/>
              <a:gdLst>
                <a:gd name="connsiteX0" fmla="*/ 286489 w 302157"/>
                <a:gd name="connsiteY0" fmla="*/ 93868 h 204262"/>
                <a:gd name="connsiteX1" fmla="*/ 291251 w 302157"/>
                <a:gd name="connsiteY1" fmla="*/ 89105 h 204262"/>
                <a:gd name="connsiteX2" fmla="*/ 302158 w 302157"/>
                <a:gd name="connsiteY2" fmla="*/ 78199 h 204262"/>
                <a:gd name="connsiteX3" fmla="*/ 288918 w 302157"/>
                <a:gd name="connsiteY3" fmla="*/ 18668 h 204262"/>
                <a:gd name="connsiteX4" fmla="*/ 285679 w 302157"/>
                <a:gd name="connsiteY4" fmla="*/ 13334 h 204262"/>
                <a:gd name="connsiteX5" fmla="*/ 266629 w 302157"/>
                <a:gd name="connsiteY5" fmla="*/ 3190 h 204262"/>
                <a:gd name="connsiteX6" fmla="*/ 228244 w 302157"/>
                <a:gd name="connsiteY6" fmla="*/ 3190 h 204262"/>
                <a:gd name="connsiteX7" fmla="*/ 209194 w 302157"/>
                <a:gd name="connsiteY7" fmla="*/ 13334 h 204262"/>
                <a:gd name="connsiteX8" fmla="*/ 205955 w 302157"/>
                <a:gd name="connsiteY8" fmla="*/ 18668 h 204262"/>
                <a:gd name="connsiteX9" fmla="*/ 199954 w 302157"/>
                <a:gd name="connsiteY9" fmla="*/ 46576 h 204262"/>
                <a:gd name="connsiteX10" fmla="*/ 199954 w 302157"/>
                <a:gd name="connsiteY10" fmla="*/ 46576 h 204262"/>
                <a:gd name="connsiteX11" fmla="*/ 193715 w 302157"/>
                <a:gd name="connsiteY11" fmla="*/ 18668 h 204262"/>
                <a:gd name="connsiteX12" fmla="*/ 190429 w 302157"/>
                <a:gd name="connsiteY12" fmla="*/ 13334 h 204262"/>
                <a:gd name="connsiteX13" fmla="*/ 171379 w 302157"/>
                <a:gd name="connsiteY13" fmla="*/ 3190 h 204262"/>
                <a:gd name="connsiteX14" fmla="*/ 114229 w 302157"/>
                <a:gd name="connsiteY14" fmla="*/ 13334 h 204262"/>
                <a:gd name="connsiteX15" fmla="*/ 110991 w 302157"/>
                <a:gd name="connsiteY15" fmla="*/ 18668 h 204262"/>
                <a:gd name="connsiteX16" fmla="*/ 104704 w 302157"/>
                <a:gd name="connsiteY16" fmla="*/ 45671 h 204262"/>
                <a:gd name="connsiteX17" fmla="*/ 104704 w 302157"/>
                <a:gd name="connsiteY17" fmla="*/ 45671 h 204262"/>
                <a:gd name="connsiteX18" fmla="*/ 98513 w 302157"/>
                <a:gd name="connsiteY18" fmla="*/ 18668 h 204262"/>
                <a:gd name="connsiteX19" fmla="*/ 95179 w 302157"/>
                <a:gd name="connsiteY19" fmla="*/ 13334 h 204262"/>
                <a:gd name="connsiteX20" fmla="*/ 76129 w 302157"/>
                <a:gd name="connsiteY20" fmla="*/ 3190 h 204262"/>
                <a:gd name="connsiteX21" fmla="*/ 37744 w 302157"/>
                <a:gd name="connsiteY21" fmla="*/ 3190 h 204262"/>
                <a:gd name="connsiteX22" fmla="*/ 18694 w 302157"/>
                <a:gd name="connsiteY22" fmla="*/ 13334 h 204262"/>
                <a:gd name="connsiteX23" fmla="*/ 15455 w 302157"/>
                <a:gd name="connsiteY23" fmla="*/ 18668 h 204262"/>
                <a:gd name="connsiteX24" fmla="*/ 310 w 302157"/>
                <a:gd name="connsiteY24" fmla="*/ 87819 h 204262"/>
                <a:gd name="connsiteX25" fmla="*/ 7499 w 302157"/>
                <a:gd name="connsiteY25" fmla="*/ 99922 h 204262"/>
                <a:gd name="connsiteX26" fmla="*/ 7883 w 302157"/>
                <a:gd name="connsiteY26" fmla="*/ 100011 h 204262"/>
                <a:gd name="connsiteX27" fmla="*/ 9454 w 302157"/>
                <a:gd name="connsiteY27" fmla="*/ 100011 h 204262"/>
                <a:gd name="connsiteX28" fmla="*/ 18979 w 302157"/>
                <a:gd name="connsiteY28" fmla="*/ 92534 h 204262"/>
                <a:gd name="connsiteX29" fmla="*/ 33267 w 302157"/>
                <a:gd name="connsiteY29" fmla="*/ 28574 h 204262"/>
                <a:gd name="connsiteX30" fmla="*/ 33267 w 302157"/>
                <a:gd name="connsiteY30" fmla="*/ 28574 h 204262"/>
                <a:gd name="connsiteX31" fmla="*/ 33267 w 302157"/>
                <a:gd name="connsiteY31" fmla="*/ 62388 h 204262"/>
                <a:gd name="connsiteX32" fmla="*/ 18979 w 302157"/>
                <a:gd name="connsiteY32" fmla="*/ 133349 h 204262"/>
                <a:gd name="connsiteX33" fmla="*/ 33267 w 302157"/>
                <a:gd name="connsiteY33" fmla="*/ 133349 h 204262"/>
                <a:gd name="connsiteX34" fmla="*/ 33267 w 302157"/>
                <a:gd name="connsiteY34" fmla="*/ 204262 h 204262"/>
                <a:gd name="connsiteX35" fmla="*/ 52317 w 302157"/>
                <a:gd name="connsiteY35" fmla="*/ 185212 h 204262"/>
                <a:gd name="connsiteX36" fmla="*/ 52317 w 302157"/>
                <a:gd name="connsiteY36" fmla="*/ 133349 h 204262"/>
                <a:gd name="connsiteX37" fmla="*/ 61842 w 302157"/>
                <a:gd name="connsiteY37" fmla="*/ 133349 h 204262"/>
                <a:gd name="connsiteX38" fmla="*/ 61842 w 302157"/>
                <a:gd name="connsiteY38" fmla="*/ 175687 h 204262"/>
                <a:gd name="connsiteX39" fmla="*/ 80892 w 302157"/>
                <a:gd name="connsiteY39" fmla="*/ 156637 h 204262"/>
                <a:gd name="connsiteX40" fmla="*/ 80892 w 302157"/>
                <a:gd name="connsiteY40" fmla="*/ 133349 h 204262"/>
                <a:gd name="connsiteX41" fmla="*/ 95179 w 302157"/>
                <a:gd name="connsiteY41" fmla="*/ 133349 h 204262"/>
                <a:gd name="connsiteX42" fmla="*/ 80892 w 302157"/>
                <a:gd name="connsiteY42" fmla="*/ 62435 h 204262"/>
                <a:gd name="connsiteX43" fmla="*/ 80892 w 302157"/>
                <a:gd name="connsiteY43" fmla="*/ 29098 h 204262"/>
                <a:gd name="connsiteX44" fmla="*/ 80892 w 302157"/>
                <a:gd name="connsiteY44" fmla="*/ 29098 h 204262"/>
                <a:gd name="connsiteX45" fmla="*/ 95179 w 302157"/>
                <a:gd name="connsiteY45" fmla="*/ 91296 h 204262"/>
                <a:gd name="connsiteX46" fmla="*/ 104704 w 302157"/>
                <a:gd name="connsiteY46" fmla="*/ 100011 h 204262"/>
                <a:gd name="connsiteX47" fmla="*/ 104704 w 302157"/>
                <a:gd name="connsiteY47" fmla="*/ 100011 h 204262"/>
                <a:gd name="connsiteX48" fmla="*/ 113944 w 302157"/>
                <a:gd name="connsiteY48" fmla="*/ 92534 h 204262"/>
                <a:gd name="connsiteX49" fmla="*/ 114229 w 302157"/>
                <a:gd name="connsiteY49" fmla="*/ 90486 h 204262"/>
                <a:gd name="connsiteX50" fmla="*/ 128136 w 302157"/>
                <a:gd name="connsiteY50" fmla="*/ 29383 h 204262"/>
                <a:gd name="connsiteX51" fmla="*/ 128136 w 302157"/>
                <a:gd name="connsiteY51" fmla="*/ 29383 h 204262"/>
                <a:gd name="connsiteX52" fmla="*/ 128136 w 302157"/>
                <a:gd name="connsiteY52" fmla="*/ 109251 h 204262"/>
                <a:gd name="connsiteX53" fmla="*/ 138661 w 302157"/>
                <a:gd name="connsiteY53" fmla="*/ 98678 h 204262"/>
                <a:gd name="connsiteX54" fmla="*/ 165602 w 302157"/>
                <a:gd name="connsiteY54" fmla="*/ 98663 h 204262"/>
                <a:gd name="connsiteX55" fmla="*/ 165617 w 302157"/>
                <a:gd name="connsiteY55" fmla="*/ 98678 h 204262"/>
                <a:gd name="connsiteX56" fmla="*/ 176142 w 302157"/>
                <a:gd name="connsiteY56" fmla="*/ 108822 h 204262"/>
                <a:gd name="connsiteX57" fmla="*/ 176142 w 302157"/>
                <a:gd name="connsiteY57" fmla="*/ 29431 h 204262"/>
                <a:gd name="connsiteX58" fmla="*/ 176142 w 302157"/>
                <a:gd name="connsiteY58" fmla="*/ 29431 h 204262"/>
                <a:gd name="connsiteX59" fmla="*/ 190429 w 302157"/>
                <a:gd name="connsiteY59" fmla="*/ 92582 h 204262"/>
                <a:gd name="connsiteX60" fmla="*/ 199954 w 302157"/>
                <a:gd name="connsiteY60" fmla="*/ 100011 h 204262"/>
                <a:gd name="connsiteX61" fmla="*/ 199954 w 302157"/>
                <a:gd name="connsiteY61" fmla="*/ 100011 h 204262"/>
                <a:gd name="connsiteX62" fmla="*/ 209241 w 302157"/>
                <a:gd name="connsiteY62" fmla="*/ 92534 h 204262"/>
                <a:gd name="connsiteX63" fmla="*/ 223529 w 302157"/>
                <a:gd name="connsiteY63" fmla="*/ 29383 h 204262"/>
                <a:gd name="connsiteX64" fmla="*/ 223529 w 302157"/>
                <a:gd name="connsiteY64" fmla="*/ 29383 h 204262"/>
                <a:gd name="connsiteX65" fmla="*/ 223529 w 302157"/>
                <a:gd name="connsiteY65" fmla="*/ 156542 h 204262"/>
                <a:gd name="connsiteX66" fmla="*/ 223529 w 302157"/>
                <a:gd name="connsiteY66" fmla="*/ 156542 h 204262"/>
                <a:gd name="connsiteX67" fmla="*/ 242579 w 302157"/>
                <a:gd name="connsiteY67" fmla="*/ 137492 h 204262"/>
                <a:gd name="connsiteX68" fmla="*/ 242579 w 302157"/>
                <a:gd name="connsiteY68" fmla="*/ 104774 h 204262"/>
                <a:gd name="connsiteX69" fmla="*/ 252104 w 302157"/>
                <a:gd name="connsiteY69" fmla="*/ 104774 h 204262"/>
                <a:gd name="connsiteX70" fmla="*/ 252104 w 302157"/>
                <a:gd name="connsiteY70" fmla="*/ 128158 h 204262"/>
                <a:gd name="connsiteX71" fmla="*/ 271154 w 302157"/>
                <a:gd name="connsiteY71" fmla="*/ 109108 h 204262"/>
                <a:gd name="connsiteX72" fmla="*/ 271154 w 302157"/>
                <a:gd name="connsiteY72" fmla="*/ 29431 h 204262"/>
                <a:gd name="connsiteX73" fmla="*/ 271154 w 302157"/>
                <a:gd name="connsiteY73" fmla="*/ 29431 h 204262"/>
                <a:gd name="connsiteX74" fmla="*/ 286156 w 302157"/>
                <a:gd name="connsiteY74" fmla="*/ 93915 h 20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02157" h="204262">
                  <a:moveTo>
                    <a:pt x="286489" y="93868"/>
                  </a:moveTo>
                  <a:lnTo>
                    <a:pt x="291251" y="89105"/>
                  </a:lnTo>
                  <a:lnTo>
                    <a:pt x="302158" y="78199"/>
                  </a:lnTo>
                  <a:lnTo>
                    <a:pt x="288918" y="18668"/>
                  </a:lnTo>
                  <a:cubicBezTo>
                    <a:pt x="288513" y="16559"/>
                    <a:pt x="287363" y="14666"/>
                    <a:pt x="285679" y="13334"/>
                  </a:cubicBezTo>
                  <a:cubicBezTo>
                    <a:pt x="279975" y="8858"/>
                    <a:pt x="273526" y="5424"/>
                    <a:pt x="266629" y="3190"/>
                  </a:cubicBezTo>
                  <a:cubicBezTo>
                    <a:pt x="254187" y="-1063"/>
                    <a:pt x="240686" y="-1063"/>
                    <a:pt x="228244" y="3190"/>
                  </a:cubicBezTo>
                  <a:cubicBezTo>
                    <a:pt x="221348" y="5429"/>
                    <a:pt x="214900" y="8863"/>
                    <a:pt x="209194" y="13334"/>
                  </a:cubicBezTo>
                  <a:cubicBezTo>
                    <a:pt x="207546" y="14698"/>
                    <a:pt x="206405" y="16577"/>
                    <a:pt x="205955" y="18668"/>
                  </a:cubicBezTo>
                  <a:lnTo>
                    <a:pt x="199954" y="46576"/>
                  </a:lnTo>
                  <a:lnTo>
                    <a:pt x="199954" y="46576"/>
                  </a:lnTo>
                  <a:lnTo>
                    <a:pt x="193715" y="18668"/>
                  </a:lnTo>
                  <a:cubicBezTo>
                    <a:pt x="193279" y="16560"/>
                    <a:pt x="192116" y="14672"/>
                    <a:pt x="190429" y="13334"/>
                  </a:cubicBezTo>
                  <a:cubicBezTo>
                    <a:pt x="184725" y="8858"/>
                    <a:pt x="178276" y="5424"/>
                    <a:pt x="171379" y="3190"/>
                  </a:cubicBezTo>
                  <a:cubicBezTo>
                    <a:pt x="151826" y="-3121"/>
                    <a:pt x="130416" y="679"/>
                    <a:pt x="114229" y="13334"/>
                  </a:cubicBezTo>
                  <a:cubicBezTo>
                    <a:pt x="112581" y="14698"/>
                    <a:pt x="111441" y="16577"/>
                    <a:pt x="110991" y="18668"/>
                  </a:cubicBezTo>
                  <a:lnTo>
                    <a:pt x="104704" y="45671"/>
                  </a:lnTo>
                  <a:cubicBezTo>
                    <a:pt x="104704" y="45671"/>
                    <a:pt x="104704" y="45671"/>
                    <a:pt x="104704" y="45671"/>
                  </a:cubicBezTo>
                  <a:lnTo>
                    <a:pt x="98513" y="18668"/>
                  </a:lnTo>
                  <a:cubicBezTo>
                    <a:pt x="98038" y="16564"/>
                    <a:pt x="96862" y="14683"/>
                    <a:pt x="95179" y="13334"/>
                  </a:cubicBezTo>
                  <a:cubicBezTo>
                    <a:pt x="89472" y="8863"/>
                    <a:pt x="83024" y="5429"/>
                    <a:pt x="76129" y="3190"/>
                  </a:cubicBezTo>
                  <a:cubicBezTo>
                    <a:pt x="63687" y="-1063"/>
                    <a:pt x="50186" y="-1063"/>
                    <a:pt x="37744" y="3190"/>
                  </a:cubicBezTo>
                  <a:cubicBezTo>
                    <a:pt x="30853" y="5439"/>
                    <a:pt x="24407" y="8872"/>
                    <a:pt x="18694" y="13334"/>
                  </a:cubicBezTo>
                  <a:cubicBezTo>
                    <a:pt x="17046" y="14698"/>
                    <a:pt x="15905" y="16577"/>
                    <a:pt x="15455" y="18668"/>
                  </a:cubicBezTo>
                  <a:lnTo>
                    <a:pt x="310" y="87819"/>
                  </a:lnTo>
                  <a:cubicBezTo>
                    <a:pt x="-1046" y="93147"/>
                    <a:pt x="2172" y="98565"/>
                    <a:pt x="7499" y="99922"/>
                  </a:cubicBezTo>
                  <a:cubicBezTo>
                    <a:pt x="7627" y="99954"/>
                    <a:pt x="7754" y="99984"/>
                    <a:pt x="7883" y="100011"/>
                  </a:cubicBezTo>
                  <a:cubicBezTo>
                    <a:pt x="8406" y="100058"/>
                    <a:pt x="8931" y="100058"/>
                    <a:pt x="9454" y="100011"/>
                  </a:cubicBezTo>
                  <a:cubicBezTo>
                    <a:pt x="14009" y="100118"/>
                    <a:pt x="18001" y="96984"/>
                    <a:pt x="18979" y="92534"/>
                  </a:cubicBezTo>
                  <a:lnTo>
                    <a:pt x="33267" y="28574"/>
                  </a:lnTo>
                  <a:lnTo>
                    <a:pt x="33267" y="28574"/>
                  </a:lnTo>
                  <a:lnTo>
                    <a:pt x="33267" y="62388"/>
                  </a:lnTo>
                  <a:lnTo>
                    <a:pt x="18979" y="133349"/>
                  </a:lnTo>
                  <a:lnTo>
                    <a:pt x="33267" y="133349"/>
                  </a:lnTo>
                  <a:lnTo>
                    <a:pt x="33267" y="204262"/>
                  </a:lnTo>
                  <a:lnTo>
                    <a:pt x="52317" y="185212"/>
                  </a:lnTo>
                  <a:lnTo>
                    <a:pt x="52317" y="133349"/>
                  </a:lnTo>
                  <a:lnTo>
                    <a:pt x="61842" y="133349"/>
                  </a:lnTo>
                  <a:lnTo>
                    <a:pt x="61842" y="175687"/>
                  </a:lnTo>
                  <a:lnTo>
                    <a:pt x="80892" y="156637"/>
                  </a:lnTo>
                  <a:lnTo>
                    <a:pt x="80892" y="133349"/>
                  </a:lnTo>
                  <a:lnTo>
                    <a:pt x="95179" y="133349"/>
                  </a:lnTo>
                  <a:lnTo>
                    <a:pt x="80892" y="62435"/>
                  </a:lnTo>
                  <a:lnTo>
                    <a:pt x="80892" y="29098"/>
                  </a:lnTo>
                  <a:lnTo>
                    <a:pt x="80892" y="29098"/>
                  </a:lnTo>
                  <a:lnTo>
                    <a:pt x="95179" y="91296"/>
                  </a:lnTo>
                  <a:cubicBezTo>
                    <a:pt x="95601" y="96238"/>
                    <a:pt x="99745" y="100029"/>
                    <a:pt x="104704" y="100011"/>
                  </a:cubicBezTo>
                  <a:lnTo>
                    <a:pt x="104704" y="100011"/>
                  </a:lnTo>
                  <a:cubicBezTo>
                    <a:pt x="109152" y="99982"/>
                    <a:pt x="112987" y="96878"/>
                    <a:pt x="113944" y="92534"/>
                  </a:cubicBezTo>
                  <a:lnTo>
                    <a:pt x="114229" y="90486"/>
                  </a:lnTo>
                  <a:lnTo>
                    <a:pt x="128136" y="29383"/>
                  </a:lnTo>
                  <a:cubicBezTo>
                    <a:pt x="128136" y="29383"/>
                    <a:pt x="128136" y="29383"/>
                    <a:pt x="128136" y="29383"/>
                  </a:cubicBezTo>
                  <a:lnTo>
                    <a:pt x="128136" y="109251"/>
                  </a:lnTo>
                  <a:lnTo>
                    <a:pt x="138661" y="98678"/>
                  </a:lnTo>
                  <a:cubicBezTo>
                    <a:pt x="146096" y="91234"/>
                    <a:pt x="158158" y="91227"/>
                    <a:pt x="165602" y="98663"/>
                  </a:cubicBezTo>
                  <a:cubicBezTo>
                    <a:pt x="165607" y="98668"/>
                    <a:pt x="165612" y="98673"/>
                    <a:pt x="165617" y="98678"/>
                  </a:cubicBezTo>
                  <a:lnTo>
                    <a:pt x="176142" y="108822"/>
                  </a:lnTo>
                  <a:lnTo>
                    <a:pt x="176142" y="29431"/>
                  </a:lnTo>
                  <a:cubicBezTo>
                    <a:pt x="176142" y="29431"/>
                    <a:pt x="176142" y="29431"/>
                    <a:pt x="176142" y="29431"/>
                  </a:cubicBezTo>
                  <a:lnTo>
                    <a:pt x="190429" y="92582"/>
                  </a:lnTo>
                  <a:cubicBezTo>
                    <a:pt x="191427" y="97012"/>
                    <a:pt x="195414" y="100122"/>
                    <a:pt x="199954" y="100011"/>
                  </a:cubicBezTo>
                  <a:lnTo>
                    <a:pt x="199954" y="100011"/>
                  </a:lnTo>
                  <a:cubicBezTo>
                    <a:pt x="204420" y="100004"/>
                    <a:pt x="208281" y="96895"/>
                    <a:pt x="209241" y="92534"/>
                  </a:cubicBezTo>
                  <a:lnTo>
                    <a:pt x="223529" y="29383"/>
                  </a:lnTo>
                  <a:cubicBezTo>
                    <a:pt x="223529" y="29383"/>
                    <a:pt x="223529" y="29383"/>
                    <a:pt x="223529" y="29383"/>
                  </a:cubicBezTo>
                  <a:lnTo>
                    <a:pt x="223529" y="156542"/>
                  </a:lnTo>
                  <a:lnTo>
                    <a:pt x="223529" y="156542"/>
                  </a:lnTo>
                  <a:lnTo>
                    <a:pt x="242579" y="137492"/>
                  </a:lnTo>
                  <a:lnTo>
                    <a:pt x="242579" y="104774"/>
                  </a:lnTo>
                  <a:lnTo>
                    <a:pt x="252104" y="104774"/>
                  </a:lnTo>
                  <a:lnTo>
                    <a:pt x="252104" y="128158"/>
                  </a:lnTo>
                  <a:lnTo>
                    <a:pt x="271154" y="109108"/>
                  </a:lnTo>
                  <a:lnTo>
                    <a:pt x="271154" y="29431"/>
                  </a:lnTo>
                  <a:cubicBezTo>
                    <a:pt x="271154" y="29431"/>
                    <a:pt x="271154" y="29431"/>
                    <a:pt x="271154" y="29431"/>
                  </a:cubicBezTo>
                  <a:lnTo>
                    <a:pt x="286156" y="93915"/>
                  </a:ln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sp>
          <p:nvSpPr>
            <p:cNvPr id="28" name="Freeform: Shape 27">
              <a:extLst>
                <a:ext uri="{FF2B5EF4-FFF2-40B4-BE49-F238E27FC236}">
                  <a16:creationId xmlns:a16="http://schemas.microsoft.com/office/drawing/2014/main" id="{D4DA132D-36DA-7865-CCF3-9592ECC89655}"/>
                </a:ext>
              </a:extLst>
            </p:cNvPr>
            <p:cNvSpPr/>
            <p:nvPr/>
          </p:nvSpPr>
          <p:spPr>
            <a:xfrm>
              <a:off x="2765772" y="1123432"/>
              <a:ext cx="47625" cy="47625"/>
            </a:xfrm>
            <a:custGeom>
              <a:avLst/>
              <a:gdLst>
                <a:gd name="connsiteX0" fmla="*/ 47625 w 47625"/>
                <a:gd name="connsiteY0" fmla="*/ 23813 h 47625"/>
                <a:gd name="connsiteX1" fmla="*/ 23813 w 47625"/>
                <a:gd name="connsiteY1" fmla="*/ 47625 h 47625"/>
                <a:gd name="connsiteX2" fmla="*/ 0 w 47625"/>
                <a:gd name="connsiteY2" fmla="*/ 23813 h 47625"/>
                <a:gd name="connsiteX3" fmla="*/ 23813 w 47625"/>
                <a:gd name="connsiteY3" fmla="*/ 0 h 47625"/>
                <a:gd name="connsiteX4" fmla="*/ 47625 w 47625"/>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3"/>
                  </a:moveTo>
                  <a:cubicBezTo>
                    <a:pt x="47625" y="36964"/>
                    <a:pt x="36964" y="47625"/>
                    <a:pt x="23813" y="47625"/>
                  </a:cubicBezTo>
                  <a:cubicBezTo>
                    <a:pt x="10661" y="47625"/>
                    <a:pt x="0" y="36964"/>
                    <a:pt x="0" y="23813"/>
                  </a:cubicBezTo>
                  <a:cubicBezTo>
                    <a:pt x="0" y="10661"/>
                    <a:pt x="10661" y="0"/>
                    <a:pt x="23813" y="0"/>
                  </a:cubicBezTo>
                  <a:cubicBezTo>
                    <a:pt x="36964" y="0"/>
                    <a:pt x="47625" y="10661"/>
                    <a:pt x="47625" y="23813"/>
                  </a:cubicBez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sp>
          <p:nvSpPr>
            <p:cNvPr id="29" name="Freeform: Shape 28">
              <a:extLst>
                <a:ext uri="{FF2B5EF4-FFF2-40B4-BE49-F238E27FC236}">
                  <a16:creationId xmlns:a16="http://schemas.microsoft.com/office/drawing/2014/main" id="{AA968116-D3DE-ED70-0ED9-0CB40AC3A514}"/>
                </a:ext>
              </a:extLst>
            </p:cNvPr>
            <p:cNvSpPr/>
            <p:nvPr/>
          </p:nvSpPr>
          <p:spPr>
            <a:xfrm>
              <a:off x="2670380" y="1123432"/>
              <a:ext cx="47625" cy="47625"/>
            </a:xfrm>
            <a:custGeom>
              <a:avLst/>
              <a:gdLst>
                <a:gd name="connsiteX0" fmla="*/ 47625 w 47625"/>
                <a:gd name="connsiteY0" fmla="*/ 23813 h 47625"/>
                <a:gd name="connsiteX1" fmla="*/ 23812 w 47625"/>
                <a:gd name="connsiteY1" fmla="*/ 47625 h 47625"/>
                <a:gd name="connsiteX2" fmla="*/ 0 w 47625"/>
                <a:gd name="connsiteY2" fmla="*/ 23813 h 47625"/>
                <a:gd name="connsiteX3" fmla="*/ 23812 w 47625"/>
                <a:gd name="connsiteY3" fmla="*/ 0 h 47625"/>
                <a:gd name="connsiteX4" fmla="*/ 47625 w 47625"/>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7625" y="23813"/>
                  </a:moveTo>
                  <a:cubicBezTo>
                    <a:pt x="47625" y="36964"/>
                    <a:pt x="36964" y="47625"/>
                    <a:pt x="23812" y="47625"/>
                  </a:cubicBezTo>
                  <a:cubicBezTo>
                    <a:pt x="10661" y="47625"/>
                    <a:pt x="0" y="36964"/>
                    <a:pt x="0" y="23813"/>
                  </a:cubicBezTo>
                  <a:cubicBezTo>
                    <a:pt x="0" y="10661"/>
                    <a:pt x="10661" y="0"/>
                    <a:pt x="23812" y="0"/>
                  </a:cubicBezTo>
                  <a:cubicBezTo>
                    <a:pt x="36964" y="0"/>
                    <a:pt x="47625" y="10661"/>
                    <a:pt x="47625" y="23813"/>
                  </a:cubicBez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grpSp>
      <p:grpSp>
        <p:nvGrpSpPr>
          <p:cNvPr id="37" name="Group 36">
            <a:extLst>
              <a:ext uri="{FF2B5EF4-FFF2-40B4-BE49-F238E27FC236}">
                <a16:creationId xmlns:a16="http://schemas.microsoft.com/office/drawing/2014/main" id="{862D2E37-487D-130C-32F4-0782F569166A}"/>
              </a:ext>
            </a:extLst>
          </p:cNvPr>
          <p:cNvGrpSpPr/>
          <p:nvPr/>
        </p:nvGrpSpPr>
        <p:grpSpPr>
          <a:xfrm>
            <a:off x="6269346" y="4706939"/>
            <a:ext cx="323850" cy="323850"/>
            <a:chOff x="3961938" y="1750279"/>
            <a:chExt cx="323850" cy="323850"/>
          </a:xfrm>
        </p:grpSpPr>
        <p:sp>
          <p:nvSpPr>
            <p:cNvPr id="22" name="Freeform: Shape 21">
              <a:extLst>
                <a:ext uri="{FF2B5EF4-FFF2-40B4-BE49-F238E27FC236}">
                  <a16:creationId xmlns:a16="http://schemas.microsoft.com/office/drawing/2014/main" id="{5F733506-5F89-A4F3-5CBC-24ACEDD60679}"/>
                </a:ext>
              </a:extLst>
            </p:cNvPr>
            <p:cNvSpPr/>
            <p:nvPr/>
          </p:nvSpPr>
          <p:spPr>
            <a:xfrm>
              <a:off x="3961938" y="1750279"/>
              <a:ext cx="323850" cy="323850"/>
            </a:xfrm>
            <a:custGeom>
              <a:avLst/>
              <a:gdLst>
                <a:gd name="connsiteX0" fmla="*/ 28575 w 323850"/>
                <a:gd name="connsiteY0" fmla="*/ 0 h 323850"/>
                <a:gd name="connsiteX1" fmla="*/ 0 w 323850"/>
                <a:gd name="connsiteY1" fmla="*/ 0 h 323850"/>
                <a:gd name="connsiteX2" fmla="*/ 0 w 323850"/>
                <a:gd name="connsiteY2" fmla="*/ 323850 h 323850"/>
                <a:gd name="connsiteX3" fmla="*/ 323850 w 323850"/>
                <a:gd name="connsiteY3" fmla="*/ 323850 h 323850"/>
                <a:gd name="connsiteX4" fmla="*/ 323850 w 323850"/>
                <a:gd name="connsiteY4" fmla="*/ 295275 h 323850"/>
                <a:gd name="connsiteX5" fmla="*/ 28575 w 323850"/>
                <a:gd name="connsiteY5" fmla="*/ 29527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850" h="323850">
                  <a:moveTo>
                    <a:pt x="28575" y="0"/>
                  </a:moveTo>
                  <a:lnTo>
                    <a:pt x="0" y="0"/>
                  </a:lnTo>
                  <a:lnTo>
                    <a:pt x="0" y="323850"/>
                  </a:lnTo>
                  <a:lnTo>
                    <a:pt x="323850" y="323850"/>
                  </a:lnTo>
                  <a:lnTo>
                    <a:pt x="323850" y="295275"/>
                  </a:lnTo>
                  <a:lnTo>
                    <a:pt x="28575" y="295275"/>
                  </a:ln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sp>
          <p:nvSpPr>
            <p:cNvPr id="23" name="Freeform: Shape 22">
              <a:extLst>
                <a:ext uri="{FF2B5EF4-FFF2-40B4-BE49-F238E27FC236}">
                  <a16:creationId xmlns:a16="http://schemas.microsoft.com/office/drawing/2014/main" id="{6D9E2AEC-2424-4153-EF7F-75F15FF3C9D5}"/>
                </a:ext>
              </a:extLst>
            </p:cNvPr>
            <p:cNvSpPr/>
            <p:nvPr/>
          </p:nvSpPr>
          <p:spPr>
            <a:xfrm>
              <a:off x="4009086" y="1831241"/>
              <a:ext cx="276701" cy="162401"/>
            </a:xfrm>
            <a:custGeom>
              <a:avLst/>
              <a:gdLst>
                <a:gd name="connsiteX0" fmla="*/ 200501 w 276701"/>
                <a:gd name="connsiteY0" fmla="*/ 0 h 162401"/>
                <a:gd name="connsiteX1" fmla="*/ 228600 w 276701"/>
                <a:gd name="connsiteY1" fmla="*/ 28099 h 162401"/>
                <a:gd name="connsiteX2" fmla="*/ 190976 w 276701"/>
                <a:gd name="connsiteY2" fmla="*/ 65723 h 162401"/>
                <a:gd name="connsiteX3" fmla="*/ 162401 w 276701"/>
                <a:gd name="connsiteY3" fmla="*/ 37147 h 162401"/>
                <a:gd name="connsiteX4" fmla="*/ 114776 w 276701"/>
                <a:gd name="connsiteY4" fmla="*/ 84773 h 162401"/>
                <a:gd name="connsiteX5" fmla="*/ 86201 w 276701"/>
                <a:gd name="connsiteY5" fmla="*/ 56197 h 162401"/>
                <a:gd name="connsiteX6" fmla="*/ 0 w 276701"/>
                <a:gd name="connsiteY6" fmla="*/ 142399 h 162401"/>
                <a:gd name="connsiteX7" fmla="*/ 20003 w 276701"/>
                <a:gd name="connsiteY7" fmla="*/ 162401 h 162401"/>
                <a:gd name="connsiteX8" fmla="*/ 86201 w 276701"/>
                <a:gd name="connsiteY8" fmla="*/ 96203 h 162401"/>
                <a:gd name="connsiteX9" fmla="*/ 114776 w 276701"/>
                <a:gd name="connsiteY9" fmla="*/ 124778 h 162401"/>
                <a:gd name="connsiteX10" fmla="*/ 162401 w 276701"/>
                <a:gd name="connsiteY10" fmla="*/ 77153 h 162401"/>
                <a:gd name="connsiteX11" fmla="*/ 190976 w 276701"/>
                <a:gd name="connsiteY11" fmla="*/ 105728 h 162401"/>
                <a:gd name="connsiteX12" fmla="*/ 248603 w 276701"/>
                <a:gd name="connsiteY12" fmla="*/ 48101 h 162401"/>
                <a:gd name="connsiteX13" fmla="*/ 276701 w 276701"/>
                <a:gd name="connsiteY13" fmla="*/ 76200 h 162401"/>
                <a:gd name="connsiteX14" fmla="*/ 276701 w 276701"/>
                <a:gd name="connsiteY14" fmla="*/ 0 h 1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6701" h="162401">
                  <a:moveTo>
                    <a:pt x="200501" y="0"/>
                  </a:moveTo>
                  <a:lnTo>
                    <a:pt x="228600" y="28099"/>
                  </a:lnTo>
                  <a:lnTo>
                    <a:pt x="190976" y="65723"/>
                  </a:lnTo>
                  <a:lnTo>
                    <a:pt x="162401" y="37147"/>
                  </a:lnTo>
                  <a:lnTo>
                    <a:pt x="114776" y="84773"/>
                  </a:lnTo>
                  <a:lnTo>
                    <a:pt x="86201" y="56197"/>
                  </a:lnTo>
                  <a:lnTo>
                    <a:pt x="0" y="142399"/>
                  </a:lnTo>
                  <a:lnTo>
                    <a:pt x="20003" y="162401"/>
                  </a:lnTo>
                  <a:lnTo>
                    <a:pt x="86201" y="96203"/>
                  </a:lnTo>
                  <a:lnTo>
                    <a:pt x="114776" y="124778"/>
                  </a:lnTo>
                  <a:lnTo>
                    <a:pt x="162401" y="77153"/>
                  </a:lnTo>
                  <a:lnTo>
                    <a:pt x="190976" y="105728"/>
                  </a:lnTo>
                  <a:lnTo>
                    <a:pt x="248603" y="48101"/>
                  </a:lnTo>
                  <a:lnTo>
                    <a:pt x="276701" y="76200"/>
                  </a:lnTo>
                  <a:lnTo>
                    <a:pt x="276701" y="0"/>
                  </a:ln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a:solidFill>
                  <a:srgbClr val="FFFFFF"/>
                </a:solidFill>
                <a:latin typeface="Segoe UI"/>
                <a:cs typeface="Segoe UI" pitchFamily="34" charset="0"/>
              </a:endParaRPr>
            </a:p>
          </p:txBody>
        </p:sp>
      </p:grpSp>
    </p:spTree>
    <p:extLst>
      <p:ext uri="{BB962C8B-B14F-4D97-AF65-F5344CB8AC3E}">
        <p14:creationId xmlns:p14="http://schemas.microsoft.com/office/powerpoint/2010/main" val="232391693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702CA-E1ED-B354-CF53-547E6529E099}"/>
              </a:ext>
            </a:extLst>
          </p:cNvPr>
          <p:cNvSpPr>
            <a:spLocks noGrp="1"/>
          </p:cNvSpPr>
          <p:nvPr>
            <p:ph type="title"/>
          </p:nvPr>
        </p:nvSpPr>
        <p:spPr>
          <a:xfrm>
            <a:off x="588264" y="2936558"/>
            <a:ext cx="4127692" cy="984885"/>
          </a:xfrm>
        </p:spPr>
        <p:txBody>
          <a:bodyPr/>
          <a:lstStyle/>
          <a:p>
            <a:r>
              <a:rPr lang="en-US" sz="3200"/>
              <a:t>Why a</a:t>
            </a:r>
            <a:br>
              <a:rPr lang="en-US" sz="3200"/>
            </a:br>
            <a:r>
              <a:rPr lang="en-US" sz="3200"/>
              <a:t>RAI maturity model?</a:t>
            </a:r>
            <a:endParaRPr lang="en-US" sz="3200">
              <a:solidFill>
                <a:schemeClr val="accent1"/>
              </a:solidFill>
            </a:endParaRPr>
          </a:p>
        </p:txBody>
      </p:sp>
      <p:cxnSp>
        <p:nvCxnSpPr>
          <p:cNvPr id="8" name="Straight Connector 7">
            <a:extLst>
              <a:ext uri="{FF2B5EF4-FFF2-40B4-BE49-F238E27FC236}">
                <a16:creationId xmlns:a16="http://schemas.microsoft.com/office/drawing/2014/main" id="{EB26C597-E598-4EC1-02A6-23D0EA0D3449}"/>
              </a:ext>
            </a:extLst>
          </p:cNvPr>
          <p:cNvCxnSpPr>
            <a:cxnSpLocks/>
          </p:cNvCxnSpPr>
          <p:nvPr/>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3" name="Content Placeholder 5">
            <a:extLst>
              <a:ext uri="{FF2B5EF4-FFF2-40B4-BE49-F238E27FC236}">
                <a16:creationId xmlns:a16="http://schemas.microsoft.com/office/drawing/2014/main" id="{C6F87725-3398-F4BB-C741-E71927C2324A}"/>
              </a:ext>
            </a:extLst>
          </p:cNvPr>
          <p:cNvSpPr txBox="1">
            <a:spLocks/>
          </p:cNvSpPr>
          <p:nvPr/>
        </p:nvSpPr>
        <p:spPr>
          <a:xfrm>
            <a:off x="6573713" y="3246119"/>
            <a:ext cx="5214937" cy="1784078"/>
          </a:xfrm>
          <a:prstGeom prst="rect">
            <a:avLst/>
          </a:prstGeom>
        </p:spPr>
        <p:txBody>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2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Help companies and teams advance on their RAI journey by:</a:t>
            </a:r>
          </a:p>
          <a:p>
            <a:pPr marL="228600" marR="0" lvl="1" indent="0" algn="l" defTabSz="932742" rtl="0" eaLnBrk="1" fontAlgn="auto" latinLnBrk="0" hangingPunct="1">
              <a:lnSpc>
                <a:spcPct val="100000"/>
              </a:lnSpc>
              <a:spcBef>
                <a:spcPts val="1080"/>
              </a:spcBef>
              <a:spcAft>
                <a:spcPts val="0"/>
              </a:spcAft>
              <a:buClrTx/>
              <a:buSzPct val="90000"/>
              <a:buFont typeface="Wingdings" panose="05000000000000000000" pitchFamily="2" charset="2"/>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Identifying where they are</a:t>
            </a:r>
          </a:p>
          <a:p>
            <a:pPr marL="228600" marR="0" lvl="1" indent="0" algn="l" defTabSz="932742" rtl="0" eaLnBrk="1" fontAlgn="auto" latinLnBrk="0" hangingPunct="1">
              <a:lnSpc>
                <a:spcPct val="100000"/>
              </a:lnSpc>
              <a:spcBef>
                <a:spcPts val="1080"/>
              </a:spcBef>
              <a:spcAft>
                <a:spcPts val="0"/>
              </a:spcAft>
              <a:buClrTx/>
              <a:buSzPct val="90000"/>
              <a:buFont typeface="Wingdings" panose="05000000000000000000" pitchFamily="2" charset="2"/>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mn-cs"/>
              </a:rPr>
              <a:t>Deciding where they want to be</a:t>
            </a:r>
          </a:p>
        </p:txBody>
      </p:sp>
      <p:sp>
        <p:nvSpPr>
          <p:cNvPr id="4" name="TextBox 3">
            <a:extLst>
              <a:ext uri="{FF2B5EF4-FFF2-40B4-BE49-F238E27FC236}">
                <a16:creationId xmlns:a16="http://schemas.microsoft.com/office/drawing/2014/main" id="{86D0751E-D247-FB20-A035-ADE2F0D4D243}"/>
              </a:ext>
            </a:extLst>
          </p:cNvPr>
          <p:cNvSpPr txBox="1"/>
          <p:nvPr/>
        </p:nvSpPr>
        <p:spPr>
          <a:xfrm>
            <a:off x="6573713" y="1807000"/>
            <a:ext cx="3664760" cy="738664"/>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a:ea typeface="+mn-ea"/>
                <a:cs typeface="+mn-cs"/>
              </a:rPr>
              <a:t>Provide a map to the new &amp; complex RAI territory</a:t>
            </a:r>
          </a:p>
        </p:txBody>
      </p:sp>
      <p:sp>
        <p:nvSpPr>
          <p:cNvPr id="6" name="Graphic 4">
            <a:extLst>
              <a:ext uri="{FF2B5EF4-FFF2-40B4-BE49-F238E27FC236}">
                <a16:creationId xmlns:a16="http://schemas.microsoft.com/office/drawing/2014/main" id="{EFCFD857-488E-1FBD-C070-46A8330C54D1}"/>
              </a:ext>
            </a:extLst>
          </p:cNvPr>
          <p:cNvSpPr>
            <a:spLocks noChangeAspect="1"/>
          </p:cNvSpPr>
          <p:nvPr/>
        </p:nvSpPr>
        <p:spPr>
          <a:xfrm>
            <a:off x="5867676" y="3244871"/>
            <a:ext cx="457200" cy="457200"/>
          </a:xfrm>
          <a:custGeom>
            <a:avLst/>
            <a:gdLst>
              <a:gd name="connsiteX0" fmla="*/ 11782 w 190261"/>
              <a:gd name="connsiteY0" fmla="*/ 85601 h 190261"/>
              <a:gd name="connsiteX1" fmla="*/ 352 w 190261"/>
              <a:gd name="connsiteY1" fmla="*/ 85601 h 190261"/>
              <a:gd name="connsiteX2" fmla="*/ 85601 w 190261"/>
              <a:gd name="connsiteY2" fmla="*/ 352 h 190261"/>
              <a:gd name="connsiteX3" fmla="*/ 85601 w 190261"/>
              <a:gd name="connsiteY3" fmla="*/ 11782 h 190261"/>
              <a:gd name="connsiteX4" fmla="*/ 92745 w 190261"/>
              <a:gd name="connsiteY4" fmla="*/ 18926 h 190261"/>
              <a:gd name="connsiteX5" fmla="*/ 99889 w 190261"/>
              <a:gd name="connsiteY5" fmla="*/ 11782 h 190261"/>
              <a:gd name="connsiteX6" fmla="*/ 99889 w 190261"/>
              <a:gd name="connsiteY6" fmla="*/ 0 h 190261"/>
              <a:gd name="connsiteX7" fmla="*/ 189909 w 190261"/>
              <a:gd name="connsiteY7" fmla="*/ 85601 h 190261"/>
              <a:gd name="connsiteX8" fmla="*/ 178479 w 190261"/>
              <a:gd name="connsiteY8" fmla="*/ 85601 h 190261"/>
              <a:gd name="connsiteX9" fmla="*/ 171336 w 190261"/>
              <a:gd name="connsiteY9" fmla="*/ 92745 h 190261"/>
              <a:gd name="connsiteX10" fmla="*/ 178479 w 190261"/>
              <a:gd name="connsiteY10" fmla="*/ 99889 h 190261"/>
              <a:gd name="connsiteX11" fmla="*/ 190262 w 190261"/>
              <a:gd name="connsiteY11" fmla="*/ 99889 h 190261"/>
              <a:gd name="connsiteX12" fmla="*/ 99889 w 190261"/>
              <a:gd name="connsiteY12" fmla="*/ 190262 h 190261"/>
              <a:gd name="connsiteX13" fmla="*/ 99889 w 190261"/>
              <a:gd name="connsiteY13" fmla="*/ 178470 h 190261"/>
              <a:gd name="connsiteX14" fmla="*/ 92745 w 190261"/>
              <a:gd name="connsiteY14" fmla="*/ 171326 h 190261"/>
              <a:gd name="connsiteX15" fmla="*/ 85601 w 190261"/>
              <a:gd name="connsiteY15" fmla="*/ 178470 h 190261"/>
              <a:gd name="connsiteX16" fmla="*/ 85601 w 190261"/>
              <a:gd name="connsiteY16" fmla="*/ 189909 h 190261"/>
              <a:gd name="connsiteX17" fmla="*/ 0 w 190261"/>
              <a:gd name="connsiteY17" fmla="*/ 99898 h 190261"/>
              <a:gd name="connsiteX18" fmla="*/ 11782 w 190261"/>
              <a:gd name="connsiteY18" fmla="*/ 99898 h 190261"/>
              <a:gd name="connsiteX19" fmla="*/ 18926 w 190261"/>
              <a:gd name="connsiteY19" fmla="*/ 92754 h 190261"/>
              <a:gd name="connsiteX20" fmla="*/ 11782 w 190261"/>
              <a:gd name="connsiteY20" fmla="*/ 85611 h 190261"/>
              <a:gd name="connsiteX21" fmla="*/ 120406 w 190261"/>
              <a:gd name="connsiteY21" fmla="*/ 90611 h 190261"/>
              <a:gd name="connsiteX22" fmla="*/ 99489 w 190261"/>
              <a:gd name="connsiteY22" fmla="*/ 70228 h 190261"/>
              <a:gd name="connsiteX23" fmla="*/ 61122 w 190261"/>
              <a:gd name="connsiteY23" fmla="*/ 54940 h 190261"/>
              <a:gd name="connsiteX24" fmla="*/ 54931 w 190261"/>
              <a:gd name="connsiteY24" fmla="*/ 57592 h 190261"/>
              <a:gd name="connsiteX25" fmla="*/ 54931 w 190261"/>
              <a:gd name="connsiteY25" fmla="*/ 61131 h 190261"/>
              <a:gd name="connsiteX26" fmla="*/ 70228 w 190261"/>
              <a:gd name="connsiteY26" fmla="*/ 99498 h 190261"/>
              <a:gd name="connsiteX27" fmla="*/ 90611 w 190261"/>
              <a:gd name="connsiteY27" fmla="*/ 120406 h 190261"/>
              <a:gd name="connsiteX28" fmla="*/ 131807 w 190261"/>
              <a:gd name="connsiteY28" fmla="*/ 138065 h 190261"/>
              <a:gd name="connsiteX29" fmla="*/ 138062 w 190261"/>
              <a:gd name="connsiteY29" fmla="*/ 135567 h 190261"/>
              <a:gd name="connsiteX30" fmla="*/ 138065 w 190261"/>
              <a:gd name="connsiteY30" fmla="*/ 131816 h 190261"/>
              <a:gd name="connsiteX31" fmla="*/ 120406 w 190261"/>
              <a:gd name="connsiteY31" fmla="*/ 90611 h 19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0261" h="190261">
                <a:moveTo>
                  <a:pt x="11782" y="85601"/>
                </a:moveTo>
                <a:lnTo>
                  <a:pt x="352" y="85601"/>
                </a:lnTo>
                <a:cubicBezTo>
                  <a:pt x="4893" y="40534"/>
                  <a:pt x="40534" y="4893"/>
                  <a:pt x="85601" y="352"/>
                </a:cubicBezTo>
                <a:lnTo>
                  <a:pt x="85601" y="11782"/>
                </a:lnTo>
                <a:cubicBezTo>
                  <a:pt x="85601" y="15728"/>
                  <a:pt x="88800" y="18926"/>
                  <a:pt x="92745" y="18926"/>
                </a:cubicBezTo>
                <a:cubicBezTo>
                  <a:pt x="96690" y="18926"/>
                  <a:pt x="99889" y="15728"/>
                  <a:pt x="99889" y="11782"/>
                </a:cubicBezTo>
                <a:lnTo>
                  <a:pt x="99889" y="0"/>
                </a:lnTo>
                <a:cubicBezTo>
                  <a:pt x="147104" y="2324"/>
                  <a:pt x="185280" y="39024"/>
                  <a:pt x="189909" y="85601"/>
                </a:cubicBezTo>
                <a:lnTo>
                  <a:pt x="178479" y="85601"/>
                </a:lnTo>
                <a:cubicBezTo>
                  <a:pt x="174534" y="85601"/>
                  <a:pt x="171336" y="88800"/>
                  <a:pt x="171336" y="92745"/>
                </a:cubicBezTo>
                <a:cubicBezTo>
                  <a:pt x="171336" y="96690"/>
                  <a:pt x="174534" y="99889"/>
                  <a:pt x="178479" y="99889"/>
                </a:cubicBezTo>
                <a:lnTo>
                  <a:pt x="190262" y="99889"/>
                </a:lnTo>
                <a:cubicBezTo>
                  <a:pt x="187818" y="148752"/>
                  <a:pt x="148752" y="187818"/>
                  <a:pt x="99889" y="190262"/>
                </a:cubicBezTo>
                <a:lnTo>
                  <a:pt x="99889" y="178470"/>
                </a:lnTo>
                <a:cubicBezTo>
                  <a:pt x="99889" y="174525"/>
                  <a:pt x="96690" y="171326"/>
                  <a:pt x="92745" y="171326"/>
                </a:cubicBezTo>
                <a:cubicBezTo>
                  <a:pt x="88800" y="171326"/>
                  <a:pt x="85601" y="174525"/>
                  <a:pt x="85601" y="178470"/>
                </a:cubicBezTo>
                <a:lnTo>
                  <a:pt x="85601" y="189909"/>
                </a:lnTo>
                <a:cubicBezTo>
                  <a:pt x="39024" y="185280"/>
                  <a:pt x="2324" y="147104"/>
                  <a:pt x="0" y="99898"/>
                </a:cubicBezTo>
                <a:lnTo>
                  <a:pt x="11782" y="99898"/>
                </a:lnTo>
                <a:cubicBezTo>
                  <a:pt x="15728" y="99898"/>
                  <a:pt x="18926" y="96700"/>
                  <a:pt x="18926" y="92754"/>
                </a:cubicBezTo>
                <a:cubicBezTo>
                  <a:pt x="18926" y="88809"/>
                  <a:pt x="15728" y="85611"/>
                  <a:pt x="11782" y="85611"/>
                </a:cubicBezTo>
                <a:close/>
                <a:moveTo>
                  <a:pt x="120406" y="90611"/>
                </a:moveTo>
                <a:cubicBezTo>
                  <a:pt x="116417" y="81308"/>
                  <a:pt x="108892" y="73974"/>
                  <a:pt x="99489" y="70228"/>
                </a:cubicBezTo>
                <a:lnTo>
                  <a:pt x="61122" y="54940"/>
                </a:lnTo>
                <a:cubicBezTo>
                  <a:pt x="58680" y="53963"/>
                  <a:pt x="55908" y="55150"/>
                  <a:pt x="54931" y="57592"/>
                </a:cubicBezTo>
                <a:cubicBezTo>
                  <a:pt x="54476" y="58728"/>
                  <a:pt x="54476" y="59995"/>
                  <a:pt x="54931" y="61131"/>
                </a:cubicBezTo>
                <a:lnTo>
                  <a:pt x="70228" y="99498"/>
                </a:lnTo>
                <a:cubicBezTo>
                  <a:pt x="73976" y="108897"/>
                  <a:pt x="81310" y="116420"/>
                  <a:pt x="90611" y="120406"/>
                </a:cubicBezTo>
                <a:lnTo>
                  <a:pt x="131807" y="138065"/>
                </a:lnTo>
                <a:cubicBezTo>
                  <a:pt x="134223" y="139102"/>
                  <a:pt x="137025" y="137985"/>
                  <a:pt x="138062" y="135567"/>
                </a:cubicBezTo>
                <a:cubicBezTo>
                  <a:pt x="138576" y="134370"/>
                  <a:pt x="138577" y="133015"/>
                  <a:pt x="138065" y="131816"/>
                </a:cubicBezTo>
                <a:lnTo>
                  <a:pt x="120406" y="90611"/>
                </a:ln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7" name="Graphic 9">
            <a:extLst>
              <a:ext uri="{FF2B5EF4-FFF2-40B4-BE49-F238E27FC236}">
                <a16:creationId xmlns:a16="http://schemas.microsoft.com/office/drawing/2014/main" id="{2335ED86-126D-1CD8-B75D-9C83C282DF41}"/>
              </a:ext>
            </a:extLst>
          </p:cNvPr>
          <p:cNvSpPr>
            <a:spLocks noChangeAspect="1"/>
          </p:cNvSpPr>
          <p:nvPr/>
        </p:nvSpPr>
        <p:spPr>
          <a:xfrm>
            <a:off x="5867400" y="1807000"/>
            <a:ext cx="457200" cy="406228"/>
          </a:xfrm>
          <a:custGeom>
            <a:avLst/>
            <a:gdLst>
              <a:gd name="connsiteX0" fmla="*/ 149048 w 487758"/>
              <a:gd name="connsiteY0" fmla="*/ 9632 h 433379"/>
              <a:gd name="connsiteX1" fmla="*/ 149048 w 487758"/>
              <a:gd name="connsiteY1" fmla="*/ 347368 h 433379"/>
              <a:gd name="connsiteX2" fmla="*/ 31999 w 487758"/>
              <a:gd name="connsiteY2" fmla="*/ 429681 h 433379"/>
              <a:gd name="connsiteX3" fmla="*/ 3688 w 487758"/>
              <a:gd name="connsiteY3" fmla="*/ 424745 h 433379"/>
              <a:gd name="connsiteX4" fmla="*/ 190 w 487758"/>
              <a:gd name="connsiteY4" fmla="*/ 415890 h 433379"/>
              <a:gd name="connsiteX5" fmla="*/ 0 w 487758"/>
              <a:gd name="connsiteY5" fmla="*/ 413072 h 433379"/>
              <a:gd name="connsiteX6" fmla="*/ 0 w 487758"/>
              <a:gd name="connsiteY6" fmla="*/ 124974 h 433379"/>
              <a:gd name="connsiteX7" fmla="*/ 6449 w 487758"/>
              <a:gd name="connsiteY7" fmla="*/ 110126 h 433379"/>
              <a:gd name="connsiteX8" fmla="*/ 8616 w 487758"/>
              <a:gd name="connsiteY8" fmla="*/ 108365 h 433379"/>
              <a:gd name="connsiteX9" fmla="*/ 149048 w 487758"/>
              <a:gd name="connsiteY9" fmla="*/ 9632 h 433379"/>
              <a:gd name="connsiteX10" fmla="*/ 487569 w 487758"/>
              <a:gd name="connsiteY10" fmla="*/ 17490 h 433379"/>
              <a:gd name="connsiteX11" fmla="*/ 487759 w 487758"/>
              <a:gd name="connsiteY11" fmla="*/ 20307 h 433379"/>
              <a:gd name="connsiteX12" fmla="*/ 487759 w 487758"/>
              <a:gd name="connsiteY12" fmla="*/ 308405 h 433379"/>
              <a:gd name="connsiteX13" fmla="*/ 481310 w 487758"/>
              <a:gd name="connsiteY13" fmla="*/ 323253 h 433379"/>
              <a:gd name="connsiteX14" fmla="*/ 479143 w 487758"/>
              <a:gd name="connsiteY14" fmla="*/ 325015 h 433379"/>
              <a:gd name="connsiteX15" fmla="*/ 338711 w 487758"/>
              <a:gd name="connsiteY15" fmla="*/ 423693 h 433379"/>
              <a:gd name="connsiteX16" fmla="*/ 338711 w 487758"/>
              <a:gd name="connsiteY16" fmla="*/ 85931 h 433379"/>
              <a:gd name="connsiteX17" fmla="*/ 455760 w 487758"/>
              <a:gd name="connsiteY17" fmla="*/ 3698 h 433379"/>
              <a:gd name="connsiteX18" fmla="*/ 484071 w 487758"/>
              <a:gd name="connsiteY18" fmla="*/ 8636 h 433379"/>
              <a:gd name="connsiteX19" fmla="*/ 487569 w 487758"/>
              <a:gd name="connsiteY19" fmla="*/ 17490 h 433379"/>
              <a:gd name="connsiteX20" fmla="*/ 189690 w 487758"/>
              <a:gd name="connsiteY20" fmla="*/ 9659 h 433379"/>
              <a:gd name="connsiteX21" fmla="*/ 298069 w 487758"/>
              <a:gd name="connsiteY21" fmla="*/ 85850 h 433379"/>
              <a:gd name="connsiteX22" fmla="*/ 298069 w 487758"/>
              <a:gd name="connsiteY22" fmla="*/ 423639 h 433379"/>
              <a:gd name="connsiteX23" fmla="*/ 189690 w 487758"/>
              <a:gd name="connsiteY23" fmla="*/ 347395 h 433379"/>
              <a:gd name="connsiteX24" fmla="*/ 189690 w 487758"/>
              <a:gd name="connsiteY24" fmla="*/ 9659 h 43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7758" h="433379">
                <a:moveTo>
                  <a:pt x="149048" y="9632"/>
                </a:moveTo>
                <a:lnTo>
                  <a:pt x="149048" y="347368"/>
                </a:lnTo>
                <a:lnTo>
                  <a:pt x="31999" y="429681"/>
                </a:lnTo>
                <a:cubicBezTo>
                  <a:pt x="22818" y="436135"/>
                  <a:pt x="10142" y="433924"/>
                  <a:pt x="3688" y="424745"/>
                </a:cubicBezTo>
                <a:cubicBezTo>
                  <a:pt x="1837" y="422111"/>
                  <a:pt x="638" y="419077"/>
                  <a:pt x="190" y="415890"/>
                </a:cubicBezTo>
                <a:lnTo>
                  <a:pt x="0" y="413072"/>
                </a:lnTo>
                <a:lnTo>
                  <a:pt x="0" y="124974"/>
                </a:lnTo>
                <a:cubicBezTo>
                  <a:pt x="0" y="119345"/>
                  <a:pt x="2335" y="113969"/>
                  <a:pt x="6449" y="110126"/>
                </a:cubicBezTo>
                <a:lnTo>
                  <a:pt x="8616" y="108365"/>
                </a:lnTo>
                <a:lnTo>
                  <a:pt x="149048" y="9632"/>
                </a:lnTo>
                <a:close/>
                <a:moveTo>
                  <a:pt x="487569" y="17490"/>
                </a:moveTo>
                <a:lnTo>
                  <a:pt x="487759" y="20307"/>
                </a:lnTo>
                <a:lnTo>
                  <a:pt x="487759" y="308405"/>
                </a:lnTo>
                <a:cubicBezTo>
                  <a:pt x="487759" y="314033"/>
                  <a:pt x="485423" y="319411"/>
                  <a:pt x="481310" y="323253"/>
                </a:cubicBezTo>
                <a:lnTo>
                  <a:pt x="479143" y="325015"/>
                </a:lnTo>
                <a:lnTo>
                  <a:pt x="338711" y="423693"/>
                </a:lnTo>
                <a:lnTo>
                  <a:pt x="338711" y="85931"/>
                </a:lnTo>
                <a:lnTo>
                  <a:pt x="455760" y="3698"/>
                </a:lnTo>
                <a:cubicBezTo>
                  <a:pt x="464942" y="-2756"/>
                  <a:pt x="477617" y="-545"/>
                  <a:pt x="484071" y="8636"/>
                </a:cubicBezTo>
                <a:cubicBezTo>
                  <a:pt x="485922" y="11269"/>
                  <a:pt x="487120" y="14303"/>
                  <a:pt x="487569" y="17490"/>
                </a:cubicBezTo>
                <a:close/>
                <a:moveTo>
                  <a:pt x="189690" y="9659"/>
                </a:moveTo>
                <a:lnTo>
                  <a:pt x="298069" y="85850"/>
                </a:lnTo>
                <a:lnTo>
                  <a:pt x="298069" y="423639"/>
                </a:lnTo>
                <a:lnTo>
                  <a:pt x="189690" y="347395"/>
                </a:lnTo>
                <a:lnTo>
                  <a:pt x="189690" y="9659"/>
                </a:lnTo>
                <a:close/>
              </a:path>
            </a:pathLst>
          </a:custGeom>
          <a:gradFill>
            <a:gsLst>
              <a:gs pos="23000">
                <a:srgbClr val="0078D4"/>
              </a:gs>
              <a:gs pos="100000">
                <a:srgbClr val="49C5B1"/>
              </a:gs>
            </a:gsLst>
            <a:lin ang="27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Tree>
    <p:extLst>
      <p:ext uri="{BB962C8B-B14F-4D97-AF65-F5344CB8AC3E}">
        <p14:creationId xmlns:p14="http://schemas.microsoft.com/office/powerpoint/2010/main" val="283383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B19C1-8A5D-4B20-88B0-A01603F0E927}"/>
              </a:ext>
            </a:extLst>
          </p:cNvPr>
          <p:cNvSpPr>
            <a:spLocks noGrp="1"/>
          </p:cNvSpPr>
          <p:nvPr>
            <p:ph type="title"/>
          </p:nvPr>
        </p:nvSpPr>
        <p:spPr>
          <a:xfrm>
            <a:off x="588263" y="457200"/>
            <a:ext cx="11018520" cy="553998"/>
          </a:xfrm>
        </p:spPr>
        <p:txBody>
          <a:bodyPr/>
          <a:lstStyle/>
          <a:p>
            <a:r>
              <a:rPr lang="en-US"/>
              <a:t>What is in the RAI Maturity Model?</a:t>
            </a:r>
          </a:p>
        </p:txBody>
      </p:sp>
      <p:sp>
        <p:nvSpPr>
          <p:cNvPr id="3" name="TextBox 2">
            <a:extLst>
              <a:ext uri="{FF2B5EF4-FFF2-40B4-BE49-F238E27FC236}">
                <a16:creationId xmlns:a16="http://schemas.microsoft.com/office/drawing/2014/main" id="{02038433-E7C3-DD8A-A3D1-7889FAB4F507}"/>
              </a:ext>
            </a:extLst>
          </p:cNvPr>
          <p:cNvSpPr txBox="1"/>
          <p:nvPr/>
        </p:nvSpPr>
        <p:spPr>
          <a:xfrm>
            <a:off x="588262" y="2343614"/>
            <a:ext cx="2176203" cy="443023"/>
          </a:xfrm>
          <a:prstGeom prst="roundRect">
            <a:avLst/>
          </a:prstGeom>
          <a:noFill/>
          <a:ln>
            <a:solidFill>
              <a:schemeClr val="bg1">
                <a:lumMod val="75000"/>
              </a:schemeClr>
            </a:solidFill>
          </a:ln>
        </p:spPr>
        <p:txBody>
          <a:bodyPr wrap="square" lIns="180000" tIns="0" rIns="0" bIns="0" rtlCol="0" anchor="ctr">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Dimension</a:t>
            </a:r>
            <a:r>
              <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1</a:t>
            </a:r>
          </a:p>
        </p:txBody>
      </p:sp>
      <p:pic>
        <p:nvPicPr>
          <p:cNvPr id="11" name="Picture 10">
            <a:extLst>
              <a:ext uri="{FF2B5EF4-FFF2-40B4-BE49-F238E27FC236}">
                <a16:creationId xmlns:a16="http://schemas.microsoft.com/office/drawing/2014/main" id="{C4D79C5F-FC90-D2E3-FC09-A130120C1603}"/>
              </a:ext>
            </a:extLst>
          </p:cNvPr>
          <p:cNvPicPr>
            <a:picLocks noChangeAspect="1"/>
          </p:cNvPicPr>
          <p:nvPr/>
        </p:nvPicPr>
        <p:blipFill rotWithShape="1">
          <a:blip r:embed="rId3"/>
          <a:srcRect l="-195" t="1" r="-9" b="-4283"/>
          <a:stretch/>
        </p:blipFill>
        <p:spPr>
          <a:xfrm>
            <a:off x="3274828" y="2343615"/>
            <a:ext cx="8375812" cy="1362554"/>
          </a:xfrm>
          <a:prstGeom prst="roundRect">
            <a:avLst>
              <a:gd name="adj" fmla="val 3572"/>
            </a:avLst>
          </a:prstGeom>
          <a:noFill/>
          <a:ln>
            <a:solidFill>
              <a:schemeClr val="bg1">
                <a:lumMod val="75000"/>
              </a:schemeClr>
            </a:solidFill>
          </a:ln>
        </p:spPr>
      </p:pic>
      <p:sp>
        <p:nvSpPr>
          <p:cNvPr id="12" name="TextBox 11">
            <a:extLst>
              <a:ext uri="{FF2B5EF4-FFF2-40B4-BE49-F238E27FC236}">
                <a16:creationId xmlns:a16="http://schemas.microsoft.com/office/drawing/2014/main" id="{F04361AE-77F9-6D39-9EC3-A40DF25442E6}"/>
              </a:ext>
            </a:extLst>
          </p:cNvPr>
          <p:cNvSpPr txBox="1"/>
          <p:nvPr/>
        </p:nvSpPr>
        <p:spPr>
          <a:xfrm>
            <a:off x="588264" y="1658367"/>
            <a:ext cx="2293160" cy="553998"/>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Factors that influence</a:t>
            </a:r>
            <a:br>
              <a:rPr kumimoji="0" lang="en-US" sz="18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br>
            <a:r>
              <a:rPr kumimoji="0" lang="en-US" sz="18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RAI maturity</a:t>
            </a:r>
          </a:p>
        </p:txBody>
      </p:sp>
      <p:sp>
        <p:nvSpPr>
          <p:cNvPr id="14" name="TextBox 13">
            <a:extLst>
              <a:ext uri="{FF2B5EF4-FFF2-40B4-BE49-F238E27FC236}">
                <a16:creationId xmlns:a16="http://schemas.microsoft.com/office/drawing/2014/main" id="{1F12D71D-79C2-EFD8-6468-76BE499E9725}"/>
              </a:ext>
            </a:extLst>
          </p:cNvPr>
          <p:cNvSpPr txBox="1"/>
          <p:nvPr/>
        </p:nvSpPr>
        <p:spPr>
          <a:xfrm>
            <a:off x="588262" y="2852187"/>
            <a:ext cx="2176203" cy="443023"/>
          </a:xfrm>
          <a:prstGeom prst="roundRect">
            <a:avLst/>
          </a:prstGeom>
          <a:noFill/>
          <a:ln>
            <a:solidFill>
              <a:schemeClr val="bg1">
                <a:lumMod val="75000"/>
              </a:schemeClr>
            </a:solidFill>
          </a:ln>
        </p:spPr>
        <p:txBody>
          <a:bodyPr wrap="square" lIns="180000" tIns="0" rIns="0" bIns="0" rtlCol="0" anchor="ctr">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Dimension</a:t>
            </a:r>
            <a:r>
              <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2</a:t>
            </a:r>
          </a:p>
        </p:txBody>
      </p:sp>
      <p:sp>
        <p:nvSpPr>
          <p:cNvPr id="15" name="TextBox 14">
            <a:extLst>
              <a:ext uri="{FF2B5EF4-FFF2-40B4-BE49-F238E27FC236}">
                <a16:creationId xmlns:a16="http://schemas.microsoft.com/office/drawing/2014/main" id="{FCAF0C05-AAA6-A77F-496D-941C7399807E}"/>
              </a:ext>
            </a:extLst>
          </p:cNvPr>
          <p:cNvSpPr txBox="1"/>
          <p:nvPr/>
        </p:nvSpPr>
        <p:spPr>
          <a:xfrm>
            <a:off x="588262" y="3360760"/>
            <a:ext cx="2176203" cy="443023"/>
          </a:xfrm>
          <a:prstGeom prst="roundRect">
            <a:avLst/>
          </a:prstGeom>
          <a:noFill/>
          <a:ln>
            <a:solidFill>
              <a:schemeClr val="bg1">
                <a:lumMod val="75000"/>
              </a:schemeClr>
            </a:solidFill>
          </a:ln>
        </p:spPr>
        <p:txBody>
          <a:bodyPr wrap="square" lIns="180000" tIns="0" rIns="0" bIns="0" rtlCol="0" anchor="ctr">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Dimension</a:t>
            </a:r>
            <a:r>
              <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3</a:t>
            </a:r>
          </a:p>
        </p:txBody>
      </p:sp>
      <p:sp>
        <p:nvSpPr>
          <p:cNvPr id="16" name="TextBox 15">
            <a:extLst>
              <a:ext uri="{FF2B5EF4-FFF2-40B4-BE49-F238E27FC236}">
                <a16:creationId xmlns:a16="http://schemas.microsoft.com/office/drawing/2014/main" id="{EBA48653-B1D2-464D-F6B9-BDDC5C9F7230}"/>
              </a:ext>
            </a:extLst>
          </p:cNvPr>
          <p:cNvSpPr txBox="1"/>
          <p:nvPr/>
        </p:nvSpPr>
        <p:spPr>
          <a:xfrm>
            <a:off x="588262" y="3869334"/>
            <a:ext cx="2176203" cy="443023"/>
          </a:xfrm>
          <a:prstGeom prst="roundRect">
            <a:avLst/>
          </a:prstGeom>
          <a:noFill/>
          <a:ln>
            <a:solidFill>
              <a:schemeClr val="bg1">
                <a:lumMod val="75000"/>
              </a:schemeClr>
            </a:solidFill>
          </a:ln>
        </p:spPr>
        <p:txBody>
          <a:bodyPr wrap="square" lIns="180000" tIns="0" rIns="0" bIns="0" rtlCol="0" anchor="ctr">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Dimension</a:t>
            </a:r>
            <a:r>
              <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17" name="TextBox 16">
            <a:extLst>
              <a:ext uri="{FF2B5EF4-FFF2-40B4-BE49-F238E27FC236}">
                <a16:creationId xmlns:a16="http://schemas.microsoft.com/office/drawing/2014/main" id="{36DB7071-3438-2ECA-60B2-0C3E2AE84993}"/>
              </a:ext>
            </a:extLst>
          </p:cNvPr>
          <p:cNvSpPr txBox="1"/>
          <p:nvPr/>
        </p:nvSpPr>
        <p:spPr>
          <a:xfrm>
            <a:off x="3274827" y="1658367"/>
            <a:ext cx="2293160" cy="276999"/>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Maturity levels</a:t>
            </a:r>
          </a:p>
        </p:txBody>
      </p:sp>
      <p:grpSp>
        <p:nvGrpSpPr>
          <p:cNvPr id="4" name="Group 3">
            <a:extLst>
              <a:ext uri="{FF2B5EF4-FFF2-40B4-BE49-F238E27FC236}">
                <a16:creationId xmlns:a16="http://schemas.microsoft.com/office/drawing/2014/main" id="{93AB0ECC-F23D-A4EC-8C92-4FC6E7E09F3A}"/>
              </a:ext>
            </a:extLst>
          </p:cNvPr>
          <p:cNvGrpSpPr/>
          <p:nvPr/>
        </p:nvGrpSpPr>
        <p:grpSpPr>
          <a:xfrm>
            <a:off x="0" y="4645636"/>
            <a:ext cx="12192000" cy="1179902"/>
            <a:chOff x="0" y="4645636"/>
            <a:chExt cx="12192000" cy="1179902"/>
          </a:xfrm>
        </p:grpSpPr>
        <p:sp>
          <p:nvSpPr>
            <p:cNvPr id="25" name="Rectangle 24">
              <a:extLst>
                <a:ext uri="{FF2B5EF4-FFF2-40B4-BE49-F238E27FC236}">
                  <a16:creationId xmlns:a16="http://schemas.microsoft.com/office/drawing/2014/main" id="{719514C1-CBCC-088F-FF36-D1B6C228D813}"/>
                </a:ext>
              </a:extLst>
            </p:cNvPr>
            <p:cNvSpPr/>
            <p:nvPr/>
          </p:nvSpPr>
          <p:spPr bwMode="auto">
            <a:xfrm rot="10800000">
              <a:off x="0" y="4645636"/>
              <a:ext cx="12192000" cy="1179902"/>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mn-ea"/>
                <a:cs typeface="Segoe UI" pitchFamily="34" charset="0"/>
              </a:endParaRPr>
            </a:p>
          </p:txBody>
        </p:sp>
        <p:sp>
          <p:nvSpPr>
            <p:cNvPr id="18" name="TextBox 17">
              <a:extLst>
                <a:ext uri="{FF2B5EF4-FFF2-40B4-BE49-F238E27FC236}">
                  <a16:creationId xmlns:a16="http://schemas.microsoft.com/office/drawing/2014/main" id="{7D219957-3C41-1EC7-C82E-3C61E0EF87C7}"/>
                </a:ext>
              </a:extLst>
            </p:cNvPr>
            <p:cNvSpPr txBox="1"/>
            <p:nvPr/>
          </p:nvSpPr>
          <p:spPr>
            <a:xfrm>
              <a:off x="588262" y="4956852"/>
              <a:ext cx="1598798" cy="615553"/>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a:ea typeface="+mn-ea"/>
                  <a:cs typeface="+mn-cs"/>
                </a:rPr>
                <a:t>In-depth interviews</a:t>
              </a:r>
            </a:p>
          </p:txBody>
        </p:sp>
        <p:sp>
          <p:nvSpPr>
            <p:cNvPr id="19" name="TextBox 18">
              <a:extLst>
                <a:ext uri="{FF2B5EF4-FFF2-40B4-BE49-F238E27FC236}">
                  <a16:creationId xmlns:a16="http://schemas.microsoft.com/office/drawing/2014/main" id="{DEE8577A-55A5-C501-8AC4-26D2E6CB4AF0}"/>
                </a:ext>
              </a:extLst>
            </p:cNvPr>
            <p:cNvSpPr txBox="1"/>
            <p:nvPr/>
          </p:nvSpPr>
          <p:spPr>
            <a:xfrm>
              <a:off x="3174303" y="4956852"/>
              <a:ext cx="4117550" cy="553998"/>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a:ea typeface="+mn-ea"/>
                  <a:cs typeface="+mn-cs"/>
                </a:rPr>
                <a:t>90+ RAI experts &amp; practitioners </a:t>
              </a:r>
              <a:br>
                <a:rPr kumimoji="0" lang="en-US" sz="2000" b="0" i="0" u="none" strike="noStrike" kern="1200" cap="none" spc="0" normalizeH="0" baseline="0" noProof="0">
                  <a:ln>
                    <a:noFill/>
                  </a:ln>
                  <a:solidFill>
                    <a:srgbClr val="FFFFFF"/>
                  </a:solidFill>
                  <a:effectLst/>
                  <a:uLnTx/>
                  <a:uFillTx/>
                  <a:latin typeface="Segoe UI"/>
                  <a:ea typeface="+mn-ea"/>
                  <a:cs typeface="+mn-cs"/>
                </a:rPr>
              </a:br>
              <a:r>
                <a:rPr kumimoji="0" lang="en-US" sz="1600" b="0" i="0" u="none" strike="noStrike" kern="1200" cap="none" spc="0" normalizeH="0" baseline="0" noProof="0">
                  <a:ln>
                    <a:noFill/>
                  </a:ln>
                  <a:solidFill>
                    <a:srgbClr val="FFFFFF"/>
                  </a:solidFill>
                  <a:effectLst/>
                  <a:uLnTx/>
                  <a:uFillTx/>
                  <a:latin typeface="Segoe UI"/>
                  <a:ea typeface="+mn-ea"/>
                  <a:cs typeface="+mn-cs"/>
                </a:rPr>
                <a:t>(Microsoft &amp; other companies)</a:t>
              </a:r>
              <a:endParaRPr kumimoji="0" lang="en-US" sz="2000" b="0" i="0" u="none" strike="noStrike" kern="1200" cap="none" spc="0" normalizeH="0" baseline="0" noProof="0">
                <a:ln>
                  <a:noFill/>
                </a:ln>
                <a:solidFill>
                  <a:srgbClr val="FFFFFF"/>
                </a:solidFill>
                <a:effectLst/>
                <a:uLnTx/>
                <a:uFillTx/>
                <a:latin typeface="Segoe UI"/>
                <a:ea typeface="+mn-ea"/>
                <a:cs typeface="+mn-cs"/>
              </a:endParaRPr>
            </a:p>
          </p:txBody>
        </p:sp>
        <p:sp>
          <p:nvSpPr>
            <p:cNvPr id="20" name="TextBox 19">
              <a:extLst>
                <a:ext uri="{FF2B5EF4-FFF2-40B4-BE49-F238E27FC236}">
                  <a16:creationId xmlns:a16="http://schemas.microsoft.com/office/drawing/2014/main" id="{E4B3C92C-B1FB-0EF5-683A-FD3A948E20BC}"/>
                </a:ext>
              </a:extLst>
            </p:cNvPr>
            <p:cNvSpPr txBox="1"/>
            <p:nvPr/>
          </p:nvSpPr>
          <p:spPr>
            <a:xfrm>
              <a:off x="8414407" y="4956852"/>
              <a:ext cx="1197943" cy="30777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a:ea typeface="+mn-ea"/>
                  <a:cs typeface="+mn-cs"/>
                </a:rPr>
                <a:t>2 years</a:t>
              </a:r>
            </a:p>
          </p:txBody>
        </p:sp>
        <p:cxnSp>
          <p:nvCxnSpPr>
            <p:cNvPr id="22" name="Straight Connector 21">
              <a:extLst>
                <a:ext uri="{FF2B5EF4-FFF2-40B4-BE49-F238E27FC236}">
                  <a16:creationId xmlns:a16="http://schemas.microsoft.com/office/drawing/2014/main" id="{DBB8CD85-0475-1984-4CF5-B85A442D1194}"/>
                </a:ext>
              </a:extLst>
            </p:cNvPr>
            <p:cNvCxnSpPr/>
            <p:nvPr/>
          </p:nvCxnSpPr>
          <p:spPr>
            <a:xfrm>
              <a:off x="2986313" y="4943597"/>
              <a:ext cx="0" cy="628808"/>
            </a:xfrm>
            <a:prstGeom prst="line">
              <a:avLst/>
            </a:prstGeom>
            <a:no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D1F6BD2-86DB-DB26-2CAD-F3D1BBE814B9}"/>
                </a:ext>
              </a:extLst>
            </p:cNvPr>
            <p:cNvCxnSpPr/>
            <p:nvPr/>
          </p:nvCxnSpPr>
          <p:spPr>
            <a:xfrm>
              <a:off x="8230220" y="4943597"/>
              <a:ext cx="0" cy="628808"/>
            </a:xfrm>
            <a:prstGeom prst="line">
              <a:avLst/>
            </a:prstGeom>
            <a:noFill/>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1626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1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3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16"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702CA-E1ED-B354-CF53-547E6529E099}"/>
              </a:ext>
            </a:extLst>
          </p:cNvPr>
          <p:cNvSpPr>
            <a:spLocks noGrp="1"/>
          </p:cNvSpPr>
          <p:nvPr>
            <p:ph type="title"/>
          </p:nvPr>
        </p:nvSpPr>
        <p:spPr>
          <a:xfrm>
            <a:off x="588264" y="2690337"/>
            <a:ext cx="4127692" cy="1477328"/>
          </a:xfrm>
        </p:spPr>
        <p:txBody>
          <a:bodyPr/>
          <a:lstStyle/>
          <a:p>
            <a:r>
              <a:rPr lang="en-US" sz="3200"/>
              <a:t>What factors</a:t>
            </a:r>
            <a:br>
              <a:rPr lang="en-US" sz="3200"/>
            </a:br>
            <a:r>
              <a:rPr lang="en-US" sz="3200"/>
              <a:t>influence RAI maturity?</a:t>
            </a:r>
            <a:endParaRPr lang="en-US" sz="3200">
              <a:solidFill>
                <a:schemeClr val="accent1"/>
              </a:solidFill>
            </a:endParaRPr>
          </a:p>
        </p:txBody>
      </p:sp>
      <p:cxnSp>
        <p:nvCxnSpPr>
          <p:cNvPr id="8" name="Straight Connector 7">
            <a:extLst>
              <a:ext uri="{FF2B5EF4-FFF2-40B4-BE49-F238E27FC236}">
                <a16:creationId xmlns:a16="http://schemas.microsoft.com/office/drawing/2014/main" id="{EB26C597-E598-4EC1-02A6-23D0EA0D3449}"/>
              </a:ext>
            </a:extLst>
          </p:cNvPr>
          <p:cNvCxnSpPr>
            <a:cxnSpLocks/>
          </p:cNvCxnSpPr>
          <p:nvPr/>
        </p:nvCxnSpPr>
        <p:spPr>
          <a:xfrm>
            <a:off x="5008563" y="623455"/>
            <a:ext cx="0" cy="5638800"/>
          </a:xfrm>
          <a:prstGeom prst="line">
            <a:avLst/>
          </a:prstGeom>
          <a:ln w="12700" cap="rnd">
            <a:solidFill>
              <a:schemeClr val="tx1">
                <a:alpha val="10116"/>
              </a:schemeClr>
            </a:solidFill>
            <a:headEnd type="none" w="sm" len="sm"/>
            <a:tailEnd type="none" w="lg" len="med"/>
          </a:ln>
        </p:spPr>
        <p:style>
          <a:lnRef idx="1">
            <a:schemeClr val="accent1"/>
          </a:lnRef>
          <a:fillRef idx="0">
            <a:schemeClr val="accent1"/>
          </a:fillRef>
          <a:effectRef idx="0">
            <a:schemeClr val="accent1"/>
          </a:effectRef>
          <a:fontRef idx="minor">
            <a:schemeClr val="tx1"/>
          </a:fontRef>
        </p:style>
      </p:cxnSp>
      <p:sp>
        <p:nvSpPr>
          <p:cNvPr id="5" name="Isosceles Triangle 4">
            <a:extLst>
              <a:ext uri="{FF2B5EF4-FFF2-40B4-BE49-F238E27FC236}">
                <a16:creationId xmlns:a16="http://schemas.microsoft.com/office/drawing/2014/main" id="{E9387D47-788E-E290-0C07-8570CA987C65}"/>
              </a:ext>
            </a:extLst>
          </p:cNvPr>
          <p:cNvSpPr/>
          <p:nvPr/>
        </p:nvSpPr>
        <p:spPr bwMode="auto">
          <a:xfrm>
            <a:off x="7302787" y="1086497"/>
            <a:ext cx="2239333" cy="1930459"/>
          </a:xfrm>
          <a:prstGeom prst="triangle">
            <a:avLst/>
          </a:prstGeom>
          <a:solidFill>
            <a:srgbClr val="F1D628"/>
          </a:solidFill>
          <a:ln w="3175" cap="flat" cmpd="sng" algn="ctr">
            <a:noFill/>
            <a:prstDash val="solid"/>
            <a:headEnd type="none" w="med" len="med"/>
            <a:tailEnd type="none" w="med" len="med"/>
          </a:ln>
          <a:effectLst/>
        </p:spPr>
        <p:txBody>
          <a:bodyPr rot="0" spcFirstLastPara="0" vertOverflow="overflow" horzOverflow="overflow" vert="horz" wrap="square" lIns="0" tIns="146304" rIns="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Segoe UI"/>
                <a:ea typeface="+mn-ea"/>
                <a:cs typeface="Segoe UI"/>
              </a:rPr>
              <a:t>RAI</a:t>
            </a:r>
            <a:br>
              <a:rPr kumimoji="0" lang="en-US" sz="2400" b="0" i="0" u="none" strike="noStrike" kern="0" cap="none" spc="0" normalizeH="0" baseline="0" noProof="0">
                <a:ln>
                  <a:noFill/>
                </a:ln>
                <a:solidFill>
                  <a:srgbClr val="000000"/>
                </a:solidFill>
                <a:effectLst/>
                <a:uLnTx/>
                <a:uFillTx/>
                <a:latin typeface="Segoe UI"/>
                <a:ea typeface="+mn-ea"/>
                <a:cs typeface="Segoe UI" pitchFamily="34" charset="0"/>
              </a:rPr>
            </a:br>
            <a:r>
              <a:rPr kumimoji="0" lang="en-US" sz="2400" b="0" i="0" u="none" strike="noStrike" kern="0" cap="none" spc="0" normalizeH="0" baseline="0" noProof="0">
                <a:ln>
                  <a:noFill/>
                </a:ln>
                <a:solidFill>
                  <a:srgbClr val="000000"/>
                </a:solidFill>
                <a:effectLst/>
                <a:uLnTx/>
                <a:uFillTx/>
                <a:latin typeface="Segoe UI"/>
                <a:ea typeface="+mn-ea"/>
                <a:cs typeface="Segoe UI"/>
              </a:rPr>
              <a:t>Practice</a:t>
            </a:r>
          </a:p>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Segoe UI"/>
              <a:ea typeface="+mn-ea"/>
              <a:cs typeface="Segoe UI" pitchFamily="34" charset="0"/>
            </a:endParaRPr>
          </a:p>
        </p:txBody>
      </p:sp>
      <p:sp>
        <p:nvSpPr>
          <p:cNvPr id="9" name="Trapezoid 8">
            <a:extLst>
              <a:ext uri="{FF2B5EF4-FFF2-40B4-BE49-F238E27FC236}">
                <a16:creationId xmlns:a16="http://schemas.microsoft.com/office/drawing/2014/main" id="{4F336F4B-46AB-9820-0CDA-8CDCE37131E9}"/>
              </a:ext>
            </a:extLst>
          </p:cNvPr>
          <p:cNvSpPr/>
          <p:nvPr/>
        </p:nvSpPr>
        <p:spPr bwMode="auto">
          <a:xfrm>
            <a:off x="6509719" y="3022628"/>
            <a:ext cx="3831336" cy="1371600"/>
          </a:xfrm>
          <a:prstGeom prst="trapezoid">
            <a:avLst>
              <a:gd name="adj" fmla="val 57303"/>
            </a:avLst>
          </a:prstGeom>
          <a:solidFill>
            <a:srgbClr val="9FD16D"/>
          </a:solidFill>
          <a:ln w="317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Segoe UI"/>
                <a:ea typeface="+mn-ea"/>
                <a:cs typeface="Segoe UI"/>
              </a:rPr>
              <a:t>Team Approach</a:t>
            </a:r>
            <a:endParaRPr kumimoji="0" lang="en-US" sz="2400" b="0" i="0" u="none" strike="noStrike" kern="0" cap="none" spc="0" normalizeH="0" baseline="0" noProof="0">
              <a:ln>
                <a:noFill/>
              </a:ln>
              <a:solidFill>
                <a:srgbClr val="000000"/>
              </a:solidFill>
              <a:effectLst/>
              <a:uLnTx/>
              <a:uFillTx/>
              <a:latin typeface="Segoe UI"/>
              <a:ea typeface="+mn-ea"/>
              <a:cs typeface="Segoe UI" pitchFamily="34" charset="0"/>
            </a:endParaRPr>
          </a:p>
        </p:txBody>
      </p:sp>
      <p:sp>
        <p:nvSpPr>
          <p:cNvPr id="10" name="Trapezoid 9">
            <a:extLst>
              <a:ext uri="{FF2B5EF4-FFF2-40B4-BE49-F238E27FC236}">
                <a16:creationId xmlns:a16="http://schemas.microsoft.com/office/drawing/2014/main" id="{F77E96E2-BFFB-706B-35A7-00D6726AE552}"/>
              </a:ext>
            </a:extLst>
          </p:cNvPr>
          <p:cNvSpPr/>
          <p:nvPr/>
        </p:nvSpPr>
        <p:spPr bwMode="auto">
          <a:xfrm>
            <a:off x="5718700" y="4399900"/>
            <a:ext cx="5413248" cy="1371600"/>
          </a:xfrm>
          <a:prstGeom prst="trapezoid">
            <a:avLst>
              <a:gd name="adj" fmla="val 57303"/>
            </a:avLst>
          </a:prstGeom>
          <a:solidFill>
            <a:srgbClr val="3FBDBC"/>
          </a:solidFill>
          <a:ln w="317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Segoe UI"/>
                <a:ea typeface="+mn-ea"/>
                <a:cs typeface="Segoe UI"/>
              </a:rPr>
              <a:t>Organizational Foundations</a:t>
            </a:r>
            <a:endParaRPr kumimoji="0" lang="en-US" sz="2400" b="0" i="0" u="none" strike="noStrike" kern="0" cap="none" spc="0" normalizeH="0" baseline="0" noProof="0">
              <a:ln>
                <a:noFill/>
              </a:ln>
              <a:solidFill>
                <a:srgbClr val="000000"/>
              </a:solidFill>
              <a:effectLst/>
              <a:uLnTx/>
              <a:uFillTx/>
              <a:latin typeface="Segoe UI"/>
              <a:ea typeface="+mn-ea"/>
              <a:cs typeface="Segoe UI" pitchFamily="34" charset="0"/>
            </a:endParaRPr>
          </a:p>
        </p:txBody>
      </p:sp>
      <p:sp>
        <p:nvSpPr>
          <p:cNvPr id="11" name="TextBox 10">
            <a:extLst>
              <a:ext uri="{FF2B5EF4-FFF2-40B4-BE49-F238E27FC236}">
                <a16:creationId xmlns:a16="http://schemas.microsoft.com/office/drawing/2014/main" id="{B410F9D8-B08B-3A2B-D452-AD92C21C913E}"/>
              </a:ext>
            </a:extLst>
          </p:cNvPr>
          <p:cNvSpPr txBox="1"/>
          <p:nvPr/>
        </p:nvSpPr>
        <p:spPr>
          <a:xfrm>
            <a:off x="6765103" y="5862145"/>
            <a:ext cx="3314700" cy="400110"/>
          </a:xfrm>
          <a:prstGeom prst="rect">
            <a:avLst/>
          </a:prstGeom>
          <a:noFill/>
        </p:spPr>
        <p:txBody>
          <a:bodyPr wrap="square" lIns="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43A5E">
                    <a:lumMod val="60000"/>
                    <a:lumOff val="40000"/>
                  </a:srgbClr>
                </a:solidFill>
                <a:effectLst/>
                <a:uLnTx/>
                <a:uFillTx/>
                <a:latin typeface="Segoe UI"/>
                <a:ea typeface="+mn-ea"/>
                <a:cs typeface="+mn-cs"/>
                <a:hlinkClick r:id="rId3">
                  <a:extLst>
                    <a:ext uri="{A12FA001-AC4F-418D-AE19-62706E023703}">
                      <ahyp:hlinkClr xmlns:ahyp="http://schemas.microsoft.com/office/drawing/2018/hyperlinkcolor" val="tx"/>
                    </a:ext>
                  </a:extLst>
                </a:hlinkClick>
              </a:rPr>
              <a:t>https://aka.ms/RAIMM</a:t>
            </a:r>
            <a:endParaRPr kumimoji="0" lang="en-US" sz="2000" b="0" i="0" u="none" strike="noStrike" kern="1200" cap="none" spc="0" normalizeH="0" baseline="0" noProof="0">
              <a:ln>
                <a:noFill/>
              </a:ln>
              <a:solidFill>
                <a:srgbClr val="243A5E">
                  <a:lumMod val="60000"/>
                  <a:lumOff val="40000"/>
                </a:srgbClr>
              </a:solidFill>
              <a:effectLst/>
              <a:uLnTx/>
              <a:uFillTx/>
              <a:latin typeface="Segoe UI"/>
              <a:ea typeface="+mn-ea"/>
              <a:cs typeface="+mn-cs"/>
            </a:endParaRPr>
          </a:p>
        </p:txBody>
      </p:sp>
    </p:spTree>
    <p:extLst>
      <p:ext uri="{BB962C8B-B14F-4D97-AF65-F5344CB8AC3E}">
        <p14:creationId xmlns:p14="http://schemas.microsoft.com/office/powerpoint/2010/main" val="375717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16">
            <a:extLst>
              <a:ext uri="{FF2B5EF4-FFF2-40B4-BE49-F238E27FC236}">
                <a16:creationId xmlns:a16="http://schemas.microsoft.com/office/drawing/2014/main" id="{A0FDD431-1CD8-E0EE-CC1A-87816635E80C}"/>
              </a:ext>
            </a:extLst>
          </p:cNvPr>
          <p:cNvSpPr/>
          <p:nvPr/>
        </p:nvSpPr>
        <p:spPr bwMode="auto">
          <a:xfrm>
            <a:off x="-342899" y="1239715"/>
            <a:ext cx="6290157" cy="4844562"/>
          </a:xfrm>
          <a:prstGeom prst="roundRect">
            <a:avLst>
              <a:gd name="adj" fmla="val 2640"/>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49"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E2E58D3B-7E06-23D1-8C38-92FFA30457AA}"/>
              </a:ext>
            </a:extLst>
          </p:cNvPr>
          <p:cNvSpPr>
            <a:spLocks noGrp="1"/>
          </p:cNvSpPr>
          <p:nvPr>
            <p:ph type="title"/>
          </p:nvPr>
        </p:nvSpPr>
        <p:spPr>
          <a:xfrm>
            <a:off x="588263" y="457200"/>
            <a:ext cx="11018520" cy="553998"/>
          </a:xfrm>
        </p:spPr>
        <p:txBody>
          <a:bodyPr/>
          <a:lstStyle/>
          <a:p>
            <a:r>
              <a:rPr lang="en-US"/>
              <a:t>24 dimensions of RAI maturity</a:t>
            </a:r>
          </a:p>
        </p:txBody>
      </p:sp>
      <p:sp>
        <p:nvSpPr>
          <p:cNvPr id="10" name="Text Placeholder 3">
            <a:extLst>
              <a:ext uri="{FF2B5EF4-FFF2-40B4-BE49-F238E27FC236}">
                <a16:creationId xmlns:a16="http://schemas.microsoft.com/office/drawing/2014/main" id="{91C6EBF1-5E1E-E40A-38D8-4B6D5DCA36AD}"/>
              </a:ext>
            </a:extLst>
          </p:cNvPr>
          <p:cNvSpPr txBox="1">
            <a:spLocks/>
          </p:cNvSpPr>
          <p:nvPr/>
        </p:nvSpPr>
        <p:spPr>
          <a:xfrm>
            <a:off x="1135774" y="2357352"/>
            <a:ext cx="4332156" cy="2769989"/>
          </a:xfrm>
          <a:prstGeom prst="rect">
            <a:avLst/>
          </a:prstGeom>
        </p:spPr>
        <p:txBody>
          <a:bodyPr vert="horz" wrap="square" lIns="0" tIns="0" rIns="0" bIns="0" rtlCol="0" anchor="t">
            <a:spAutoFit/>
          </a:bodyPr>
          <a:lstStyle>
            <a:lvl1pPr marL="176213" marR="0" indent="-1762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2000" kern="1200" spc="0" baseline="0" dirty="0">
                <a:solidFill>
                  <a:schemeClr val="tx1"/>
                </a:solidFill>
                <a:latin typeface="+mn-lt"/>
                <a:ea typeface="+mn-ea"/>
                <a:cs typeface="Segoe UI" panose="020B0502040204020203" pitchFamily="34" charset="0"/>
              </a:defRPr>
            </a:lvl1pPr>
            <a:lvl2pPr marL="322263" marR="0" indent="-1508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800" kern="1200" spc="0" baseline="0" dirty="0">
                <a:solidFill>
                  <a:schemeClr val="tx1"/>
                </a:solidFill>
                <a:latin typeface="+mn-lt"/>
                <a:ea typeface="+mn-ea"/>
                <a:cs typeface="+mn-cs"/>
              </a:defRPr>
            </a:lvl2pPr>
            <a:lvl3pPr marL="466725" marR="0" indent="-138113"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600" kern="1200" spc="0" baseline="0" dirty="0">
                <a:solidFill>
                  <a:schemeClr val="tx1"/>
                </a:solidFill>
                <a:latin typeface="+mn-lt"/>
                <a:ea typeface="+mn-ea"/>
                <a:cs typeface="+mn-cs"/>
              </a:defRPr>
            </a:lvl3pPr>
            <a:lvl4pPr marL="595313" marR="0" indent="-12858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4pPr>
            <a:lvl5pPr marL="731838" marR="0" indent="-122238"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lang="en-US" sz="1400" kern="1200" spc="0" baseline="0" dirty="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0"/>
              </a:spcBef>
              <a:spcAft>
                <a:spcPts val="2400"/>
              </a:spcAft>
              <a:buClrTx/>
              <a:buSzPct val="90000"/>
              <a:buFont typeface="Wingdings" panose="05000000000000000000" pitchFamily="2" charset="2"/>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Leadership &amp; Culture: Prioritizing RAI</a:t>
            </a:r>
          </a:p>
          <a:p>
            <a:pPr marL="4763" marR="0" lvl="0" indent="0" algn="l" defTabSz="932742" rtl="0" eaLnBrk="1" fontAlgn="auto" latinLnBrk="0" hangingPunct="1">
              <a:lnSpc>
                <a:spcPct val="100000"/>
              </a:lnSpc>
              <a:spcBef>
                <a:spcPts val="0"/>
              </a:spcBef>
              <a:spcAft>
                <a:spcPts val="2400"/>
              </a:spcAft>
              <a:buClrTx/>
              <a:buSzPct val="90000"/>
              <a:buFont typeface="Wingdings" panose="05000000000000000000" pitchFamily="2" charset="2"/>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RAI Policy</a:t>
            </a:r>
          </a:p>
          <a:p>
            <a:pPr marL="4763" marR="0" lvl="0" indent="0" algn="l" defTabSz="932742" rtl="0" eaLnBrk="1" fontAlgn="auto" latinLnBrk="0" hangingPunct="1">
              <a:lnSpc>
                <a:spcPct val="100000"/>
              </a:lnSpc>
              <a:spcBef>
                <a:spcPts val="0"/>
              </a:spcBef>
              <a:spcAft>
                <a:spcPts val="2400"/>
              </a:spcAft>
              <a:buClrTx/>
              <a:buSzPct val="90000"/>
              <a:buFont typeface="Wingdings" panose="05000000000000000000" pitchFamily="2" charset="2"/>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a:rPr>
              <a:t>RAI Processes &amp; Infrastructure</a:t>
            </a:r>
          </a:p>
          <a:p>
            <a:pPr marL="0" marR="0" lvl="0" indent="0" algn="l" defTabSz="932742" rtl="0" eaLnBrk="1" fontAlgn="auto" latinLnBrk="0" hangingPunct="1">
              <a:lnSpc>
                <a:spcPct val="100000"/>
              </a:lnSpc>
              <a:spcBef>
                <a:spcPts val="0"/>
              </a:spcBef>
              <a:spcAft>
                <a:spcPts val="2400"/>
              </a:spcAft>
              <a:buClrTx/>
              <a:buSzPct val="90000"/>
              <a:buFont typeface="Wingdings" panose="05000000000000000000" pitchFamily="2" charset="2"/>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Knowledge Resources</a:t>
            </a:r>
          </a:p>
          <a:p>
            <a:pPr marL="0" marR="0" lvl="0" indent="0" algn="l" defTabSz="932742" rtl="0" eaLnBrk="1" fontAlgn="auto" latinLnBrk="0" hangingPunct="1">
              <a:lnSpc>
                <a:spcPct val="100000"/>
              </a:lnSpc>
              <a:spcBef>
                <a:spcPts val="0"/>
              </a:spcBef>
              <a:spcAft>
                <a:spcPts val="2400"/>
              </a:spcAft>
              <a:buClrTx/>
              <a:buSzPct val="90000"/>
              <a:buFont typeface="Wingdings" panose="05000000000000000000" pitchFamily="2" charset="2"/>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Tooling</a:t>
            </a:r>
          </a:p>
        </p:txBody>
      </p:sp>
      <p:sp>
        <p:nvSpPr>
          <p:cNvPr id="15" name="Isosceles Triangle 4">
            <a:extLst>
              <a:ext uri="{FF2B5EF4-FFF2-40B4-BE49-F238E27FC236}">
                <a16:creationId xmlns:a16="http://schemas.microsoft.com/office/drawing/2014/main" id="{87C791CC-A292-4C3C-42CE-17D95103668C}"/>
              </a:ext>
            </a:extLst>
          </p:cNvPr>
          <p:cNvSpPr/>
          <p:nvPr/>
        </p:nvSpPr>
        <p:spPr bwMode="auto">
          <a:xfrm>
            <a:off x="7982686" y="1086497"/>
            <a:ext cx="2239333" cy="1930459"/>
          </a:xfrm>
          <a:prstGeom prst="triangle">
            <a:avLst/>
          </a:prstGeom>
          <a:solidFill>
            <a:srgbClr val="F1D628">
              <a:alpha val="15000"/>
            </a:srgbClr>
          </a:solidFill>
          <a:ln w="3175" cap="flat" cmpd="sng" algn="ctr">
            <a:noFill/>
            <a:prstDash val="solid"/>
            <a:headEnd type="none" w="med" len="med"/>
            <a:tailEnd type="none" w="med" len="med"/>
          </a:ln>
          <a:effectLst/>
        </p:spPr>
        <p:txBody>
          <a:bodyPr rot="0" spcFirstLastPara="0" vertOverflow="overflow" horzOverflow="overflow" vert="horz" wrap="square" lIns="0" tIns="146304" rIns="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alpha val="15000"/>
                  </a:srgbClr>
                </a:solidFill>
                <a:effectLst/>
                <a:uLnTx/>
                <a:uFillTx/>
                <a:latin typeface="Segoe UI"/>
                <a:ea typeface="+mn-ea"/>
                <a:cs typeface="Segoe UI"/>
              </a:rPr>
              <a:t>RAI</a:t>
            </a:r>
            <a:br>
              <a:rPr kumimoji="0" lang="en-US" sz="2400" b="0" i="0" u="none" strike="noStrike" kern="0" cap="none" spc="0" normalizeH="0" baseline="0" noProof="0">
                <a:ln>
                  <a:noFill/>
                </a:ln>
                <a:solidFill>
                  <a:srgbClr val="000000">
                    <a:alpha val="15000"/>
                  </a:srgbClr>
                </a:solidFill>
                <a:effectLst/>
                <a:uLnTx/>
                <a:uFillTx/>
                <a:latin typeface="Segoe UI"/>
                <a:ea typeface="+mn-ea"/>
                <a:cs typeface="Segoe UI" pitchFamily="34" charset="0"/>
              </a:rPr>
            </a:br>
            <a:r>
              <a:rPr kumimoji="0" lang="en-US" sz="2400" b="0" i="0" u="none" strike="noStrike" kern="0" cap="none" spc="0" normalizeH="0" baseline="0" noProof="0">
                <a:ln>
                  <a:noFill/>
                </a:ln>
                <a:solidFill>
                  <a:srgbClr val="000000">
                    <a:alpha val="15000"/>
                  </a:srgbClr>
                </a:solidFill>
                <a:effectLst/>
                <a:uLnTx/>
                <a:uFillTx/>
                <a:latin typeface="Segoe UI"/>
                <a:ea typeface="+mn-ea"/>
                <a:cs typeface="Segoe UI"/>
              </a:rPr>
              <a:t>Practice</a:t>
            </a:r>
          </a:p>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000000">
                  <a:alpha val="15000"/>
                </a:srgbClr>
              </a:solidFill>
              <a:effectLst/>
              <a:uLnTx/>
              <a:uFillTx/>
              <a:latin typeface="Segoe UI"/>
              <a:ea typeface="+mn-ea"/>
              <a:cs typeface="Segoe UI" pitchFamily="34" charset="0"/>
            </a:endParaRPr>
          </a:p>
        </p:txBody>
      </p:sp>
      <p:sp>
        <p:nvSpPr>
          <p:cNvPr id="16" name="Trapezoid 15">
            <a:extLst>
              <a:ext uri="{FF2B5EF4-FFF2-40B4-BE49-F238E27FC236}">
                <a16:creationId xmlns:a16="http://schemas.microsoft.com/office/drawing/2014/main" id="{FA2370A6-16C9-51B2-BF98-0CC054334491}"/>
              </a:ext>
            </a:extLst>
          </p:cNvPr>
          <p:cNvSpPr/>
          <p:nvPr/>
        </p:nvSpPr>
        <p:spPr bwMode="auto">
          <a:xfrm>
            <a:off x="7189618" y="3022628"/>
            <a:ext cx="3831336" cy="1371600"/>
          </a:xfrm>
          <a:prstGeom prst="trapezoid">
            <a:avLst>
              <a:gd name="adj" fmla="val 57303"/>
            </a:avLst>
          </a:prstGeom>
          <a:solidFill>
            <a:srgbClr val="9FD16D">
              <a:alpha val="15000"/>
            </a:srgbClr>
          </a:solidFill>
          <a:ln w="317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alpha val="15000"/>
                  </a:srgbClr>
                </a:solidFill>
                <a:effectLst/>
                <a:uLnTx/>
                <a:uFillTx/>
                <a:latin typeface="Segoe UI"/>
                <a:ea typeface="+mn-ea"/>
                <a:cs typeface="Segoe UI"/>
              </a:rPr>
              <a:t>Team Approach</a:t>
            </a:r>
            <a:endParaRPr kumimoji="0" lang="en-US" sz="2400" b="0" i="0" u="none" strike="noStrike" kern="0" cap="none" spc="0" normalizeH="0" baseline="0" noProof="0">
              <a:ln>
                <a:noFill/>
              </a:ln>
              <a:solidFill>
                <a:srgbClr val="000000">
                  <a:alpha val="15000"/>
                </a:srgbClr>
              </a:solidFill>
              <a:effectLst/>
              <a:uLnTx/>
              <a:uFillTx/>
              <a:latin typeface="Segoe UI"/>
              <a:ea typeface="+mn-ea"/>
              <a:cs typeface="Segoe UI" pitchFamily="34" charset="0"/>
            </a:endParaRPr>
          </a:p>
        </p:txBody>
      </p:sp>
      <p:sp>
        <p:nvSpPr>
          <p:cNvPr id="17" name="Trapezoid 16">
            <a:extLst>
              <a:ext uri="{FF2B5EF4-FFF2-40B4-BE49-F238E27FC236}">
                <a16:creationId xmlns:a16="http://schemas.microsoft.com/office/drawing/2014/main" id="{F727D644-3F96-71C4-B09F-66A53891ACF8}"/>
              </a:ext>
            </a:extLst>
          </p:cNvPr>
          <p:cNvSpPr/>
          <p:nvPr/>
        </p:nvSpPr>
        <p:spPr bwMode="auto">
          <a:xfrm>
            <a:off x="6398599" y="4399900"/>
            <a:ext cx="5413248" cy="1371600"/>
          </a:xfrm>
          <a:prstGeom prst="trapezoid">
            <a:avLst>
              <a:gd name="adj" fmla="val 57303"/>
            </a:avLst>
          </a:prstGeom>
          <a:solidFill>
            <a:srgbClr val="3FBDBC"/>
          </a:solidFill>
          <a:ln w="317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Segoe UI"/>
                <a:ea typeface="+mn-ea"/>
                <a:cs typeface="Segoe UI"/>
              </a:rPr>
              <a:t>Organizational Foundations</a:t>
            </a:r>
            <a:endParaRPr kumimoji="0" lang="en-US" sz="2400" b="0" i="0" u="none" strike="noStrike" kern="0" cap="none" spc="0" normalizeH="0" baseline="0" noProof="0">
              <a:ln>
                <a:noFill/>
              </a:ln>
              <a:solidFill>
                <a:srgbClr val="000000"/>
              </a:solidFill>
              <a:effectLst/>
              <a:uLnTx/>
              <a:uFillTx/>
              <a:latin typeface="Segoe UI"/>
              <a:ea typeface="+mn-ea"/>
              <a:cs typeface="Segoe UI" pitchFamily="34" charset="0"/>
            </a:endParaRPr>
          </a:p>
        </p:txBody>
      </p:sp>
      <p:sp>
        <p:nvSpPr>
          <p:cNvPr id="18" name="Oval 17">
            <a:extLst>
              <a:ext uri="{FF2B5EF4-FFF2-40B4-BE49-F238E27FC236}">
                <a16:creationId xmlns:a16="http://schemas.microsoft.com/office/drawing/2014/main" id="{642512EA-EA8D-211C-6B3B-3BDDEE14DA8C}"/>
              </a:ext>
            </a:extLst>
          </p:cNvPr>
          <p:cNvSpPr/>
          <p:nvPr/>
        </p:nvSpPr>
        <p:spPr bwMode="auto">
          <a:xfrm>
            <a:off x="588264" y="2325547"/>
            <a:ext cx="338696" cy="338696"/>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1</a:t>
            </a:r>
          </a:p>
        </p:txBody>
      </p:sp>
      <p:sp>
        <p:nvSpPr>
          <p:cNvPr id="19" name="TextBox 18">
            <a:extLst>
              <a:ext uri="{FF2B5EF4-FFF2-40B4-BE49-F238E27FC236}">
                <a16:creationId xmlns:a16="http://schemas.microsoft.com/office/drawing/2014/main" id="{87F7B49C-319D-216C-1D67-25ABC473D417}"/>
              </a:ext>
            </a:extLst>
          </p:cNvPr>
          <p:cNvSpPr txBox="1"/>
          <p:nvPr/>
        </p:nvSpPr>
        <p:spPr>
          <a:xfrm>
            <a:off x="588263" y="1589471"/>
            <a:ext cx="3863750" cy="369332"/>
          </a:xfrm>
          <a:prstGeom prst="rect">
            <a:avLst/>
          </a:prstGeom>
          <a:noFill/>
        </p:spPr>
        <p:txBody>
          <a:bodyPr wrap="non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3FBEBD"/>
                </a:solidFill>
                <a:effectLst/>
                <a:uLnTx/>
                <a:uFillTx/>
                <a:latin typeface="Segoe UI Semibold" panose="020B0502040204020203" pitchFamily="34" charset="0"/>
                <a:ea typeface="+mn-ea"/>
                <a:cs typeface="Segoe UI Semibold" panose="020B0502040204020203" pitchFamily="34" charset="0"/>
              </a:rPr>
              <a:t>Organizational Foundations</a:t>
            </a:r>
          </a:p>
        </p:txBody>
      </p:sp>
      <p:sp>
        <p:nvSpPr>
          <p:cNvPr id="20" name="Oval 19">
            <a:extLst>
              <a:ext uri="{FF2B5EF4-FFF2-40B4-BE49-F238E27FC236}">
                <a16:creationId xmlns:a16="http://schemas.microsoft.com/office/drawing/2014/main" id="{5179DB95-47BA-C776-28A0-37B7A91D5349}"/>
              </a:ext>
            </a:extLst>
          </p:cNvPr>
          <p:cNvSpPr/>
          <p:nvPr/>
        </p:nvSpPr>
        <p:spPr bwMode="auto">
          <a:xfrm>
            <a:off x="588264" y="2941321"/>
            <a:ext cx="338696" cy="338696"/>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2</a:t>
            </a:r>
          </a:p>
        </p:txBody>
      </p:sp>
      <p:sp>
        <p:nvSpPr>
          <p:cNvPr id="21" name="Oval 20">
            <a:extLst>
              <a:ext uri="{FF2B5EF4-FFF2-40B4-BE49-F238E27FC236}">
                <a16:creationId xmlns:a16="http://schemas.microsoft.com/office/drawing/2014/main" id="{9B66C98A-4F94-C333-7727-80FDB4BD094C}"/>
              </a:ext>
            </a:extLst>
          </p:cNvPr>
          <p:cNvSpPr/>
          <p:nvPr/>
        </p:nvSpPr>
        <p:spPr bwMode="auto">
          <a:xfrm>
            <a:off x="588264" y="3557095"/>
            <a:ext cx="338696" cy="338696"/>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3</a:t>
            </a:r>
          </a:p>
        </p:txBody>
      </p:sp>
      <p:sp>
        <p:nvSpPr>
          <p:cNvPr id="22" name="Oval 21">
            <a:extLst>
              <a:ext uri="{FF2B5EF4-FFF2-40B4-BE49-F238E27FC236}">
                <a16:creationId xmlns:a16="http://schemas.microsoft.com/office/drawing/2014/main" id="{940443EF-E610-6427-F768-16163982736A}"/>
              </a:ext>
            </a:extLst>
          </p:cNvPr>
          <p:cNvSpPr/>
          <p:nvPr/>
        </p:nvSpPr>
        <p:spPr bwMode="auto">
          <a:xfrm>
            <a:off x="588264" y="4172869"/>
            <a:ext cx="338696" cy="338696"/>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4</a:t>
            </a:r>
          </a:p>
        </p:txBody>
      </p:sp>
      <p:sp>
        <p:nvSpPr>
          <p:cNvPr id="23" name="Oval 22">
            <a:extLst>
              <a:ext uri="{FF2B5EF4-FFF2-40B4-BE49-F238E27FC236}">
                <a16:creationId xmlns:a16="http://schemas.microsoft.com/office/drawing/2014/main" id="{55E41E05-ED1C-127E-E0F9-BA7C5AA27CB2}"/>
              </a:ext>
            </a:extLst>
          </p:cNvPr>
          <p:cNvSpPr/>
          <p:nvPr/>
        </p:nvSpPr>
        <p:spPr bwMode="auto">
          <a:xfrm>
            <a:off x="588264" y="4788645"/>
            <a:ext cx="338696" cy="338696"/>
          </a:xfrm>
          <a:prstGeom prst="ellipse">
            <a:avLst/>
          </a:prstGeom>
          <a:solidFill>
            <a:srgbClr val="3FBEB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panose="020B0502040204020203" pitchFamily="34" charset="0"/>
                <a:ea typeface="Segoe UI" pitchFamily="34" charset="0"/>
                <a:cs typeface="Segoe UI Semibold" panose="020B0502040204020203" pitchFamily="34" charset="0"/>
              </a:rPr>
              <a:t>5</a:t>
            </a:r>
          </a:p>
        </p:txBody>
      </p:sp>
    </p:spTree>
    <p:extLst>
      <p:ext uri="{BB962C8B-B14F-4D97-AF65-F5344CB8AC3E}">
        <p14:creationId xmlns:p14="http://schemas.microsoft.com/office/powerpoint/2010/main" val="197736690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6">
            <a:extLst>
              <a:ext uri="{FF2B5EF4-FFF2-40B4-BE49-F238E27FC236}">
                <a16:creationId xmlns:a16="http://schemas.microsoft.com/office/drawing/2014/main" id="{2558A7DA-9172-6021-4FC5-1FD5C3C273A1}"/>
              </a:ext>
            </a:extLst>
          </p:cNvPr>
          <p:cNvSpPr/>
          <p:nvPr/>
        </p:nvSpPr>
        <p:spPr bwMode="auto">
          <a:xfrm>
            <a:off x="486137" y="1215342"/>
            <a:ext cx="11219726" cy="4942389"/>
          </a:xfrm>
          <a:prstGeom prst="roundRect">
            <a:avLst>
              <a:gd name="adj" fmla="val 2640"/>
            </a:avLst>
          </a:prstGeom>
          <a:solidFill>
            <a:schemeClr val="bg1"/>
          </a:solidFill>
          <a:ln>
            <a:noFill/>
            <a:headEnd type="none" w="med" len="med"/>
            <a:tailEnd type="none" w="med" len="med"/>
          </a:ln>
          <a:effectLst>
            <a:outerShdw blurRad="375923" dist="1270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49"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0C94B876-BD25-CD9E-421E-622E52AD470E}"/>
              </a:ext>
            </a:extLst>
          </p:cNvPr>
          <p:cNvSpPr>
            <a:spLocks noGrp="1"/>
          </p:cNvSpPr>
          <p:nvPr>
            <p:ph type="title"/>
          </p:nvPr>
        </p:nvSpPr>
        <p:spPr>
          <a:xfrm>
            <a:off x="588263" y="457200"/>
            <a:ext cx="11018520" cy="553998"/>
          </a:xfrm>
        </p:spPr>
        <p:txBody>
          <a:bodyPr/>
          <a:lstStyle/>
          <a:p>
            <a:r>
              <a:rPr lang="en-US" dirty="0"/>
              <a:t>RAI processes and infrastructure</a:t>
            </a:r>
          </a:p>
        </p:txBody>
      </p:sp>
      <p:graphicFrame>
        <p:nvGraphicFramePr>
          <p:cNvPr id="3" name="Table 2">
            <a:extLst>
              <a:ext uri="{FF2B5EF4-FFF2-40B4-BE49-F238E27FC236}">
                <a16:creationId xmlns:a16="http://schemas.microsoft.com/office/drawing/2014/main" id="{197277DB-5739-777C-5F60-8B7D4518BD77}"/>
              </a:ext>
            </a:extLst>
          </p:cNvPr>
          <p:cNvGraphicFramePr>
            <a:graphicFrameLocks noGrp="1"/>
          </p:cNvGraphicFramePr>
          <p:nvPr>
            <p:extLst>
              <p:ext uri="{D42A27DB-BD31-4B8C-83A1-F6EECF244321}">
                <p14:modId xmlns:p14="http://schemas.microsoft.com/office/powerpoint/2010/main" val="3243969267"/>
              </p:ext>
            </p:extLst>
          </p:nvPr>
        </p:nvGraphicFramePr>
        <p:xfrm>
          <a:off x="612160" y="1393253"/>
          <a:ext cx="10967681" cy="4586566"/>
        </p:xfrm>
        <a:graphic>
          <a:graphicData uri="http://schemas.openxmlformats.org/drawingml/2006/table">
            <a:tbl>
              <a:tblPr firstRow="1" firstCol="1" bandRow="1"/>
              <a:tblGrid>
                <a:gridCol w="1978024">
                  <a:extLst>
                    <a:ext uri="{9D8B030D-6E8A-4147-A177-3AD203B41FA5}">
                      <a16:colId xmlns:a16="http://schemas.microsoft.com/office/drawing/2014/main" val="3744434209"/>
                    </a:ext>
                  </a:extLst>
                </a:gridCol>
                <a:gridCol w="1978024">
                  <a:extLst>
                    <a:ext uri="{9D8B030D-6E8A-4147-A177-3AD203B41FA5}">
                      <a16:colId xmlns:a16="http://schemas.microsoft.com/office/drawing/2014/main" val="2694010591"/>
                    </a:ext>
                  </a:extLst>
                </a:gridCol>
                <a:gridCol w="2337211">
                  <a:extLst>
                    <a:ext uri="{9D8B030D-6E8A-4147-A177-3AD203B41FA5}">
                      <a16:colId xmlns:a16="http://schemas.microsoft.com/office/drawing/2014/main" val="841626021"/>
                    </a:ext>
                  </a:extLst>
                </a:gridCol>
                <a:gridCol w="2337211">
                  <a:extLst>
                    <a:ext uri="{9D8B030D-6E8A-4147-A177-3AD203B41FA5}">
                      <a16:colId xmlns:a16="http://schemas.microsoft.com/office/drawing/2014/main" val="204512183"/>
                    </a:ext>
                  </a:extLst>
                </a:gridCol>
                <a:gridCol w="2337211">
                  <a:extLst>
                    <a:ext uri="{9D8B030D-6E8A-4147-A177-3AD203B41FA5}">
                      <a16:colId xmlns:a16="http://schemas.microsoft.com/office/drawing/2014/main" val="1317884418"/>
                    </a:ext>
                  </a:extLst>
                </a:gridCol>
              </a:tblGrid>
              <a:tr h="194556">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Segoe UI Light" panose="020B0502040204020203" pitchFamily="34" charset="0"/>
                        </a:rPr>
                        <a:t>Level 1</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2</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3</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4</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300"/>
                        </a:spcBef>
                        <a:spcAft>
                          <a:spcPts val="300"/>
                        </a:spcAft>
                      </a:pPr>
                      <a:r>
                        <a:rPr lang="en-US" sz="1200" kern="100">
                          <a:solidFill>
                            <a:srgbClr val="000000"/>
                          </a:solidFill>
                          <a:effectLst/>
                          <a:latin typeface="Segoe UI Light" panose="020B0502040204020203" pitchFamily="34" charset="0"/>
                          <a:ea typeface="Segoe UI Semilight" panose="020B0402040204020203" pitchFamily="34" charset="0"/>
                          <a:cs typeface="Times New Roman" panose="02020603050405020304" pitchFamily="18" charset="0"/>
                        </a:rPr>
                        <a:t>Level 5</a:t>
                      </a:r>
                      <a:endParaRPr lang="en-US" sz="1200" kern="100">
                        <a:effectLst/>
                        <a:latin typeface="Segoe UI Light" panose="020B0502040204020203" pitchFamily="34" charset="0"/>
                        <a:ea typeface="Segoe UI Semilight" panose="020B0402040204020203" pitchFamily="34" charset="0"/>
                        <a:cs typeface="Times New Roman" panose="02020603050405020304" pitchFamily="18" charset="0"/>
                      </a:endParaRPr>
                    </a:p>
                  </a:txBody>
                  <a:tcPr marL="72000" marR="3600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2699635"/>
                  </a:ext>
                </a:extLst>
              </a:tr>
              <a:tr h="384179">
                <a:tc>
                  <a:txBody>
                    <a:bodyPr/>
                    <a:lstStyle/>
                    <a:p>
                      <a:pPr marL="0" marR="0" algn="l">
                        <a:spcBef>
                          <a:spcPts val="300"/>
                        </a:spcBef>
                        <a:spcAft>
                          <a:spcPts val="300"/>
                        </a:spcAft>
                      </a:pPr>
                      <a:r>
                        <a:rPr lang="en-US" sz="1600" kern="100">
                          <a:solidFill>
                            <a:schemeClr val="accent1"/>
                          </a:solidFill>
                          <a:effectLst/>
                          <a:latin typeface="+mj-lt"/>
                          <a:ea typeface="Segoe UI Semilight" panose="020B0402040204020203" pitchFamily="34" charset="0"/>
                          <a:cs typeface="Segoe UI Light" panose="020B0502040204020203" pitchFamily="34" charset="0"/>
                        </a:rPr>
                        <a:t>Latent</a:t>
                      </a:r>
                      <a:endParaRPr lang="en-US" sz="1600" kern="100">
                        <a:solidFill>
                          <a:schemeClr val="accent1"/>
                        </a:solidFill>
                        <a:effectLst/>
                        <a:latin typeface="+mj-lt"/>
                        <a:ea typeface="Segoe UI Semilight" panose="020B0402040204020203" pitchFamily="34" charset="0"/>
                        <a:cs typeface="Times New Roman" panose="02020603050405020304" pitchFamily="18" charset="0"/>
                      </a:endParaRPr>
                    </a:p>
                  </a:txBody>
                  <a:tcPr marL="72000" marR="36000" marT="0" marB="0">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Emerging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Developing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Realizing</a:t>
                      </a:r>
                    </a:p>
                  </a:txBody>
                  <a:tcPr marL="72000" marR="36000" marT="0"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lgn="l">
                        <a:spcBef>
                          <a:spcPts val="600"/>
                        </a:spcBef>
                        <a:spcAft>
                          <a:spcPts val="600"/>
                        </a:spcAft>
                      </a:pPr>
                      <a:r>
                        <a:rPr lang="en-US" sz="1600" kern="100">
                          <a:solidFill>
                            <a:schemeClr val="accent1"/>
                          </a:solidFill>
                          <a:effectLst/>
                          <a:latin typeface="Segoe UI Semibold" panose="020B0702040204020203" pitchFamily="34" charset="0"/>
                          <a:ea typeface="Segoe UI Semilight" panose="020B0402040204020203" pitchFamily="34" charset="0"/>
                          <a:cs typeface="Times New Roman" panose="02020603050405020304" pitchFamily="18" charset="0"/>
                        </a:rPr>
                        <a:t>Leading</a:t>
                      </a:r>
                    </a:p>
                  </a:txBody>
                  <a:tcPr marL="72000" marR="36000" marT="0" marB="0">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35486783"/>
                  </a:ext>
                </a:extLst>
              </a:tr>
              <a:tr h="4007831">
                <a:tc>
                  <a:txBody>
                    <a:bodyPr/>
                    <a:lstStyle/>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RAI compliance processes </a:t>
                      </a:r>
                      <a:r>
                        <a:rPr lang="en-US" sz="1100" kern="100" dirty="0">
                          <a:effectLst/>
                          <a:latin typeface="+mj-lt"/>
                          <a:cs typeface="Segoe UI Semilight" panose="020B0402040204020203" pitchFamily="34" charset="0"/>
                        </a:rPr>
                        <a:t>are in planning</a:t>
                      </a:r>
                      <a:r>
                        <a:rPr lang="en-US" sz="1100" kern="100" dirty="0">
                          <a:effectLst/>
                          <a:latin typeface="Segoe UI Semilight" panose="020B0402040204020203" pitchFamily="34" charset="0"/>
                          <a:cs typeface="Segoe UI Semilight" panose="020B0402040204020203" pitchFamily="34" charset="0"/>
                        </a:rPr>
                        <a:t>. Any RAI compliance work (e.g., RAI reviews) is done </a:t>
                      </a:r>
                      <a:r>
                        <a:rPr lang="en-US" sz="1100" kern="100" dirty="0">
                          <a:effectLst/>
                          <a:latin typeface="+mj-lt"/>
                          <a:cs typeface="Segoe UI Semilight" panose="020B0402040204020203" pitchFamily="34" charset="0"/>
                        </a:rPr>
                        <a:t>manually</a:t>
                      </a:r>
                      <a:r>
                        <a:rPr lang="en-US" sz="1100" kern="100" dirty="0">
                          <a:effectLst/>
                          <a:latin typeface="Segoe UI Semilight" panose="020B0402040204020203" pitchFamily="34" charset="0"/>
                          <a:cs typeface="Segoe UI Semilight" panose="020B0402040204020203" pitchFamily="34" charset="0"/>
                        </a:rPr>
                        <a:t>, in an ad-hoc manner, without infrastructure.</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For instance, the organization has an informal process for reporting RAI harms. </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 </a:t>
                      </a:r>
                      <a:endParaRPr lang="en-US" sz="1100" kern="100" dirty="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29325" marR="29325" marT="0" marB="0">
                    <a:lnL>
                      <a:noFill/>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RAI compliance processes vary a lot across organizational units.</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Infrastructure for RAI compliance is fragmented.</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For instance, the organization has a structured process for reporting RAI harms (e.g., company-wide process for high-risk uses).</a:t>
                      </a:r>
                      <a:endParaRPr lang="en-US" sz="1100" kern="100" dirty="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29325" marR="29325"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RAI compliance processes are </a:t>
                      </a:r>
                      <a:r>
                        <a:rPr lang="en-US" sz="1100" kern="100" dirty="0">
                          <a:effectLst/>
                          <a:latin typeface="+mj-lt"/>
                          <a:cs typeface="Segoe UI Semilight" panose="020B0402040204020203" pitchFamily="34" charset="0"/>
                        </a:rPr>
                        <a:t>streamlined</a:t>
                      </a:r>
                      <a:r>
                        <a:rPr lang="en-US" sz="1100" kern="100" dirty="0">
                          <a:effectLst/>
                          <a:latin typeface="Segoe UI Semilight" panose="020B0402040204020203" pitchFamily="34" charset="0"/>
                          <a:cs typeface="Segoe UI Semilight" panose="020B0402040204020203" pitchFamily="34" charset="0"/>
                        </a:rPr>
                        <a:t> across the organization.</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Infrastructure for RAI compliance exists but is disconnected from product teams’ AI development and deployment lifecycle.</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For instance, the organization has a </a:t>
                      </a:r>
                      <a:r>
                        <a:rPr lang="en-US" sz="1100" kern="100" dirty="0">
                          <a:effectLst/>
                          <a:latin typeface="+mj-lt"/>
                          <a:cs typeface="Segoe UI Semilight" panose="020B0402040204020203" pitchFamily="34" charset="0"/>
                        </a:rPr>
                        <a:t>structured process for reporting RAI harms </a:t>
                      </a:r>
                      <a:r>
                        <a:rPr lang="en-US" sz="1100" kern="100" dirty="0">
                          <a:effectLst/>
                          <a:latin typeface="Segoe UI Semilight" panose="020B0402040204020203" pitchFamily="34" charset="0"/>
                          <a:cs typeface="Segoe UI Semilight" panose="020B0402040204020203" pitchFamily="34" charset="0"/>
                        </a:rPr>
                        <a:t>and for disseminating information about the harms to relevant personnel. There are processes in place to address RAI harms on a case-by-case basis.</a:t>
                      </a:r>
                      <a:endParaRPr lang="en-US" sz="1100" kern="100" dirty="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29325" marR="29325"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The organization’s RAI compliance processes are scalable, extensible, and continuously improved.</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Infrastructure for RAI compliance is deeply integrated into product teams’ AI development and deployment lifecycle.</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Automation is used where appropriate.</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The organization has a structured process for reporting RAI harms, which is integrated into teams’ AI development and deployment lifecycle. The organization has a fully functioning RAI response process to systematically address different types of identified RAI harms.</a:t>
                      </a:r>
                      <a:endParaRPr lang="en-US" sz="1100" kern="100" dirty="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29325" marR="29325" marT="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The organization’s RAI compliance processes are </a:t>
                      </a:r>
                      <a:r>
                        <a:rPr lang="en-US" sz="1100" kern="100" dirty="0">
                          <a:effectLst/>
                          <a:latin typeface="+mj-lt"/>
                          <a:cs typeface="Segoe UI Semilight" panose="020B0402040204020203" pitchFamily="34" charset="0"/>
                        </a:rPr>
                        <a:t>scalable, extensible, and continuously improved</a:t>
                      </a:r>
                      <a:r>
                        <a:rPr lang="en-US" sz="1100" kern="100" dirty="0">
                          <a:effectLst/>
                          <a:latin typeface="Segoe UI Semilight" panose="020B0402040204020203" pitchFamily="34" charset="0"/>
                          <a:cs typeface="Segoe UI Semilight" panose="020B0402040204020203" pitchFamily="34" charset="0"/>
                        </a:rPr>
                        <a:t>.</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Infrastructure for RAI compliance is deeply </a:t>
                      </a:r>
                      <a:r>
                        <a:rPr lang="en-US" sz="1100" kern="100" dirty="0">
                          <a:effectLst/>
                          <a:latin typeface="+mj-lt"/>
                          <a:cs typeface="Segoe UI Semilight" panose="020B0402040204020203" pitchFamily="34" charset="0"/>
                        </a:rPr>
                        <a:t>integrated</a:t>
                      </a:r>
                      <a:r>
                        <a:rPr lang="en-US" sz="1100" kern="100" dirty="0">
                          <a:effectLst/>
                          <a:latin typeface="Segoe UI Semilight" panose="020B0402040204020203" pitchFamily="34" charset="0"/>
                          <a:cs typeface="Segoe UI Semilight" panose="020B0402040204020203" pitchFamily="34" charset="0"/>
                        </a:rPr>
                        <a:t> into product teams’ AI development and deployment lifecycle.</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Automation is used where appropriate.</a:t>
                      </a:r>
                    </a:p>
                    <a:p>
                      <a:pPr marL="0" marR="0">
                        <a:spcBef>
                          <a:spcPts val="0"/>
                        </a:spcBef>
                        <a:spcAft>
                          <a:spcPts val="900"/>
                        </a:spcAft>
                      </a:pPr>
                      <a:r>
                        <a:rPr lang="en-US" sz="1100" kern="100" dirty="0">
                          <a:effectLst/>
                          <a:latin typeface="Segoe UI Semilight" panose="020B0402040204020203" pitchFamily="34" charset="0"/>
                          <a:cs typeface="Segoe UI Semilight" panose="020B0402040204020203" pitchFamily="34" charset="0"/>
                        </a:rPr>
                        <a:t>The organization has a </a:t>
                      </a:r>
                      <a:r>
                        <a:rPr lang="en-US" sz="1100" kern="100" dirty="0">
                          <a:effectLst/>
                          <a:latin typeface="+mj-lt"/>
                          <a:cs typeface="Segoe UI Semilight" panose="020B0402040204020203" pitchFamily="34" charset="0"/>
                        </a:rPr>
                        <a:t>structured process </a:t>
                      </a:r>
                      <a:r>
                        <a:rPr lang="en-US" sz="1100" kern="100" dirty="0">
                          <a:effectLst/>
                          <a:latin typeface="Segoe UI Semilight" panose="020B0402040204020203" pitchFamily="34" charset="0"/>
                          <a:cs typeface="Segoe UI Semilight" panose="020B0402040204020203" pitchFamily="34" charset="0"/>
                        </a:rPr>
                        <a:t>for reporting RAI harms, which is </a:t>
                      </a:r>
                      <a:r>
                        <a:rPr lang="en-US" sz="1100" kern="100" dirty="0">
                          <a:effectLst/>
                          <a:latin typeface="+mj-lt"/>
                          <a:cs typeface="Segoe UI Semilight" panose="020B0402040204020203" pitchFamily="34" charset="0"/>
                        </a:rPr>
                        <a:t>integrated</a:t>
                      </a:r>
                      <a:r>
                        <a:rPr lang="en-US" sz="1100" kern="100" dirty="0">
                          <a:effectLst/>
                          <a:latin typeface="Segoe UI Semilight" panose="020B0402040204020203" pitchFamily="34" charset="0"/>
                          <a:cs typeface="Segoe UI Semilight" panose="020B0402040204020203" pitchFamily="34" charset="0"/>
                        </a:rPr>
                        <a:t> into teams’ AI development and deployment lifecycle. The organization has a fully functioning RAI response process to systematically address different types of identified RAI harms.</a:t>
                      </a:r>
                      <a:endParaRPr lang="en-US" sz="1100" kern="100" dirty="0">
                        <a:effectLst/>
                        <a:latin typeface="Segoe UI Semilight" panose="020B0402040204020203" pitchFamily="34" charset="0"/>
                        <a:ea typeface="Segoe UI Semilight" panose="020B0402040204020203" pitchFamily="34" charset="0"/>
                        <a:cs typeface="Segoe UI Semilight" panose="020B0402040204020203" pitchFamily="34" charset="0"/>
                      </a:endParaRPr>
                    </a:p>
                  </a:txBody>
                  <a:tcPr marL="29325" marR="29325" marT="0" marB="0">
                    <a:lnL w="6350" cap="flat" cmpd="sng" algn="ctr">
                      <a:solidFill>
                        <a:schemeClr val="bg1">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72157734"/>
                  </a:ext>
                </a:extLst>
              </a:tr>
            </a:tbl>
          </a:graphicData>
        </a:graphic>
      </p:graphicFrame>
    </p:spTree>
    <p:extLst>
      <p:ext uri="{BB962C8B-B14F-4D97-AF65-F5344CB8AC3E}">
        <p14:creationId xmlns:p14="http://schemas.microsoft.com/office/powerpoint/2010/main" val="3993363233"/>
      </p:ext>
    </p:extLst>
  </p:cSld>
  <p:clrMapOvr>
    <a:masterClrMapping/>
  </p:clrMapOvr>
  <p:transition>
    <p:fade/>
  </p:transition>
</p:sld>
</file>

<file path=ppt/theme/theme1.xml><?xml version="1.0" encoding="utf-8"?>
<a:theme xmlns:a="http://schemas.openxmlformats.org/drawingml/2006/main" name="3_White Template V2">
  <a:themeElements>
    <a:clrScheme name="Aether">
      <a:dk1>
        <a:srgbClr val="000000"/>
      </a:dk1>
      <a:lt1>
        <a:srgbClr val="FFFFFF"/>
      </a:lt1>
      <a:dk2>
        <a:srgbClr val="072F5F"/>
      </a:dk2>
      <a:lt2>
        <a:srgbClr val="E6E6E6"/>
      </a:lt2>
      <a:accent1>
        <a:srgbClr val="58CCED"/>
      </a:accent1>
      <a:accent2>
        <a:srgbClr val="1261A0"/>
      </a:accent2>
      <a:accent3>
        <a:srgbClr val="072F5F"/>
      </a:accent3>
      <a:accent4>
        <a:srgbClr val="F75500"/>
      </a:accent4>
      <a:accent5>
        <a:srgbClr val="007D51"/>
      </a:accent5>
      <a:accent6>
        <a:srgbClr val="737373"/>
      </a:accent6>
      <a:hlink>
        <a:srgbClr val="1261A0"/>
      </a:hlink>
      <a:folHlink>
        <a:srgbClr val="1261A0"/>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flip="none" rotWithShape="1">
          <a:gsLst>
            <a:gs pos="0">
              <a:schemeClr val="accent2"/>
            </a:gs>
            <a:gs pos="100000">
              <a:schemeClr val="accent1"/>
            </a:gs>
          </a:gsLst>
          <a:lin ang="13500000" scaled="1"/>
          <a:tileRect/>
        </a:gradFill>
        <a:ln w="3175" cmpd="sng">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err="1">
            <a:solidFill>
              <a:srgbClr val="FFFFFF"/>
            </a:solidFill>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bg1">
              <a:lumMod val="75000"/>
            </a:schemeClr>
          </a:solidFill>
          <a:prstDash val="dash"/>
          <a:headEnd type="oval" w="sm" len="sm"/>
          <a:tailEnd type="oval" w="sm" len="sm"/>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blue.potx" id="{480B23C3-38C8-4962-83A2-3297C539F5A5}" vid="{4711DFBC-8085-446F-AC17-C262437718B1}"/>
    </a:ext>
  </a:extLst>
</a:theme>
</file>

<file path=ppt/theme/theme2.xml><?xml version="1.0" encoding="utf-8"?>
<a:theme xmlns:a="http://schemas.openxmlformats.org/drawingml/2006/main" name="Microsoft AETHER 16:9 Template Light">
  <a:themeElements>
    <a:clrScheme name="Custom 1">
      <a:dk1>
        <a:srgbClr val="000000"/>
      </a:dk1>
      <a:lt1>
        <a:srgbClr val="FFFFFF"/>
      </a:lt1>
      <a:dk2>
        <a:srgbClr val="2A446F"/>
      </a:dk2>
      <a:lt2>
        <a:srgbClr val="E8E6DF"/>
      </a:lt2>
      <a:accent1>
        <a:srgbClr val="0078D4"/>
      </a:accent1>
      <a:accent2>
        <a:srgbClr val="225B62"/>
      </a:accent2>
      <a:accent3>
        <a:srgbClr val="FF5C39"/>
      </a:accent3>
      <a:accent4>
        <a:srgbClr val="4CB1FE"/>
      </a:accent4>
      <a:accent5>
        <a:srgbClr val="2A446F"/>
      </a:accent5>
      <a:accent6>
        <a:srgbClr val="49C5B1"/>
      </a:accent6>
      <a:hlink>
        <a:srgbClr val="0078D4"/>
      </a:hlink>
      <a:folHlink>
        <a:srgbClr val="6388C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headEnd type="none" w="med" len="med"/>
          <a:tailEnd type="none" w="med" len="med"/>
        </a:ln>
        <a:effectLst>
          <a:outerShdw blurRad="375923" dist="127000" dir="2700000" algn="tl" rotWithShape="0">
            <a:prstClr val="black">
              <a:alpha val="20000"/>
            </a:prstClr>
          </a:outerShdw>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49" fontAlgn="base">
          <a:spcBef>
            <a:spcPct val="0"/>
          </a:spcBef>
          <a:spcAft>
            <a:spcPct val="0"/>
          </a:spcAft>
          <a:defRPr sz="2000" dirty="0" err="1" smtClean="0">
            <a:solidFill>
              <a:schemeClr val="accent1"/>
            </a:solidFill>
            <a:latin typeface="Segoe UI"/>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w="12700" cap="rnd">
          <a:solidFill>
            <a:schemeClr val="tx1">
              <a:alpha val="10116"/>
            </a:schemeClr>
          </a:solidFill>
          <a:headEnd type="none" w="sm" len="sm"/>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S_Envision_2023_16-9_Event-template.potx" id="{1042EA66-587C-4EDD-B9AE-CE87FCB3EAC7}" vid="{483CAE15-BED0-484D-850E-1CB206BF0F14}"/>
    </a:ext>
  </a:extLst>
</a:theme>
</file>

<file path=ppt/theme/theme3.xml><?xml version="1.0" encoding="utf-8"?>
<a:theme xmlns:a="http://schemas.openxmlformats.org/drawingml/2006/main" name="11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CELA_RAI_Template_v2" id="{9050148D-1FFB-3B49-BCD6-1AE7B980BF5C}" vid="{E7E94C37-ACDA-9E42-A3BC-7902E538ED8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5ac098f-2b6b-4b73-a4d4-52d2b3388271">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264D78314A3E842856616BE675F9109" ma:contentTypeVersion="20" ma:contentTypeDescription="Create a new document." ma:contentTypeScope="" ma:versionID="fec04b3ada5d929c83d37aa1b1142238">
  <xsd:schema xmlns:xsd="http://www.w3.org/2001/XMLSchema" xmlns:xs="http://www.w3.org/2001/XMLSchema" xmlns:p="http://schemas.microsoft.com/office/2006/metadata/properties" xmlns:ns1="http://schemas.microsoft.com/sharepoint/v3" xmlns:ns2="85ac098f-2b6b-4b73-a4d4-52d2b3388271" xmlns:ns3="881912f4-0013-4a4d-b0c9-6ca30801b0dc" xmlns:ns4="230e9df3-be65-4c73-a93b-d1236ebd677e" targetNamespace="http://schemas.microsoft.com/office/2006/metadata/properties" ma:root="true" ma:fieldsID="e1962dad45a5a0aa0017101aa4b57746" ns1:_="" ns2:_="" ns3:_="" ns4:_="">
    <xsd:import namespace="http://schemas.microsoft.com/sharepoint/v3"/>
    <xsd:import namespace="85ac098f-2b6b-4b73-a4d4-52d2b3388271"/>
    <xsd:import namespace="881912f4-0013-4a4d-b0c9-6ca30801b0dc"/>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ac098f-2b6b-4b73-a4d4-52d2b33882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DocTags" ma:index="25" nillable="true" ma:displayName="MediaServiceDocTags" ma:hidden="true" ma:internalName="MediaServiceDocTag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1912f4-0013-4a4d-b0c9-6ca30801b0d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eea45a4d-9d2c-4899-ab1f-2bd01a90a157}" ma:internalName="TaxCatchAll" ma:showField="CatchAllData" ma:web="881912f4-0013-4a4d-b0c9-6ca30801b0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3679E4-09C6-4046-A4AC-C5949B222C32}">
  <ds:schemaRefs>
    <ds:schemaRef ds:uri="http://schemas.microsoft.com/office/2006/documentManagement/types"/>
    <ds:schemaRef ds:uri="881912f4-0013-4a4d-b0c9-6ca30801b0dc"/>
    <ds:schemaRef ds:uri="http://schemas.openxmlformats.org/package/2006/metadata/core-properties"/>
    <ds:schemaRef ds:uri="http://schemas.microsoft.com/sharepoint/v3"/>
    <ds:schemaRef ds:uri="http://purl.org/dc/terms/"/>
    <ds:schemaRef ds:uri="http://www.w3.org/XML/1998/namespace"/>
    <ds:schemaRef ds:uri="http://purl.org/dc/elements/1.1/"/>
    <ds:schemaRef ds:uri="230e9df3-be65-4c73-a93b-d1236ebd677e"/>
    <ds:schemaRef ds:uri="http://schemas.microsoft.com/office/2006/metadata/properties"/>
    <ds:schemaRef ds:uri="http://schemas.microsoft.com/office/infopath/2007/PartnerControls"/>
    <ds:schemaRef ds:uri="85ac098f-2b6b-4b73-a4d4-52d2b3388271"/>
    <ds:schemaRef ds:uri="http://purl.org/dc/dcmitype/"/>
  </ds:schemaRefs>
</ds:datastoreItem>
</file>

<file path=customXml/itemProps2.xml><?xml version="1.0" encoding="utf-8"?>
<ds:datastoreItem xmlns:ds="http://schemas.openxmlformats.org/officeDocument/2006/customXml" ds:itemID="{A2940BB0-9A08-43CE-A426-47E7DCDB54A0}">
  <ds:schemaRefs>
    <ds:schemaRef ds:uri="230e9df3-be65-4c73-a93b-d1236ebd677e"/>
    <ds:schemaRef ds:uri="85ac098f-2b6b-4b73-a4d4-52d2b3388271"/>
    <ds:schemaRef ds:uri="881912f4-0013-4a4d-b0c9-6ca30801b0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125083D-7E33-4194-8FAC-46BA5F946D5B}">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otalTime>135</TotalTime>
  <Words>4085</Words>
  <Application>Microsoft Office PowerPoint</Application>
  <PresentationFormat>Widescreen</PresentationFormat>
  <Paragraphs>455</Paragraphs>
  <Slides>26</Slides>
  <Notes>24</Notes>
  <HiddenSlides>2</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26</vt:i4>
      </vt:variant>
    </vt:vector>
  </HeadingPairs>
  <TitlesOfParts>
    <vt:vector size="39" baseType="lpstr">
      <vt:lpstr>Arial</vt:lpstr>
      <vt:lpstr>Calibri</vt:lpstr>
      <vt:lpstr>Consolas</vt:lpstr>
      <vt:lpstr>Courier New</vt:lpstr>
      <vt:lpstr>Segoe UI</vt:lpstr>
      <vt:lpstr>Segoe UI Black</vt:lpstr>
      <vt:lpstr>Segoe UI Light</vt:lpstr>
      <vt:lpstr>Segoe UI Semibold</vt:lpstr>
      <vt:lpstr>Segoe UI Semilight</vt:lpstr>
      <vt:lpstr>Wingdings</vt:lpstr>
      <vt:lpstr>3_White Template V2</vt:lpstr>
      <vt:lpstr>Microsoft AETHER 16:9 Template Light</vt:lpstr>
      <vt:lpstr>11_White Template</vt:lpstr>
      <vt:lpstr>Facilitator notes</vt:lpstr>
      <vt:lpstr>Responsible AI Maturity Model</vt:lpstr>
      <vt:lpstr>Agenda</vt:lpstr>
      <vt:lpstr>When to use the RAI maturity model?</vt:lpstr>
      <vt:lpstr>Why a RAI maturity model?</vt:lpstr>
      <vt:lpstr>What is in the RAI Maturity Model?</vt:lpstr>
      <vt:lpstr>What factors influence RAI maturity?</vt:lpstr>
      <vt:lpstr>24 dimensions of RAI maturity</vt:lpstr>
      <vt:lpstr>RAI processes and infrastructure</vt:lpstr>
      <vt:lpstr>24 dimensions of RAI maturity</vt:lpstr>
      <vt:lpstr>Sociotechnical approach</vt:lpstr>
      <vt:lpstr>Common language</vt:lpstr>
      <vt:lpstr>24 dimensions of RAI maturity</vt:lpstr>
      <vt:lpstr>Identifying RAI risks</vt:lpstr>
      <vt:lpstr>How to use the RAI MM</vt:lpstr>
      <vt:lpstr>Facilitator notes</vt:lpstr>
      <vt:lpstr>Responsible AI Maturity Model Strategic planning workshop</vt:lpstr>
      <vt:lpstr>Agenda</vt:lpstr>
      <vt:lpstr>Workshop goals</vt:lpstr>
      <vt:lpstr>Workshop structure</vt:lpstr>
      <vt:lpstr>1 Selected dimensions</vt:lpstr>
      <vt:lpstr>Mark here the selected dimensions</vt:lpstr>
      <vt:lpstr>2 Desired maturity levels</vt:lpstr>
      <vt:lpstr>3 Plan</vt:lpstr>
      <vt:lpstr>Action items and Investments:  Selected dimension (copy this slide for each selected dimension) </vt:lpstr>
      <vt:lpstr>Summary: Action items and 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a  Responsible AI  Maturity Model</dc:title>
  <dc:creator>Amy Heger (JeffreyM Consulting LLC)</dc:creator>
  <cp:lastModifiedBy>Mihaela Vorvoreanu (she/her)</cp:lastModifiedBy>
  <cp:revision>4</cp:revision>
  <dcterms:created xsi:type="dcterms:W3CDTF">2022-03-17T03:39:51Z</dcterms:created>
  <dcterms:modified xsi:type="dcterms:W3CDTF">2024-09-24T00:03:01Z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0x010100C264D78314A3E842856616BE675F9109</vt:lpwstr>
  </property>
  <property fmtid="{D5CDD505-2E9C-101B-9397-08002B2CF9AE}" pid="3" name="MediaServiceImageTags">
    <vt:lpwstr/>
  </property>
</Properties>
</file>